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A1F9-52B3-4E3F-8722-DDDCE9E8427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23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1" y="0"/>
            <a:ext cx="6467098" cy="9144000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 rot="7198466">
            <a:off x="3055572" y="1863342"/>
            <a:ext cx="223081" cy="495803"/>
          </a:xfrm>
          <a:prstGeom prst="rect">
            <a:avLst/>
          </a:prstGeom>
          <a:solidFill>
            <a:srgbClr val="E6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 rot="444592">
            <a:off x="3711158" y="2971589"/>
            <a:ext cx="243412" cy="1968799"/>
          </a:xfrm>
          <a:prstGeom prst="rect">
            <a:avLst/>
          </a:prstGeom>
          <a:solidFill>
            <a:srgbClr val="E6000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76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A1F9-52B3-4E3F-8722-DDDCE9E8427C}" type="datetimeFigureOut">
              <a:rPr lang="de-DE" smtClean="0"/>
              <a:t>02.02.2024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9ACB-B1AE-4DD9-8225-85D109AF8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9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92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Falk Janine Braunschweig Stadtmarketing GmbH</dc:creator>
  <cp:lastModifiedBy>Thies Isabell Braunschweig Stadtmarketing GmbH</cp:lastModifiedBy>
  <cp:revision>9</cp:revision>
  <dcterms:created xsi:type="dcterms:W3CDTF">2023-11-29T10:36:27Z</dcterms:created>
  <dcterms:modified xsi:type="dcterms:W3CDTF">2024-02-02T11:21:42Z</dcterms:modified>
</cp:coreProperties>
</file>