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60" r:id="rId5"/>
    <p:sldId id="262" r:id="rId6"/>
    <p:sldId id="263" r:id="rId7"/>
    <p:sldId id="295" r:id="rId8"/>
    <p:sldId id="288" r:id="rId9"/>
    <p:sldId id="265" r:id="rId10"/>
    <p:sldId id="294" r:id="rId11"/>
    <p:sldId id="293" r:id="rId12"/>
    <p:sldId id="285" r:id="rId13"/>
    <p:sldId id="286" r:id="rId14"/>
    <p:sldId id="287" r:id="rId15"/>
    <p:sldId id="284" r:id="rId16"/>
    <p:sldId id="271" r:id="rId17"/>
    <p:sldId id="289" r:id="rId18"/>
  </p:sldIdLst>
  <p:sldSz cx="9144000" cy="5143500" type="screen16x9"/>
  <p:notesSz cx="6858000" cy="9144000"/>
  <p:defaultTex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0C3"/>
    <a:srgbClr val="FF2F92"/>
    <a:srgbClr val="5A646E"/>
    <a:srgbClr val="006E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8" autoAdjust="0"/>
    <p:restoredTop sz="99453" autoAdjust="0"/>
  </p:normalViewPr>
  <p:slideViewPr>
    <p:cSldViewPr snapToGrid="0" snapToObjects="1">
      <p:cViewPr varScale="1">
        <p:scale>
          <a:sx n="113" d="100"/>
          <a:sy n="113" d="100"/>
        </p:scale>
        <p:origin x="965" y="91"/>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Avenir LT Std 55 Roman"/>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C1D612-6AA7-E34C-BD58-087C5CED716C}" type="datetimeFigureOut">
              <a:rPr lang="de-DE">
                <a:latin typeface="Avenir LT Std 55 Roman"/>
              </a:rPr>
              <a:t>20.07.2021</a:t>
            </a:fld>
            <a:endParaRPr lang="de-DE">
              <a:latin typeface="Avenir LT Std 55 Roman"/>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Avenir LT Std 55 Roman"/>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FD9CAD-D6A5-AE46-BDBB-98B40E5A8679}" type="slidenum">
              <a:rPr>
                <a:latin typeface="Avenir LT Std 55 Roman"/>
              </a:rPr>
              <a:t>‹Nr.›</a:t>
            </a:fld>
            <a:endParaRPr lang="de-DE">
              <a:latin typeface="Avenir LT Std 55 Roman"/>
            </a:endParaRPr>
          </a:p>
        </p:txBody>
      </p:sp>
    </p:spTree>
    <p:extLst>
      <p:ext uri="{BB962C8B-B14F-4D97-AF65-F5344CB8AC3E}">
        <p14:creationId xmlns:p14="http://schemas.microsoft.com/office/powerpoint/2010/main" val="21000346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1E527-45AC-7949-B28D-D4F1DC3BEA29}" type="datetimeFigureOut">
              <a:t>20.07.2021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92098-9B1B-7244-BC86-720EA369819B}" type="slidenum">
              <a:t>‹Nr.›</a:t>
            </a:fld>
            <a:endParaRPr lang="de-DE"/>
          </a:p>
        </p:txBody>
      </p:sp>
    </p:spTree>
    <p:extLst>
      <p:ext uri="{BB962C8B-B14F-4D97-AF65-F5344CB8AC3E}">
        <p14:creationId xmlns:p14="http://schemas.microsoft.com/office/powerpoint/2010/main" val="1774534906"/>
      </p:ext>
    </p:extLst>
  </p:cSld>
  <p:clrMap bg1="lt1" tx1="dk1" bg2="lt2" tx2="dk2" accent1="accent1" accent2="accent2" accent3="accent3" accent4="accent4" accent5="accent5" accent6="accent6" hlink="hlink" folHlink="folHlink"/>
  <p:hf hdr="0" ftr="0" dt="0"/>
  <p:notesStyle>
    <a:lvl1pPr marL="0" algn="l" defTabSz="171384" rtl="0" eaLnBrk="1" latinLnBrk="0" hangingPunct="1">
      <a:defRPr sz="400" kern="1200">
        <a:solidFill>
          <a:schemeClr val="tx1"/>
        </a:solidFill>
        <a:latin typeface="+mn-lt"/>
        <a:ea typeface="+mn-ea"/>
        <a:cs typeface="+mn-cs"/>
      </a:defRPr>
    </a:lvl1pPr>
    <a:lvl2pPr marL="171384" algn="l" defTabSz="171384" rtl="0" eaLnBrk="1" latinLnBrk="0" hangingPunct="1">
      <a:defRPr sz="400" kern="1200">
        <a:solidFill>
          <a:schemeClr val="tx1"/>
        </a:solidFill>
        <a:latin typeface="+mn-lt"/>
        <a:ea typeface="+mn-ea"/>
        <a:cs typeface="+mn-cs"/>
      </a:defRPr>
    </a:lvl2pPr>
    <a:lvl3pPr marL="342770" algn="l" defTabSz="171384" rtl="0" eaLnBrk="1" latinLnBrk="0" hangingPunct="1">
      <a:defRPr sz="400" kern="1200">
        <a:solidFill>
          <a:schemeClr val="tx1"/>
        </a:solidFill>
        <a:latin typeface="+mn-lt"/>
        <a:ea typeface="+mn-ea"/>
        <a:cs typeface="+mn-cs"/>
      </a:defRPr>
    </a:lvl3pPr>
    <a:lvl4pPr marL="514154" algn="l" defTabSz="171384" rtl="0" eaLnBrk="1" latinLnBrk="0" hangingPunct="1">
      <a:defRPr sz="400" kern="1200">
        <a:solidFill>
          <a:schemeClr val="tx1"/>
        </a:solidFill>
        <a:latin typeface="+mn-lt"/>
        <a:ea typeface="+mn-ea"/>
        <a:cs typeface="+mn-cs"/>
      </a:defRPr>
    </a:lvl4pPr>
    <a:lvl5pPr marL="685539" algn="l" defTabSz="171384" rtl="0" eaLnBrk="1" latinLnBrk="0" hangingPunct="1">
      <a:defRPr sz="400" kern="1200">
        <a:solidFill>
          <a:schemeClr val="tx1"/>
        </a:solidFill>
        <a:latin typeface="+mn-lt"/>
        <a:ea typeface="+mn-ea"/>
        <a:cs typeface="+mn-cs"/>
      </a:defRPr>
    </a:lvl5pPr>
    <a:lvl6pPr marL="856924" algn="l" defTabSz="171384" rtl="0" eaLnBrk="1" latinLnBrk="0" hangingPunct="1">
      <a:defRPr sz="400" kern="1200">
        <a:solidFill>
          <a:schemeClr val="tx1"/>
        </a:solidFill>
        <a:latin typeface="+mn-lt"/>
        <a:ea typeface="+mn-ea"/>
        <a:cs typeface="+mn-cs"/>
      </a:defRPr>
    </a:lvl6pPr>
    <a:lvl7pPr marL="1028309" algn="l" defTabSz="171384" rtl="0" eaLnBrk="1" latinLnBrk="0" hangingPunct="1">
      <a:defRPr sz="400" kern="1200">
        <a:solidFill>
          <a:schemeClr val="tx1"/>
        </a:solidFill>
        <a:latin typeface="+mn-lt"/>
        <a:ea typeface="+mn-ea"/>
        <a:cs typeface="+mn-cs"/>
      </a:defRPr>
    </a:lvl7pPr>
    <a:lvl8pPr marL="1199694" algn="l" defTabSz="171384" rtl="0" eaLnBrk="1" latinLnBrk="0" hangingPunct="1">
      <a:defRPr sz="400" kern="1200">
        <a:solidFill>
          <a:schemeClr val="tx1"/>
        </a:solidFill>
        <a:latin typeface="+mn-lt"/>
        <a:ea typeface="+mn-ea"/>
        <a:cs typeface="+mn-cs"/>
      </a:defRPr>
    </a:lvl8pPr>
    <a:lvl9pPr marL="1371078" algn="l" defTabSz="171384"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8492098-9B1B-7244-BC86-720EA369819B}" type="slidenum">
              <a:rPr lang="de-DE" smtClean="0"/>
              <a:t>4</a:t>
            </a:fld>
            <a:endParaRPr lang="de-DE"/>
          </a:p>
        </p:txBody>
      </p:sp>
    </p:spTree>
    <p:extLst>
      <p:ext uri="{BB962C8B-B14F-4D97-AF65-F5344CB8AC3E}">
        <p14:creationId xmlns:p14="http://schemas.microsoft.com/office/powerpoint/2010/main" val="373131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8492098-9B1B-7244-BC86-720EA369819B}" type="slidenum">
              <a:rPr lang="de-DE" smtClean="0"/>
              <a:t>8</a:t>
            </a:fld>
            <a:endParaRPr lang="de-DE"/>
          </a:p>
        </p:txBody>
      </p:sp>
    </p:spTree>
    <p:extLst>
      <p:ext uri="{BB962C8B-B14F-4D97-AF65-F5344CB8AC3E}">
        <p14:creationId xmlns:p14="http://schemas.microsoft.com/office/powerpoint/2010/main" val="2166134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FF0D469-8819-3043-91E8-29FF6F499C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9" cy="5143500"/>
          </a:xfrm>
          <a:prstGeom prst="rect">
            <a:avLst/>
          </a:prstGeom>
        </p:spPr>
      </p:pic>
      <p:pic>
        <p:nvPicPr>
          <p:cNvPr id="8" name="Bild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
            <a:ext cx="2861890" cy="3724275"/>
          </a:xfrm>
          <a:prstGeom prst="rect">
            <a:avLst/>
          </a:prstGeom>
        </p:spPr>
      </p:pic>
      <p:pic>
        <p:nvPicPr>
          <p:cNvPr id="9" name="Bild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0245" y="595982"/>
            <a:ext cx="1523801" cy="997605"/>
          </a:xfrm>
          <a:prstGeom prst="rect">
            <a:avLst/>
          </a:prstGeom>
        </p:spPr>
      </p:pic>
      <p:sp>
        <p:nvSpPr>
          <p:cNvPr id="10" name="Titel 14"/>
          <p:cNvSpPr>
            <a:spLocks noGrp="1"/>
          </p:cNvSpPr>
          <p:nvPr>
            <p:ph type="title" hasCustomPrompt="1"/>
          </p:nvPr>
        </p:nvSpPr>
        <p:spPr>
          <a:xfrm>
            <a:off x="1845052" y="2463739"/>
            <a:ext cx="6762618" cy="999111"/>
          </a:xfrm>
          <a:prstGeom prst="rect">
            <a:avLst/>
          </a:prstGeom>
          <a:noFill/>
        </p:spPr>
        <p:txBody>
          <a:bodyPr lIns="0" tIns="0" rIns="0" bIns="0">
            <a:normAutofit/>
          </a:bodyPr>
          <a:lstStyle>
            <a:lvl1pPr algn="l">
              <a:lnSpc>
                <a:spcPts val="2999"/>
              </a:lnSpc>
              <a:defRPr sz="3000" b="1" i="0">
                <a:solidFill>
                  <a:schemeClr val="tx1"/>
                </a:solidFill>
                <a:latin typeface="Avenir LT Std 65 Medium" panose="020B0503020203020204" pitchFamily="34" charset="77"/>
                <a:cs typeface="Avenir LT Std 65 Medium" panose="020B0503020203020204" pitchFamily="34" charset="77"/>
              </a:defRPr>
            </a:lvl1pPr>
          </a:lstStyle>
          <a:p>
            <a:r>
              <a:rPr lang="de-DE" dirty="0"/>
              <a:t>TITELMASTERFORMAT</a:t>
            </a:r>
            <a:br>
              <a:rPr lang="de-DE" dirty="0"/>
            </a:br>
            <a:r>
              <a:rPr lang="de-DE" dirty="0"/>
              <a:t>DURCH KLICKEN BEARBEITEN</a:t>
            </a:r>
          </a:p>
        </p:txBody>
      </p:sp>
      <p:sp>
        <p:nvSpPr>
          <p:cNvPr id="11" name="Rectangle 3"/>
          <p:cNvSpPr>
            <a:spLocks noGrp="1" noChangeArrowheads="1"/>
          </p:cNvSpPr>
          <p:nvPr>
            <p:ph type="subTitle" idx="1" hasCustomPrompt="1"/>
          </p:nvPr>
        </p:nvSpPr>
        <p:spPr>
          <a:xfrm>
            <a:off x="1845052" y="3489853"/>
            <a:ext cx="6762618" cy="783087"/>
          </a:xfrm>
          <a:prstGeom prst="rect">
            <a:avLst/>
          </a:prstGeom>
          <a:ln>
            <a:noFill/>
          </a:ln>
        </p:spPr>
        <p:txBody>
          <a:bodyPr lIns="0" tIns="0" rIns="0" bIns="0"/>
          <a:lstStyle>
            <a:lvl1pPr marL="0" indent="0" algn="l">
              <a:buFont typeface="Wingdings" pitchFamily="2" charset="2"/>
              <a:buNone/>
              <a:defRPr sz="1500" b="0" i="0" baseline="0" smtClean="0">
                <a:solidFill>
                  <a:schemeClr val="tx1"/>
                </a:solidFill>
                <a:latin typeface="Avenir LT Std 55 Roman" panose="020B0503020203020204" pitchFamily="34" charset="77"/>
                <a:cs typeface="Avenir LT Std 55 Roman" panose="020B0503020203020204" pitchFamily="34" charset="77"/>
              </a:defRPr>
            </a:lvl1pPr>
          </a:lstStyle>
          <a:p>
            <a:r>
              <a:rPr lang="de-DE" dirty="0"/>
              <a:t>Formatvorlage des Untertitelmasters</a:t>
            </a:r>
            <a:br>
              <a:rPr lang="de-DE" dirty="0"/>
            </a:br>
            <a:r>
              <a:rPr lang="de-DE" dirty="0"/>
              <a:t>durch Klicken bearbeiten</a:t>
            </a:r>
          </a:p>
        </p:txBody>
      </p:sp>
    </p:spTree>
    <p:extLst>
      <p:ext uri="{BB962C8B-B14F-4D97-AF65-F5344CB8AC3E}">
        <p14:creationId xmlns:p14="http://schemas.microsoft.com/office/powerpoint/2010/main" val="171407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sp>
        <p:nvSpPr>
          <p:cNvPr id="3"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11"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8" name="Bild 3">
            <a:extLst>
              <a:ext uri="{FF2B5EF4-FFF2-40B4-BE49-F238E27FC236}">
                <a16:creationId xmlns:a16="http://schemas.microsoft.com/office/drawing/2014/main" id="{01DEE95D-DA19-4819-9F53-4CCE82A2C4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13" name="Rechteck 12">
            <a:extLst>
              <a:ext uri="{FF2B5EF4-FFF2-40B4-BE49-F238E27FC236}">
                <a16:creationId xmlns:a16="http://schemas.microsoft.com/office/drawing/2014/main" id="{084E2C25-C5EE-4552-9A5B-24F96B770346}"/>
              </a:ext>
            </a:extLst>
          </p:cNvPr>
          <p:cNvSpPr>
            <a:spLocks noChangeArrowheads="1"/>
          </p:cNvSpPr>
          <p:nvPr userDrawn="1"/>
        </p:nvSpPr>
        <p:spPr bwMode="auto">
          <a:xfrm>
            <a:off x="404760" y="3316487"/>
            <a:ext cx="673083"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ts val="1500"/>
              </a:lnSpc>
              <a:defRPr/>
            </a:pPr>
            <a:r>
              <a:rPr lang="de-DE" altLang="de-DE" sz="1238" b="0" i="0" dirty="0">
                <a:latin typeface="Avenir LT Std 55 Roman" panose="020B0503020203020204" pitchFamily="34" charset="77"/>
              </a:rPr>
              <a:t>Office:</a:t>
            </a:r>
          </a:p>
          <a:p>
            <a:pPr eaLnBrk="1" hangingPunct="1">
              <a:lnSpc>
                <a:spcPts val="1500"/>
              </a:lnSpc>
              <a:defRPr/>
            </a:pPr>
            <a:r>
              <a:rPr lang="de-DE" altLang="de-DE" sz="1238" b="0" i="0" dirty="0">
                <a:latin typeface="Avenir LT Std 55 Roman" panose="020B0503020203020204" pitchFamily="34" charset="77"/>
              </a:rPr>
              <a:t>Fax:</a:t>
            </a:r>
            <a:br>
              <a:rPr lang="de-DE" altLang="de-DE" sz="1238" b="0" i="0" dirty="0">
                <a:latin typeface="Avenir LT Std 55 Roman" panose="020B0503020203020204" pitchFamily="34" charset="77"/>
              </a:rPr>
            </a:br>
            <a:r>
              <a:rPr lang="de-DE" altLang="de-DE" sz="1238" b="0" i="0" dirty="0">
                <a:latin typeface="Avenir LT Std 55 Roman" panose="020B0503020203020204" pitchFamily="34" charset="77"/>
              </a:rPr>
              <a:t>Mail:</a:t>
            </a:r>
          </a:p>
        </p:txBody>
      </p:sp>
      <p:sp>
        <p:nvSpPr>
          <p:cNvPr id="14" name="Rechteck 13">
            <a:extLst>
              <a:ext uri="{FF2B5EF4-FFF2-40B4-BE49-F238E27FC236}">
                <a16:creationId xmlns:a16="http://schemas.microsoft.com/office/drawing/2014/main" id="{EAFD59F7-735E-4330-96EF-707CF329F369}"/>
              </a:ext>
            </a:extLst>
          </p:cNvPr>
          <p:cNvSpPr>
            <a:spLocks noChangeArrowheads="1"/>
          </p:cNvSpPr>
          <p:nvPr userDrawn="1"/>
        </p:nvSpPr>
        <p:spPr bwMode="auto">
          <a:xfrm>
            <a:off x="1130947" y="3321844"/>
            <a:ext cx="3253554"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ts val="1500"/>
              </a:lnSpc>
              <a:defRPr/>
            </a:pPr>
            <a:r>
              <a:rPr lang="de-DE" altLang="de-DE" sz="1238" b="0" i="0" dirty="0">
                <a:latin typeface="Avenir LT Std 55 Roman" panose="020B0503020203020204" pitchFamily="34" charset="77"/>
              </a:rPr>
              <a:t>+49 531 25602 0</a:t>
            </a:r>
            <a:br>
              <a:rPr lang="de-DE" altLang="de-DE" sz="1238" b="0" i="0" dirty="0">
                <a:latin typeface="Avenir LT Std 55 Roman" panose="020B0503020203020204" pitchFamily="34" charset="77"/>
              </a:rPr>
            </a:br>
            <a:r>
              <a:rPr lang="de-DE" altLang="de-DE" sz="1238" b="0" i="0" dirty="0">
                <a:latin typeface="Avenir LT Std 55 Roman" panose="020B0503020203020204" pitchFamily="34" charset="77"/>
              </a:rPr>
              <a:t>+49 531 25602 249</a:t>
            </a:r>
            <a:br>
              <a:rPr lang="de-DE" altLang="de-DE" sz="1238" b="0" i="0" dirty="0">
                <a:latin typeface="Avenir LT Std 55 Roman" panose="020B0503020203020204" pitchFamily="34" charset="77"/>
              </a:rPr>
            </a:br>
            <a:r>
              <a:rPr lang="de-DE" altLang="de-DE" sz="1238" b="0" i="0" dirty="0">
                <a:latin typeface="Avenir LT Std 55 Roman" panose="020B0503020203020204" pitchFamily="34" charset="77"/>
              </a:rPr>
              <a:t>info@mp-gruppe.de</a:t>
            </a:r>
          </a:p>
        </p:txBody>
      </p:sp>
      <p:sp>
        <p:nvSpPr>
          <p:cNvPr id="15" name="Rechteck 14">
            <a:extLst>
              <a:ext uri="{FF2B5EF4-FFF2-40B4-BE49-F238E27FC236}">
                <a16:creationId xmlns:a16="http://schemas.microsoft.com/office/drawing/2014/main" id="{F276DD19-958D-429E-9C77-A5E339551E74}"/>
              </a:ext>
            </a:extLst>
          </p:cNvPr>
          <p:cNvSpPr>
            <a:spLocks noChangeArrowheads="1"/>
          </p:cNvSpPr>
          <p:nvPr userDrawn="1"/>
        </p:nvSpPr>
        <p:spPr bwMode="auto">
          <a:xfrm>
            <a:off x="404760" y="2649736"/>
            <a:ext cx="4571405" cy="663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altLang="de-DE" sz="1238" b="0" i="0" dirty="0">
                <a:latin typeface="Avenir LT Std 55 Roman" panose="020B0503020203020204" pitchFamily="34" charset="77"/>
              </a:rPr>
              <a:t>M&amp;P Gruppe</a:t>
            </a:r>
            <a:br>
              <a:rPr lang="de-DE" altLang="de-DE" sz="1238" b="0" i="0" dirty="0">
                <a:latin typeface="Avenir LT Std 55 Roman" panose="020B0503020203020204" pitchFamily="34" charset="77"/>
              </a:rPr>
            </a:br>
            <a:r>
              <a:rPr lang="de-DE" altLang="de-DE" sz="1238" b="0" i="0" dirty="0" err="1">
                <a:latin typeface="Avenir LT Std 55 Roman" panose="020B0503020203020204" pitchFamily="34" charset="77"/>
              </a:rPr>
              <a:t>Gablonzstraße</a:t>
            </a:r>
            <a:r>
              <a:rPr lang="de-DE" altLang="de-DE" sz="1238" b="0" i="0" dirty="0">
                <a:latin typeface="Avenir LT Std 55 Roman" panose="020B0503020203020204" pitchFamily="34" charset="77"/>
              </a:rPr>
              <a:t> 2-4</a:t>
            </a:r>
            <a:br>
              <a:rPr lang="de-DE" altLang="de-DE" sz="1238" b="0" i="0" dirty="0">
                <a:latin typeface="Avenir LT Std 55 Roman" panose="020B0503020203020204" pitchFamily="34" charset="77"/>
              </a:rPr>
            </a:br>
            <a:r>
              <a:rPr lang="de-DE" altLang="de-DE" sz="1238" b="0" i="0" dirty="0">
                <a:latin typeface="Avenir LT Std 55 Roman" panose="020B0503020203020204" pitchFamily="34" charset="77"/>
              </a:rPr>
              <a:t>38114 Braunschweig</a:t>
            </a:r>
          </a:p>
        </p:txBody>
      </p:sp>
      <p:sp>
        <p:nvSpPr>
          <p:cNvPr id="16" name="Rechteck 15">
            <a:extLst>
              <a:ext uri="{FF2B5EF4-FFF2-40B4-BE49-F238E27FC236}">
                <a16:creationId xmlns:a16="http://schemas.microsoft.com/office/drawing/2014/main" id="{5614677C-4BDD-4208-8FC2-73C498E8263A}"/>
              </a:ext>
            </a:extLst>
          </p:cNvPr>
          <p:cNvSpPr>
            <a:spLocks noChangeArrowheads="1"/>
          </p:cNvSpPr>
          <p:nvPr userDrawn="1"/>
        </p:nvSpPr>
        <p:spPr bwMode="auto">
          <a:xfrm>
            <a:off x="1711896" y="1633538"/>
            <a:ext cx="5216493" cy="380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altLang="de-DE" sz="1875" b="1" i="0" dirty="0">
                <a:latin typeface="Avenir LT Std 65 Medium" panose="020B0503020203020204" pitchFamily="34" charset="77"/>
              </a:rPr>
              <a:t>VIELEN DANK FÜR IHRE AUFMERKSAMKEIT.</a:t>
            </a:r>
          </a:p>
        </p:txBody>
      </p:sp>
      <p:sp>
        <p:nvSpPr>
          <p:cNvPr id="12" name="Rechteck 11">
            <a:extLst>
              <a:ext uri="{FF2B5EF4-FFF2-40B4-BE49-F238E27FC236}">
                <a16:creationId xmlns:a16="http://schemas.microsoft.com/office/drawing/2014/main" id="{41A60E43-CEBF-7F45-A25D-6FC9576A875B}"/>
              </a:ext>
            </a:extLst>
          </p:cNvPr>
          <p:cNvSpPr>
            <a:spLocks noChangeArrowheads="1"/>
          </p:cNvSpPr>
          <p:nvPr userDrawn="1"/>
        </p:nvSpPr>
        <p:spPr bwMode="auto">
          <a:xfrm>
            <a:off x="404760" y="4458296"/>
            <a:ext cx="838448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9000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altLang="de-DE" sz="675" b="0" i="0" dirty="0">
                <a:latin typeface="Avenir LT Std 55 Roman" panose="020B0503020203020204" pitchFamily="34" charset="77"/>
              </a:rPr>
              <a:t>© 2020 M&amp;P Gruppe - Sämtliche dargestellten Inhalte sind urheberrechtlich geschützt. Alle Rechte liegen bei der M&amp;P Gruppe, </a:t>
            </a:r>
            <a:r>
              <a:rPr lang="de-DE" altLang="de-DE" sz="675" b="0" i="0" dirty="0" err="1">
                <a:latin typeface="Avenir LT Std 55 Roman" panose="020B0503020203020204" pitchFamily="34" charset="77"/>
              </a:rPr>
              <a:t>Gablonzstraße</a:t>
            </a:r>
            <a:r>
              <a:rPr lang="de-DE" altLang="de-DE" sz="675" b="0" i="0" dirty="0">
                <a:latin typeface="Avenir LT Std 55 Roman" panose="020B0503020203020204" pitchFamily="34" charset="77"/>
              </a:rPr>
              <a:t> 2-4, 38114 Braunschweig. Weitergabe, Vervielfältigung oder </a:t>
            </a:r>
            <a:br>
              <a:rPr lang="de-DE" altLang="de-DE" sz="675" b="0" i="0" dirty="0">
                <a:latin typeface="Avenir LT Std 55 Roman" panose="020B0503020203020204" pitchFamily="34" charset="77"/>
              </a:rPr>
            </a:br>
            <a:r>
              <a:rPr lang="de-DE" altLang="de-DE" sz="675" b="0" i="0" dirty="0">
                <a:latin typeface="Avenir LT Std 55 Roman" panose="020B0503020203020204" pitchFamily="34" charset="77"/>
              </a:rPr>
              <a:t>                                      Vorführung, ganz oder auch auszugsweise ist nur mit ausdrücklicher schriftlicher Genehmigung des Urhebers gestattet.</a:t>
            </a:r>
          </a:p>
        </p:txBody>
      </p:sp>
    </p:spTree>
    <p:extLst>
      <p:ext uri="{BB962C8B-B14F-4D97-AF65-F5344CB8AC3E}">
        <p14:creationId xmlns:p14="http://schemas.microsoft.com/office/powerpoint/2010/main" val="30693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folie – variabel">
    <p:spTree>
      <p:nvGrpSpPr>
        <p:cNvPr id="1" name=""/>
        <p:cNvGrpSpPr/>
        <p:nvPr/>
      </p:nvGrpSpPr>
      <p:grpSpPr>
        <a:xfrm>
          <a:off x="0" y="0"/>
          <a:ext cx="0" cy="0"/>
          <a:chOff x="0" y="0"/>
          <a:chExt cx="0" cy="0"/>
        </a:xfrm>
      </p:grpSpPr>
      <p:sp>
        <p:nvSpPr>
          <p:cNvPr id="3"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11"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8" name="Bild 3">
            <a:extLst>
              <a:ext uri="{FF2B5EF4-FFF2-40B4-BE49-F238E27FC236}">
                <a16:creationId xmlns:a16="http://schemas.microsoft.com/office/drawing/2014/main" id="{01DEE95D-DA19-4819-9F53-4CCE82A2C4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17" name="Rechteck 16">
            <a:extLst>
              <a:ext uri="{FF2B5EF4-FFF2-40B4-BE49-F238E27FC236}">
                <a16:creationId xmlns:a16="http://schemas.microsoft.com/office/drawing/2014/main" id="{DD7FBFB2-10D8-44AC-B51A-AEA9F7376AD4}"/>
              </a:ext>
            </a:extLst>
          </p:cNvPr>
          <p:cNvSpPr>
            <a:spLocks noChangeArrowheads="1"/>
          </p:cNvSpPr>
          <p:nvPr userDrawn="1"/>
        </p:nvSpPr>
        <p:spPr bwMode="auto">
          <a:xfrm>
            <a:off x="404760" y="4458296"/>
            <a:ext cx="838448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9000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altLang="de-DE" sz="675" b="0" i="0" dirty="0">
                <a:latin typeface="Avenir LT Std 55 Roman" panose="020B0503020203020204" pitchFamily="34" charset="77"/>
              </a:rPr>
              <a:t>© 2020 M&amp;P Gruppe - Sämtliche dargestellten Inhalte sind urheberrechtlich geschützt. Alle Rechte liegen bei der M&amp;P Gruppe, </a:t>
            </a:r>
            <a:r>
              <a:rPr lang="de-DE" altLang="de-DE" sz="675" b="0" i="0" dirty="0" err="1">
                <a:latin typeface="Avenir LT Std 55 Roman" panose="020B0503020203020204" pitchFamily="34" charset="77"/>
              </a:rPr>
              <a:t>Gablonzstraße</a:t>
            </a:r>
            <a:r>
              <a:rPr lang="de-DE" altLang="de-DE" sz="675" b="0" i="0" dirty="0">
                <a:latin typeface="Avenir LT Std 55 Roman" panose="020B0503020203020204" pitchFamily="34" charset="77"/>
              </a:rPr>
              <a:t> 2-4, 38114 Braunschweig. Weitergabe, Vervielfältigung oder       </a:t>
            </a:r>
            <a:br>
              <a:rPr lang="de-DE" altLang="de-DE" sz="675" b="0" i="0" dirty="0">
                <a:latin typeface="Avenir LT Std 55 Roman" panose="020B0503020203020204" pitchFamily="34" charset="77"/>
              </a:rPr>
            </a:br>
            <a:r>
              <a:rPr lang="de-DE" altLang="de-DE" sz="675" b="0" i="0" dirty="0">
                <a:latin typeface="Avenir LT Std 55 Roman" panose="020B0503020203020204" pitchFamily="34" charset="77"/>
              </a:rPr>
              <a:t>                                      Vorführung, ganz oder auch auszugsweise ist nur mit ausdrücklicher schriftlicher Genehmigung des Urhebers gestattet.</a:t>
            </a:r>
          </a:p>
        </p:txBody>
      </p:sp>
      <p:sp>
        <p:nvSpPr>
          <p:cNvPr id="10" name="Rechteck 2">
            <a:extLst>
              <a:ext uri="{FF2B5EF4-FFF2-40B4-BE49-F238E27FC236}">
                <a16:creationId xmlns:a16="http://schemas.microsoft.com/office/drawing/2014/main" id="{DE2D9431-F141-4ED9-A188-2644EF94882D}"/>
              </a:ext>
            </a:extLst>
          </p:cNvPr>
          <p:cNvSpPr>
            <a:spLocks noChangeArrowheads="1"/>
          </p:cNvSpPr>
          <p:nvPr userDrawn="1"/>
        </p:nvSpPr>
        <p:spPr bwMode="auto">
          <a:xfrm>
            <a:off x="1711896" y="1633538"/>
            <a:ext cx="5216493" cy="380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de-DE" altLang="de-DE" sz="1875" b="1" i="0" dirty="0">
                <a:latin typeface="Avenir LT Std 65 Medium" panose="020B0503020203020204" pitchFamily="34" charset="77"/>
              </a:rPr>
              <a:t>VIELEN DANK FÜR IHRE AUFMERKSAMKEIT.</a:t>
            </a:r>
          </a:p>
        </p:txBody>
      </p:sp>
      <p:sp>
        <p:nvSpPr>
          <p:cNvPr id="12" name="Textplatzhalter 10">
            <a:extLst>
              <a:ext uri="{FF2B5EF4-FFF2-40B4-BE49-F238E27FC236}">
                <a16:creationId xmlns:a16="http://schemas.microsoft.com/office/drawing/2014/main" id="{A0021167-A810-47E8-A699-A600741FB9E1}"/>
              </a:ext>
            </a:extLst>
          </p:cNvPr>
          <p:cNvSpPr>
            <a:spLocks noGrp="1"/>
          </p:cNvSpPr>
          <p:nvPr>
            <p:ph type="body" sz="quarter" idx="13" hasCustomPrompt="1"/>
          </p:nvPr>
        </p:nvSpPr>
        <p:spPr>
          <a:xfrm>
            <a:off x="404760" y="2730500"/>
            <a:ext cx="1946038" cy="1436297"/>
          </a:xfrm>
          <a:prstGeom prst="rect">
            <a:avLst/>
          </a:prstGeom>
        </p:spPr>
        <p:txBody>
          <a:bodyPr vert="horz" lIns="0" rIns="90000"/>
          <a:lstStyle>
            <a:lvl1pPr marL="0" indent="0">
              <a:lnSpc>
                <a:spcPts val="1500"/>
              </a:lnSpc>
              <a:spcBef>
                <a:spcPts val="0"/>
              </a:spcBef>
              <a:buFont typeface="Lucida Grande"/>
              <a:buNone/>
              <a:defRPr sz="1238" b="0" i="0" baseline="0">
                <a:latin typeface="Avenir LT Std 55 Roman" panose="020B0503020203020204" pitchFamily="34" charset="77"/>
              </a:defRPr>
            </a:lvl1pPr>
            <a:lvl2pPr marL="278579" indent="-107145">
              <a:buFont typeface="Wingdings" charset="2"/>
              <a:buChar char="§"/>
              <a:defRPr sz="1238" b="0" i="0" baseline="0">
                <a:latin typeface="Avenir LT Std 55 Roman" panose="020B0503020203020204" pitchFamily="34" charset="77"/>
              </a:defRPr>
            </a:lvl2pPr>
            <a:lvl3pPr>
              <a:defRPr sz="1238" b="0" i="0" baseline="0">
                <a:latin typeface="Avenir LT Std 55 Roman" panose="020B0503020203020204" pitchFamily="34" charset="77"/>
              </a:defRPr>
            </a:lvl3pPr>
            <a:lvl4pPr marL="600015" indent="-85716">
              <a:buFont typeface="Wingdings" charset="2"/>
              <a:buChar char="§"/>
              <a:defRPr sz="1238" baseline="0">
                <a:latin typeface="Avenir LT Std 55 Roman"/>
              </a:defRPr>
            </a:lvl4pPr>
            <a:lvl5pPr marL="771448" indent="-85716">
              <a:buFont typeface="Arial"/>
              <a:buChar char="•"/>
              <a:defRPr sz="1238" baseline="0">
                <a:latin typeface="Avenir LT Std 55 Roman"/>
              </a:defRPr>
            </a:lvl5pPr>
          </a:lstStyle>
          <a:p>
            <a:pPr lvl="0"/>
            <a:r>
              <a:rPr lang="de-DE" dirty="0"/>
              <a:t>Mastertextformat bearbeiten</a:t>
            </a:r>
          </a:p>
          <a:p>
            <a:pPr lvl="1"/>
            <a:r>
              <a:rPr lang="de-DE" dirty="0"/>
              <a:t>Zweite Ebene</a:t>
            </a:r>
          </a:p>
          <a:p>
            <a:pPr lvl="2"/>
            <a:r>
              <a:rPr lang="de-DE" dirty="0"/>
              <a:t>Dritte Ebene</a:t>
            </a:r>
          </a:p>
        </p:txBody>
      </p:sp>
      <p:sp>
        <p:nvSpPr>
          <p:cNvPr id="18" name="Textplatzhalter 10">
            <a:extLst>
              <a:ext uri="{FF2B5EF4-FFF2-40B4-BE49-F238E27FC236}">
                <a16:creationId xmlns:a16="http://schemas.microsoft.com/office/drawing/2014/main" id="{952F7D62-8F99-4566-A3D8-A68E6193F16B}"/>
              </a:ext>
            </a:extLst>
          </p:cNvPr>
          <p:cNvSpPr>
            <a:spLocks noGrp="1"/>
          </p:cNvSpPr>
          <p:nvPr>
            <p:ph type="body" sz="quarter" idx="18" hasCustomPrompt="1"/>
          </p:nvPr>
        </p:nvSpPr>
        <p:spPr>
          <a:xfrm>
            <a:off x="2548427" y="2730500"/>
            <a:ext cx="1946038" cy="1436297"/>
          </a:xfrm>
          <a:prstGeom prst="rect">
            <a:avLst/>
          </a:prstGeom>
        </p:spPr>
        <p:txBody>
          <a:bodyPr vert="horz" lIns="0" rIns="90000"/>
          <a:lstStyle>
            <a:lvl1pPr marL="0" indent="0">
              <a:lnSpc>
                <a:spcPts val="1500"/>
              </a:lnSpc>
              <a:spcBef>
                <a:spcPts val="0"/>
              </a:spcBef>
              <a:buFont typeface="Lucida Grande"/>
              <a:buNone/>
              <a:defRPr sz="1238" b="0" i="0" baseline="0">
                <a:latin typeface="Avenir LT Std 55 Roman" panose="020B0503020203020204" pitchFamily="34" charset="77"/>
              </a:defRPr>
            </a:lvl1pPr>
            <a:lvl2pPr marL="278579" indent="-107145">
              <a:buFont typeface="Wingdings" charset="2"/>
              <a:buChar char="§"/>
              <a:defRPr sz="1238" b="0" i="0" baseline="0">
                <a:latin typeface="Avenir LT Std 55 Roman" panose="020B0503020203020204" pitchFamily="34" charset="77"/>
              </a:defRPr>
            </a:lvl2pPr>
            <a:lvl3pPr>
              <a:defRPr sz="1238" b="0" i="0" baseline="0">
                <a:latin typeface="Avenir LT Std 55 Roman" panose="020B0503020203020204" pitchFamily="34" charset="77"/>
              </a:defRPr>
            </a:lvl3pPr>
            <a:lvl4pPr marL="600015" indent="-85716">
              <a:buFont typeface="Wingdings" charset="2"/>
              <a:buChar char="§"/>
              <a:defRPr sz="1238" baseline="0">
                <a:latin typeface="Avenir LT Std 55 Roman"/>
              </a:defRPr>
            </a:lvl4pPr>
            <a:lvl5pPr marL="771448" indent="-85716">
              <a:buFont typeface="Arial"/>
              <a:buChar char="•"/>
              <a:defRPr sz="1238" baseline="0">
                <a:latin typeface="Avenir LT Std 55 Roman"/>
              </a:defRPr>
            </a:lvl5pPr>
          </a:lstStyle>
          <a:p>
            <a:pPr lvl="0"/>
            <a:r>
              <a:rPr lang="de-DE"/>
              <a:t>Mastertextformat bearbeiten</a:t>
            </a:r>
          </a:p>
          <a:p>
            <a:pPr lvl="1"/>
            <a:r>
              <a:rPr lang="de-DE"/>
              <a:t>Zweite Ebene</a:t>
            </a:r>
          </a:p>
          <a:p>
            <a:pPr lvl="2"/>
            <a:r>
              <a:rPr lang="de-DE"/>
              <a:t>Dritte Ebene</a:t>
            </a:r>
          </a:p>
        </p:txBody>
      </p:sp>
      <p:sp>
        <p:nvSpPr>
          <p:cNvPr id="19" name="Textplatzhalter 10">
            <a:extLst>
              <a:ext uri="{FF2B5EF4-FFF2-40B4-BE49-F238E27FC236}">
                <a16:creationId xmlns:a16="http://schemas.microsoft.com/office/drawing/2014/main" id="{ECDE31F7-BFAC-45EB-B178-A2E63D8C4877}"/>
              </a:ext>
            </a:extLst>
          </p:cNvPr>
          <p:cNvSpPr>
            <a:spLocks noGrp="1"/>
          </p:cNvSpPr>
          <p:nvPr>
            <p:ph type="body" sz="quarter" idx="19" hasCustomPrompt="1"/>
          </p:nvPr>
        </p:nvSpPr>
        <p:spPr>
          <a:xfrm>
            <a:off x="4691507" y="2730500"/>
            <a:ext cx="1946038" cy="1436297"/>
          </a:xfrm>
          <a:prstGeom prst="rect">
            <a:avLst/>
          </a:prstGeom>
        </p:spPr>
        <p:txBody>
          <a:bodyPr vert="horz" lIns="0" rIns="90000"/>
          <a:lstStyle>
            <a:lvl1pPr marL="0" indent="0">
              <a:lnSpc>
                <a:spcPts val="1500"/>
              </a:lnSpc>
              <a:spcBef>
                <a:spcPts val="0"/>
              </a:spcBef>
              <a:buFont typeface="Lucida Grande"/>
              <a:buNone/>
              <a:defRPr sz="1238" b="0" i="0" baseline="0">
                <a:latin typeface="Avenir LT Std 55 Roman" panose="020B0503020203020204" pitchFamily="34" charset="77"/>
              </a:defRPr>
            </a:lvl1pPr>
            <a:lvl2pPr marL="278579" indent="-107145">
              <a:buFont typeface="Wingdings" charset="2"/>
              <a:buChar char="§"/>
              <a:defRPr sz="1238" b="0" i="0" baseline="0">
                <a:latin typeface="Avenir LT Std 55 Roman" panose="020B0503020203020204" pitchFamily="34" charset="77"/>
              </a:defRPr>
            </a:lvl2pPr>
            <a:lvl3pPr>
              <a:defRPr sz="1238" b="0" i="0" baseline="0">
                <a:latin typeface="Avenir LT Std 55 Roman" panose="020B0503020203020204" pitchFamily="34" charset="77"/>
              </a:defRPr>
            </a:lvl3pPr>
            <a:lvl4pPr marL="600015" indent="-85716">
              <a:buFont typeface="Wingdings" charset="2"/>
              <a:buChar char="§"/>
              <a:defRPr sz="1238" baseline="0">
                <a:latin typeface="Avenir LT Std 55 Roman"/>
              </a:defRPr>
            </a:lvl4pPr>
            <a:lvl5pPr marL="771448" indent="-85716">
              <a:buFont typeface="Arial"/>
              <a:buChar char="•"/>
              <a:defRPr sz="1238" baseline="0">
                <a:latin typeface="Avenir LT Std 55 Roman"/>
              </a:defRPr>
            </a:lvl5pPr>
          </a:lstStyle>
          <a:p>
            <a:pPr lvl="0"/>
            <a:r>
              <a:rPr lang="de-DE"/>
              <a:t>Mastertextformat bearbeiten</a:t>
            </a:r>
          </a:p>
          <a:p>
            <a:pPr lvl="1"/>
            <a:r>
              <a:rPr lang="de-DE"/>
              <a:t>Zweite Ebene</a:t>
            </a:r>
          </a:p>
          <a:p>
            <a:pPr lvl="2"/>
            <a:r>
              <a:rPr lang="de-DE"/>
              <a:t>Dritte Ebene</a:t>
            </a:r>
          </a:p>
        </p:txBody>
      </p:sp>
      <p:sp>
        <p:nvSpPr>
          <p:cNvPr id="20" name="Textplatzhalter 10">
            <a:extLst>
              <a:ext uri="{FF2B5EF4-FFF2-40B4-BE49-F238E27FC236}">
                <a16:creationId xmlns:a16="http://schemas.microsoft.com/office/drawing/2014/main" id="{667AD280-0DCE-4C06-9839-266FEA2ABAF8}"/>
              </a:ext>
            </a:extLst>
          </p:cNvPr>
          <p:cNvSpPr>
            <a:spLocks noGrp="1"/>
          </p:cNvSpPr>
          <p:nvPr>
            <p:ph type="body" sz="quarter" idx="20" hasCustomPrompt="1"/>
          </p:nvPr>
        </p:nvSpPr>
        <p:spPr>
          <a:xfrm>
            <a:off x="6813232" y="2730500"/>
            <a:ext cx="1946038" cy="1436297"/>
          </a:xfrm>
          <a:prstGeom prst="rect">
            <a:avLst/>
          </a:prstGeom>
        </p:spPr>
        <p:txBody>
          <a:bodyPr vert="horz" lIns="0" rIns="90000"/>
          <a:lstStyle>
            <a:lvl1pPr marL="0" indent="0">
              <a:lnSpc>
                <a:spcPts val="1500"/>
              </a:lnSpc>
              <a:spcBef>
                <a:spcPts val="0"/>
              </a:spcBef>
              <a:buFont typeface="Lucida Grande"/>
              <a:buNone/>
              <a:defRPr sz="1238" b="0" i="0" baseline="0">
                <a:latin typeface="Avenir LT Std 55 Roman" panose="020B0503020203020204" pitchFamily="34" charset="77"/>
              </a:defRPr>
            </a:lvl1pPr>
            <a:lvl2pPr marL="278579" indent="-107145">
              <a:buFont typeface="Wingdings" charset="2"/>
              <a:buChar char="§"/>
              <a:defRPr sz="1238" b="0" i="0" baseline="0">
                <a:latin typeface="Avenir LT Std 55 Roman" panose="020B0503020203020204" pitchFamily="34" charset="77"/>
              </a:defRPr>
            </a:lvl2pPr>
            <a:lvl3pPr>
              <a:defRPr sz="1238" b="0" i="0" baseline="0">
                <a:latin typeface="Avenir LT Std 55 Roman" panose="020B0503020203020204" pitchFamily="34" charset="77"/>
              </a:defRPr>
            </a:lvl3pPr>
            <a:lvl4pPr marL="600015" indent="-85716">
              <a:buFont typeface="Wingdings" charset="2"/>
              <a:buChar char="§"/>
              <a:defRPr sz="1238" baseline="0">
                <a:latin typeface="Avenir LT Std 55 Roman"/>
              </a:defRPr>
            </a:lvl4pPr>
            <a:lvl5pPr marL="771448" indent="-85716">
              <a:buFont typeface="Arial"/>
              <a:buChar char="•"/>
              <a:defRPr sz="1238" baseline="0">
                <a:latin typeface="Avenir LT Std 55 Roma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89555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1-spaltig – Gr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F74121E-461A-4FFE-98FB-1765FA192FAD}"/>
              </a:ext>
            </a:extLst>
          </p:cNvPr>
          <p:cNvSpPr/>
          <p:nvPr userDrawn="1"/>
        </p:nvSpPr>
        <p:spPr>
          <a:xfrm>
            <a:off x="-1" y="0"/>
            <a:ext cx="9144001" cy="5143500"/>
          </a:xfrm>
          <a:prstGeom prst="rect">
            <a:avLst/>
          </a:prstGeom>
          <a:solidFill>
            <a:srgbClr val="5A646E">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0" i="0">
              <a:latin typeface="Avenir LT Std 55 Roman" panose="020B0503020203020204" pitchFamily="34" charset="77"/>
            </a:endParaRPr>
          </a:p>
        </p:txBody>
      </p:sp>
      <p:sp>
        <p:nvSpPr>
          <p:cNvPr id="4"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5" name="Titel 1"/>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
        <p:nvSpPr>
          <p:cNvPr id="6"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9"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dirty="0"/>
              <a:t>Die M&amp;P Gruppe stellt sich vor.</a:t>
            </a:r>
          </a:p>
        </p:txBody>
      </p:sp>
      <p:sp>
        <p:nvSpPr>
          <p:cNvPr id="12" name="Inhaltsplatzhalter 6"/>
          <p:cNvSpPr>
            <a:spLocks noGrp="1"/>
          </p:cNvSpPr>
          <p:nvPr>
            <p:ph sz="quarter" idx="14"/>
          </p:nvPr>
        </p:nvSpPr>
        <p:spPr>
          <a:xfrm>
            <a:off x="404948" y="1215000"/>
            <a:ext cx="8368910"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Bild 3">
            <a:extLst>
              <a:ext uri="{FF2B5EF4-FFF2-40B4-BE49-F238E27FC236}">
                <a16:creationId xmlns:a16="http://schemas.microsoft.com/office/drawing/2014/main" id="{EACF79BA-F8C5-4C80-8AE1-3D703D1F20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Tree>
    <p:extLst>
      <p:ext uri="{BB962C8B-B14F-4D97-AF65-F5344CB8AC3E}">
        <p14:creationId xmlns:p14="http://schemas.microsoft.com/office/powerpoint/2010/main" val="138139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seite 2-spaltig – Grau">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F5065BE-822C-4738-93DC-D3A8F4E45574}"/>
              </a:ext>
            </a:extLst>
          </p:cNvPr>
          <p:cNvSpPr/>
          <p:nvPr userDrawn="1"/>
        </p:nvSpPr>
        <p:spPr>
          <a:xfrm>
            <a:off x="-1" y="0"/>
            <a:ext cx="9144001" cy="5143500"/>
          </a:xfrm>
          <a:prstGeom prst="rect">
            <a:avLst/>
          </a:prstGeom>
          <a:solidFill>
            <a:srgbClr val="5A646E">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0" i="0">
              <a:latin typeface="Avenir LT Std 55 Roman" panose="020B0503020203020204" pitchFamily="34" charset="77"/>
            </a:endParaRPr>
          </a:p>
        </p:txBody>
      </p:sp>
      <p:pic>
        <p:nvPicPr>
          <p:cNvPr id="12" name="Bild 3">
            <a:extLst>
              <a:ext uri="{FF2B5EF4-FFF2-40B4-BE49-F238E27FC236}">
                <a16:creationId xmlns:a16="http://schemas.microsoft.com/office/drawing/2014/main" id="{FC49D224-6813-4248-8B16-D398B46C2B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6"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8" name="Titel 1"/>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
        <p:nvSpPr>
          <p:cNvPr id="10"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13" name="Inhaltsplatzhalter 6"/>
          <p:cNvSpPr>
            <a:spLocks noGrp="1"/>
          </p:cNvSpPr>
          <p:nvPr>
            <p:ph sz="quarter" idx="14"/>
          </p:nvPr>
        </p:nvSpPr>
        <p:spPr>
          <a:xfrm>
            <a:off x="404949"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6"/>
          <p:cNvSpPr>
            <a:spLocks noGrp="1"/>
          </p:cNvSpPr>
          <p:nvPr>
            <p:ph sz="quarter" idx="15"/>
          </p:nvPr>
        </p:nvSpPr>
        <p:spPr>
          <a:xfrm>
            <a:off x="4794263"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spTree>
    <p:extLst>
      <p:ext uri="{BB962C8B-B14F-4D97-AF65-F5344CB8AC3E}">
        <p14:creationId xmlns:p14="http://schemas.microsoft.com/office/powerpoint/2010/main" val="345233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1-spaltig – Weiß mit Raster">
    <p:spTree>
      <p:nvGrpSpPr>
        <p:cNvPr id="1" name=""/>
        <p:cNvGrpSpPr/>
        <p:nvPr/>
      </p:nvGrpSpPr>
      <p:grpSpPr>
        <a:xfrm>
          <a:off x="0" y="0"/>
          <a:ext cx="0" cy="0"/>
          <a:chOff x="0" y="0"/>
          <a:chExt cx="0" cy="0"/>
        </a:xfrm>
      </p:grpSpPr>
      <p:pic>
        <p:nvPicPr>
          <p:cNvPr id="12" name="Bild 11" descr="Raster.jpg"/>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0" y="0"/>
            <a:ext cx="4827727" cy="5143500"/>
          </a:xfrm>
          <a:prstGeom prst="rect">
            <a:avLst/>
          </a:prstGeom>
        </p:spPr>
      </p:pic>
      <p:sp>
        <p:nvSpPr>
          <p:cNvPr id="4"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6" name="Inhaltsplatzhalter 6"/>
          <p:cNvSpPr>
            <a:spLocks noGrp="1"/>
          </p:cNvSpPr>
          <p:nvPr>
            <p:ph sz="quarter" idx="13"/>
          </p:nvPr>
        </p:nvSpPr>
        <p:spPr>
          <a:xfrm>
            <a:off x="404948" y="1215000"/>
            <a:ext cx="8368910"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11"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8" name="Bild 3">
            <a:extLst>
              <a:ext uri="{FF2B5EF4-FFF2-40B4-BE49-F238E27FC236}">
                <a16:creationId xmlns:a16="http://schemas.microsoft.com/office/drawing/2014/main" id="{79073D3A-ECAF-4EFC-9BB8-2BCE947576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9" name="Titel 1">
            <a:extLst>
              <a:ext uri="{FF2B5EF4-FFF2-40B4-BE49-F238E27FC236}">
                <a16:creationId xmlns:a16="http://schemas.microsoft.com/office/drawing/2014/main" id="{F3DCF34C-99AB-344E-8563-777A236AC235}"/>
              </a:ext>
            </a:extLst>
          </p:cNvPr>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Tree>
    <p:extLst>
      <p:ext uri="{BB962C8B-B14F-4D97-AF65-F5344CB8AC3E}">
        <p14:creationId xmlns:p14="http://schemas.microsoft.com/office/powerpoint/2010/main" val="327055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2-spaltig – Weiß mit Raster">
    <p:spTree>
      <p:nvGrpSpPr>
        <p:cNvPr id="1" name=""/>
        <p:cNvGrpSpPr/>
        <p:nvPr/>
      </p:nvGrpSpPr>
      <p:grpSpPr>
        <a:xfrm>
          <a:off x="0" y="0"/>
          <a:ext cx="0" cy="0"/>
          <a:chOff x="0" y="0"/>
          <a:chExt cx="0" cy="0"/>
        </a:xfrm>
      </p:grpSpPr>
      <p:pic>
        <p:nvPicPr>
          <p:cNvPr id="13" name="Bild 12" descr="Raster.jpg"/>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0" y="0"/>
            <a:ext cx="4827727" cy="5143500"/>
          </a:xfrm>
          <a:prstGeom prst="rect">
            <a:avLst/>
          </a:prstGeom>
        </p:spPr>
      </p:pic>
      <p:sp>
        <p:nvSpPr>
          <p:cNvPr id="4"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6"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10" name="Inhaltsplatzhalter 6"/>
          <p:cNvSpPr>
            <a:spLocks noGrp="1"/>
          </p:cNvSpPr>
          <p:nvPr>
            <p:ph sz="quarter" idx="14"/>
          </p:nvPr>
        </p:nvSpPr>
        <p:spPr>
          <a:xfrm>
            <a:off x="404949"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6"/>
          <p:cNvSpPr>
            <a:spLocks noGrp="1"/>
          </p:cNvSpPr>
          <p:nvPr>
            <p:ph sz="quarter" idx="15"/>
          </p:nvPr>
        </p:nvSpPr>
        <p:spPr>
          <a:xfrm>
            <a:off x="4794263"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9" name="Bild 3">
            <a:extLst>
              <a:ext uri="{FF2B5EF4-FFF2-40B4-BE49-F238E27FC236}">
                <a16:creationId xmlns:a16="http://schemas.microsoft.com/office/drawing/2014/main" id="{99EF34F7-B9AF-4D72-8741-252BE8AD8A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14" name="Titel 1">
            <a:extLst>
              <a:ext uri="{FF2B5EF4-FFF2-40B4-BE49-F238E27FC236}">
                <a16:creationId xmlns:a16="http://schemas.microsoft.com/office/drawing/2014/main" id="{05B2856F-106E-7846-A676-096C3181421A}"/>
              </a:ext>
            </a:extLst>
          </p:cNvPr>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Tree>
    <p:extLst>
      <p:ext uri="{BB962C8B-B14F-4D97-AF65-F5344CB8AC3E}">
        <p14:creationId xmlns:p14="http://schemas.microsoft.com/office/powerpoint/2010/main" val="195046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1-spaltig, Bilder – Weiß">
    <p:spTree>
      <p:nvGrpSpPr>
        <p:cNvPr id="1" name=""/>
        <p:cNvGrpSpPr/>
        <p:nvPr/>
      </p:nvGrpSpPr>
      <p:grpSpPr>
        <a:xfrm>
          <a:off x="0" y="0"/>
          <a:ext cx="0" cy="0"/>
          <a:chOff x="0" y="0"/>
          <a:chExt cx="0" cy="0"/>
        </a:xfrm>
      </p:grpSpPr>
      <p:pic>
        <p:nvPicPr>
          <p:cNvPr id="14" name="Bild 12" descr="Raster.jpg">
            <a:extLst>
              <a:ext uri="{FF2B5EF4-FFF2-40B4-BE49-F238E27FC236}">
                <a16:creationId xmlns:a16="http://schemas.microsoft.com/office/drawing/2014/main" id="{B4F73D90-A9D7-4E68-A0DA-02EA791D1D34}"/>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0" y="0"/>
            <a:ext cx="4827727" cy="5143500"/>
          </a:xfrm>
          <a:prstGeom prst="rect">
            <a:avLst/>
          </a:prstGeom>
        </p:spPr>
      </p:pic>
      <p:sp>
        <p:nvSpPr>
          <p:cNvPr id="3"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5" name="Inhaltsplatzhalter 6"/>
          <p:cNvSpPr>
            <a:spLocks noGrp="1"/>
          </p:cNvSpPr>
          <p:nvPr>
            <p:ph sz="quarter" idx="13"/>
          </p:nvPr>
        </p:nvSpPr>
        <p:spPr>
          <a:xfrm>
            <a:off x="3506398" y="1215000"/>
            <a:ext cx="5267459"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11" name="Bildplatzhalter 10"/>
          <p:cNvSpPr>
            <a:spLocks noGrp="1"/>
          </p:cNvSpPr>
          <p:nvPr>
            <p:ph type="pic" sz="quarter" idx="14"/>
          </p:nvPr>
        </p:nvSpPr>
        <p:spPr>
          <a:xfrm>
            <a:off x="404761" y="1215001"/>
            <a:ext cx="2699391" cy="1617278"/>
          </a:xfrm>
          <a:prstGeom prst="rect">
            <a:avLst/>
          </a:prstGeom>
          <a:noFill/>
        </p:spPr>
        <p:txBody>
          <a:bodyPr vert="horz" lIns="34277" tIns="17138" rIns="34277" bIns="17138"/>
          <a:lstStyle>
            <a:lvl1pPr marL="0" indent="0">
              <a:buNone/>
              <a:defRPr sz="900" b="0" i="0">
                <a:latin typeface="Avenir LT Std 55 Roman" panose="020B0503020203020204" pitchFamily="34" charset="77"/>
              </a:defRPr>
            </a:lvl1pPr>
          </a:lstStyle>
          <a:p>
            <a:endParaRPr lang="de-DE"/>
          </a:p>
        </p:txBody>
      </p:sp>
      <p:sp>
        <p:nvSpPr>
          <p:cNvPr id="12" name="Bildplatzhalter 10"/>
          <p:cNvSpPr>
            <a:spLocks noGrp="1"/>
          </p:cNvSpPr>
          <p:nvPr>
            <p:ph type="pic" sz="quarter" idx="15"/>
          </p:nvPr>
        </p:nvSpPr>
        <p:spPr>
          <a:xfrm>
            <a:off x="404948" y="3108112"/>
            <a:ext cx="2699391" cy="1617278"/>
          </a:xfrm>
          <a:prstGeom prst="rect">
            <a:avLst/>
          </a:prstGeom>
        </p:spPr>
        <p:txBody>
          <a:bodyPr vert="horz" lIns="34277" tIns="17138" rIns="34277" bIns="17138"/>
          <a:lstStyle>
            <a:lvl1pPr marL="0" indent="0">
              <a:buNone/>
              <a:defRPr sz="900" b="0" i="0">
                <a:latin typeface="Avenir LT Std 55 Roman" panose="020B0503020203020204" pitchFamily="34" charset="77"/>
              </a:defRPr>
            </a:lvl1pPr>
          </a:lstStyle>
          <a:p>
            <a:endParaRPr lang="de-DE"/>
          </a:p>
        </p:txBody>
      </p:sp>
      <p:sp>
        <p:nvSpPr>
          <p:cNvPr id="13"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9" name="Bild 3">
            <a:extLst>
              <a:ext uri="{FF2B5EF4-FFF2-40B4-BE49-F238E27FC236}">
                <a16:creationId xmlns:a16="http://schemas.microsoft.com/office/drawing/2014/main" id="{D9B3BC57-2339-452A-9B6A-E8982DAA7B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15" name="Titel 1">
            <a:extLst>
              <a:ext uri="{FF2B5EF4-FFF2-40B4-BE49-F238E27FC236}">
                <a16:creationId xmlns:a16="http://schemas.microsoft.com/office/drawing/2014/main" id="{6C4259AC-8F17-0944-A9AB-2E27F62FDFC5}"/>
              </a:ext>
            </a:extLst>
          </p:cNvPr>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Tree>
    <p:extLst>
      <p:ext uri="{BB962C8B-B14F-4D97-AF65-F5344CB8AC3E}">
        <p14:creationId xmlns:p14="http://schemas.microsoft.com/office/powerpoint/2010/main" val="138185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2-spaltig – Weiß">
    <p:spTree>
      <p:nvGrpSpPr>
        <p:cNvPr id="1" name=""/>
        <p:cNvGrpSpPr/>
        <p:nvPr/>
      </p:nvGrpSpPr>
      <p:grpSpPr>
        <a:xfrm>
          <a:off x="0" y="0"/>
          <a:ext cx="0" cy="0"/>
          <a:chOff x="0" y="0"/>
          <a:chExt cx="0" cy="0"/>
        </a:xfrm>
      </p:grpSpPr>
      <p:pic>
        <p:nvPicPr>
          <p:cNvPr id="12" name="Bild 12" descr="Raster.jpg">
            <a:extLst>
              <a:ext uri="{FF2B5EF4-FFF2-40B4-BE49-F238E27FC236}">
                <a16:creationId xmlns:a16="http://schemas.microsoft.com/office/drawing/2014/main" id="{311B9C05-7167-4861-907B-8324865ED86F}"/>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0" y="0"/>
            <a:ext cx="4827727" cy="5143500"/>
          </a:xfrm>
          <a:prstGeom prst="rect">
            <a:avLst/>
          </a:prstGeom>
        </p:spPr>
      </p:pic>
      <p:sp>
        <p:nvSpPr>
          <p:cNvPr id="3"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5"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9" name="Inhaltsplatzhalter 6"/>
          <p:cNvSpPr>
            <a:spLocks noGrp="1"/>
          </p:cNvSpPr>
          <p:nvPr>
            <p:ph sz="quarter" idx="14"/>
          </p:nvPr>
        </p:nvSpPr>
        <p:spPr>
          <a:xfrm>
            <a:off x="404949"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6"/>
          <p:cNvSpPr>
            <a:spLocks noGrp="1"/>
          </p:cNvSpPr>
          <p:nvPr>
            <p:ph sz="quarter" idx="15"/>
          </p:nvPr>
        </p:nvSpPr>
        <p:spPr>
          <a:xfrm>
            <a:off x="4794263" y="1215000"/>
            <a:ext cx="3979596" cy="3510390"/>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8" name="Bild 3">
            <a:extLst>
              <a:ext uri="{FF2B5EF4-FFF2-40B4-BE49-F238E27FC236}">
                <a16:creationId xmlns:a16="http://schemas.microsoft.com/office/drawing/2014/main" id="{01DEE95D-DA19-4819-9F53-4CCE82A2C4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sp>
        <p:nvSpPr>
          <p:cNvPr id="13" name="Titel 1">
            <a:extLst>
              <a:ext uri="{FF2B5EF4-FFF2-40B4-BE49-F238E27FC236}">
                <a16:creationId xmlns:a16="http://schemas.microsoft.com/office/drawing/2014/main" id="{E0239A76-C06D-AE47-8064-97F388E50281}"/>
              </a:ext>
            </a:extLst>
          </p:cNvPr>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Tree>
    <p:extLst>
      <p:ext uri="{BB962C8B-B14F-4D97-AF65-F5344CB8AC3E}">
        <p14:creationId xmlns:p14="http://schemas.microsoft.com/office/powerpoint/2010/main" val="295626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6CEBD4A-ED43-438A-97FD-6D531DD098F1}"/>
              </a:ext>
            </a:extLst>
          </p:cNvPr>
          <p:cNvSpPr/>
          <p:nvPr userDrawn="1"/>
        </p:nvSpPr>
        <p:spPr>
          <a:xfrm>
            <a:off x="-1" y="0"/>
            <a:ext cx="9144001" cy="5143500"/>
          </a:xfrm>
          <a:prstGeom prst="rect">
            <a:avLst/>
          </a:prstGeom>
          <a:gradFill flip="none" rotWithShape="1">
            <a:gsLst>
              <a:gs pos="74000">
                <a:srgbClr val="DCD223"/>
              </a:gs>
              <a:gs pos="28000">
                <a:srgbClr val="23A0C3"/>
              </a:gs>
              <a:gs pos="0">
                <a:srgbClr val="006EB4"/>
              </a:gs>
              <a:gs pos="100000">
                <a:srgbClr val="F5AA19"/>
              </a:gs>
            </a:gsLst>
            <a:lin ang="19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0" i="0">
              <a:latin typeface="Avenir LT Std 55 Roman" panose="020B0503020203020204" pitchFamily="34" charset="77"/>
            </a:endParaRPr>
          </a:p>
        </p:txBody>
      </p:sp>
      <p:sp>
        <p:nvSpPr>
          <p:cNvPr id="4" name="Titel 14"/>
          <p:cNvSpPr>
            <a:spLocks noGrp="1"/>
          </p:cNvSpPr>
          <p:nvPr>
            <p:ph type="title" hasCustomPrompt="1"/>
          </p:nvPr>
        </p:nvSpPr>
        <p:spPr>
          <a:xfrm>
            <a:off x="404949" y="1903682"/>
            <a:ext cx="7437669" cy="999111"/>
          </a:xfrm>
          <a:prstGeom prst="rect">
            <a:avLst/>
          </a:prstGeom>
          <a:noFill/>
        </p:spPr>
        <p:txBody>
          <a:bodyPr lIns="0" tIns="0" rIns="0" bIns="0">
            <a:normAutofit/>
          </a:bodyPr>
          <a:lstStyle>
            <a:lvl1pPr algn="l">
              <a:lnSpc>
                <a:spcPts val="2999"/>
              </a:lnSpc>
              <a:defRPr sz="3000" b="1" i="0">
                <a:solidFill>
                  <a:schemeClr val="bg1"/>
                </a:solidFill>
                <a:latin typeface="Avenir LT Std 65 Medium" panose="020B0503020203020204" pitchFamily="34" charset="77"/>
                <a:cs typeface="Avenir LT Std 65 Medium" panose="020B0503020203020204" pitchFamily="34" charset="77"/>
              </a:defRPr>
            </a:lvl1pPr>
          </a:lstStyle>
          <a:p>
            <a:r>
              <a:rPr lang="de-DE" dirty="0"/>
              <a:t>TITELMASTERFORMAT</a:t>
            </a:r>
            <a:br>
              <a:rPr lang="de-DE" dirty="0"/>
            </a:br>
            <a:r>
              <a:rPr lang="de-DE" dirty="0"/>
              <a:t>DURCH KLICKEN BEARBEITEN</a:t>
            </a:r>
          </a:p>
        </p:txBody>
      </p:sp>
      <p:sp>
        <p:nvSpPr>
          <p:cNvPr id="5" name="Rectangle 3"/>
          <p:cNvSpPr>
            <a:spLocks noGrp="1" noChangeArrowheads="1"/>
          </p:cNvSpPr>
          <p:nvPr>
            <p:ph type="subTitle" idx="1" hasCustomPrompt="1"/>
          </p:nvPr>
        </p:nvSpPr>
        <p:spPr>
          <a:xfrm>
            <a:off x="404949" y="2909217"/>
            <a:ext cx="8202721" cy="783087"/>
          </a:xfrm>
          <a:prstGeom prst="rect">
            <a:avLst/>
          </a:prstGeom>
          <a:ln>
            <a:noFill/>
          </a:ln>
        </p:spPr>
        <p:txBody>
          <a:bodyPr lIns="0" tIns="0" rIns="0" bIns="0"/>
          <a:lstStyle>
            <a:lvl1pPr marL="0" indent="0" algn="l">
              <a:buFont typeface="Wingdings" pitchFamily="2" charset="2"/>
              <a:buNone/>
              <a:defRPr sz="1500" b="0" i="0" baseline="0" smtClean="0">
                <a:solidFill>
                  <a:srgbClr val="FFFFFF"/>
                </a:solidFill>
                <a:latin typeface="Avenir LT Std 55 Roman" panose="020B0503020203020204" pitchFamily="34" charset="77"/>
                <a:cs typeface="Avenir LT Std 55 Roman" panose="020B0503020203020204" pitchFamily="34" charset="77"/>
              </a:defRPr>
            </a:lvl1pPr>
          </a:lstStyle>
          <a:p>
            <a:r>
              <a:rPr lang="de-DE" dirty="0"/>
              <a:t>Formatvorlage des Untertitelmasters</a:t>
            </a:r>
            <a:br>
              <a:rPr lang="de-DE" dirty="0"/>
            </a:br>
            <a:r>
              <a:rPr lang="de-DE" dirty="0"/>
              <a:t>durch Klicken bearbeiten</a:t>
            </a:r>
          </a:p>
        </p:txBody>
      </p:sp>
      <p:sp>
        <p:nvSpPr>
          <p:cNvPr id="9"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bg1"/>
                </a:solidFill>
                <a:latin typeface="Avenir LT Std 55 Roman" panose="020B0503020203020204" pitchFamily="34" charset="77"/>
              </a:defRPr>
            </a:lvl1pPr>
          </a:lstStyle>
          <a:p>
            <a:r>
              <a:rPr lang="de-DE"/>
              <a:t>Die M&amp;P Gruppe stellt sich vor.</a:t>
            </a:r>
          </a:p>
        </p:txBody>
      </p:sp>
      <p:pic>
        <p:nvPicPr>
          <p:cNvPr id="11" name="Bild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99" y="270001"/>
            <a:ext cx="976577" cy="277977"/>
          </a:xfrm>
          <a:prstGeom prst="rect">
            <a:avLst/>
          </a:prstGeom>
        </p:spPr>
      </p:pic>
      <p:sp>
        <p:nvSpPr>
          <p:cNvPr id="8" name="Foliennummernplatzhalter 5">
            <a:extLst>
              <a:ext uri="{FF2B5EF4-FFF2-40B4-BE49-F238E27FC236}">
                <a16:creationId xmlns:a16="http://schemas.microsoft.com/office/drawing/2014/main" id="{9027CE6B-AECF-4A3B-86D6-0B99F0401321}"/>
              </a:ext>
            </a:extLst>
          </p:cNvPr>
          <p:cNvSpPr>
            <a:spLocks noGrp="1"/>
          </p:cNvSpPr>
          <p:nvPr>
            <p:ph type="sldNum" sz="quarter" idx="12"/>
          </p:nvPr>
        </p:nvSpPr>
        <p:spPr>
          <a:xfrm>
            <a:off x="7828982" y="4860000"/>
            <a:ext cx="944877" cy="273844"/>
          </a:xfrm>
          <a:prstGeom prst="rect">
            <a:avLst/>
          </a:prstGeom>
        </p:spPr>
        <p:txBody>
          <a:bodyPr lIns="0" tIns="0" rIns="0" bIns="0"/>
          <a:lstStyle>
            <a:lvl1pPr algn="r">
              <a:defRPr b="0" i="0">
                <a:solidFill>
                  <a:schemeClr val="bg1"/>
                </a:solidFill>
                <a:latin typeface="Avenir LT Std 55 Roman" panose="020B0503020203020204" pitchFamily="34" charset="77"/>
              </a:defRPr>
            </a:lvl1pPr>
          </a:lstStyle>
          <a:p>
            <a:fld id="{062264FA-5897-E448-9104-19C45CE6974D}" type="slidenum">
              <a:rPr lang="de-DE" smtClean="0"/>
              <a:pPr/>
              <a:t>‹Nr.›</a:t>
            </a:fld>
            <a:endParaRPr lang="de-DE"/>
          </a:p>
        </p:txBody>
      </p:sp>
    </p:spTree>
    <p:extLst>
      <p:ext uri="{BB962C8B-B14F-4D97-AF65-F5344CB8AC3E}">
        <p14:creationId xmlns:p14="http://schemas.microsoft.com/office/powerpoint/2010/main" val="197376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zfolie">
    <p:spTree>
      <p:nvGrpSpPr>
        <p:cNvPr id="1" name=""/>
        <p:cNvGrpSpPr/>
        <p:nvPr/>
      </p:nvGrpSpPr>
      <p:grpSpPr>
        <a:xfrm>
          <a:off x="0" y="0"/>
          <a:ext cx="0" cy="0"/>
          <a:chOff x="0" y="0"/>
          <a:chExt cx="0" cy="0"/>
        </a:xfrm>
      </p:grpSpPr>
      <p:pic>
        <p:nvPicPr>
          <p:cNvPr id="14" name="Bild 12" descr="Raster.jpg">
            <a:extLst>
              <a:ext uri="{FF2B5EF4-FFF2-40B4-BE49-F238E27FC236}">
                <a16:creationId xmlns:a16="http://schemas.microsoft.com/office/drawing/2014/main" id="{B4F73D90-A9D7-4E68-A0DA-02EA791D1D34}"/>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0" y="0"/>
            <a:ext cx="4827727" cy="5143500"/>
          </a:xfrm>
          <a:prstGeom prst="rect">
            <a:avLst/>
          </a:prstGeom>
        </p:spPr>
      </p:pic>
      <p:sp>
        <p:nvSpPr>
          <p:cNvPr id="3" name="Foliennummernplatzhalter 5"/>
          <p:cNvSpPr>
            <a:spLocks noGrp="1"/>
          </p:cNvSpPr>
          <p:nvPr>
            <p:ph type="sldNum" sz="quarter" idx="12"/>
          </p:nvPr>
        </p:nvSpPr>
        <p:spPr>
          <a:xfrm>
            <a:off x="7828982" y="4860000"/>
            <a:ext cx="944877" cy="273844"/>
          </a:xfrm>
          <a:prstGeom prst="rect">
            <a:avLst/>
          </a:prstGeom>
        </p:spPr>
        <p:txBody>
          <a:bodyPr lIns="0" tIns="0" rIns="0" bIns="0"/>
          <a:lstStyle>
            <a:lvl1pPr algn="r">
              <a:defRPr b="0" i="0">
                <a:latin typeface="Avenir LT Std 55 Roman" panose="020B0503020203020204" pitchFamily="34" charset="77"/>
              </a:defRPr>
            </a:lvl1pPr>
          </a:lstStyle>
          <a:p>
            <a:fld id="{062264FA-5897-E448-9104-19C45CE6974D}" type="slidenum">
              <a:rPr lang="de-DE" smtClean="0"/>
              <a:pPr/>
              <a:t>‹Nr.›</a:t>
            </a:fld>
            <a:endParaRPr lang="de-DE"/>
          </a:p>
        </p:txBody>
      </p:sp>
      <p:sp>
        <p:nvSpPr>
          <p:cNvPr id="5" name="Inhaltsplatzhalter 6"/>
          <p:cNvSpPr>
            <a:spLocks noGrp="1"/>
          </p:cNvSpPr>
          <p:nvPr>
            <p:ph sz="quarter" idx="13"/>
          </p:nvPr>
        </p:nvSpPr>
        <p:spPr>
          <a:xfrm>
            <a:off x="3506398" y="1878259"/>
            <a:ext cx="5267459" cy="2847131"/>
          </a:xfrm>
          <a:prstGeom prst="rect">
            <a:avLst/>
          </a:prstGeom>
        </p:spPr>
        <p:txBody>
          <a:bodyPr lIns="0" tIns="0" rIns="0" bIns="0"/>
          <a:lstStyle>
            <a:lvl1pPr marL="128538" indent="-128538" algn="l">
              <a:spcBef>
                <a:spcPts val="300"/>
              </a:spcBef>
              <a:buClr>
                <a:srgbClr val="5A646E"/>
              </a:buClr>
              <a:buSzPct val="110000"/>
              <a:buFont typeface="Lucida Grande"/>
              <a:buChar char="»"/>
              <a:defRPr sz="1100" b="0" i="0">
                <a:latin typeface="Avenir LT Std 55 Roman" panose="020B0503020203020204" pitchFamily="34" charset="77"/>
              </a:defRPr>
            </a:lvl1pPr>
            <a:lvl2pPr marL="278501" indent="-107116" algn="l">
              <a:spcBef>
                <a:spcPts val="300"/>
              </a:spcBef>
              <a:buClr>
                <a:srgbClr val="5A646E"/>
              </a:buClr>
              <a:buFont typeface="Wingdings" charset="2"/>
              <a:buChar char="§"/>
              <a:defRPr sz="1100" b="0" i="0">
                <a:latin typeface="Avenir LT Std 55 Roman" panose="020B0503020203020204" pitchFamily="34" charset="77"/>
              </a:defRPr>
            </a:lvl2pPr>
            <a:lvl3pPr algn="l">
              <a:spcBef>
                <a:spcPts val="300"/>
              </a:spcBef>
              <a:buClr>
                <a:srgbClr val="5A646E"/>
              </a:buClr>
              <a:defRPr sz="1100" b="0" i="0">
                <a:latin typeface="Avenir LT Std 55 Roman" panose="020B0503020203020204" pitchFamily="34" charset="77"/>
              </a:defRPr>
            </a:lvl3pPr>
            <a:lvl4pPr marL="599847" indent="-85692" algn="l">
              <a:spcBef>
                <a:spcPts val="300"/>
              </a:spcBef>
              <a:buClr>
                <a:srgbClr val="5A646E"/>
              </a:buClr>
              <a:buFont typeface="Symbol" charset="2"/>
              <a:buChar char="-"/>
              <a:defRPr sz="1100" b="0" i="0">
                <a:latin typeface="Avenir LT Std 55 Roman" panose="020B0503020203020204" pitchFamily="34" charset="77"/>
              </a:defRPr>
            </a:lvl4pPr>
            <a:lvl5pPr marL="771232" indent="-85692" algn="l">
              <a:spcBef>
                <a:spcPts val="300"/>
              </a:spcBef>
              <a:buClr>
                <a:srgbClr val="5A646E"/>
              </a:buClr>
              <a:buFont typeface="Symbol" charset="2"/>
              <a:buChar char="-"/>
              <a:defRPr sz="1100" b="0" i="0">
                <a:latin typeface="Avenir LT Std 55 Roman" panose="020B0503020203020204" pitchFamily="34" charset="77"/>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3"/>
          <p:cNvSpPr>
            <a:spLocks noGrp="1" noChangeArrowheads="1"/>
          </p:cNvSpPr>
          <p:nvPr>
            <p:ph type="subTitle" idx="1"/>
          </p:nvPr>
        </p:nvSpPr>
        <p:spPr>
          <a:xfrm>
            <a:off x="404948" y="675001"/>
            <a:ext cx="7019866" cy="405045"/>
          </a:xfrm>
          <a:prstGeom prst="rect">
            <a:avLst/>
          </a:prstGeom>
          <a:ln>
            <a:noFill/>
          </a:ln>
        </p:spPr>
        <p:txBody>
          <a:bodyPr lIns="0" tIns="0" rIns="0" bIns="0"/>
          <a:lstStyle>
            <a:lvl1pPr marL="0" indent="0" algn="l">
              <a:buFont typeface="Wingdings" pitchFamily="2" charset="2"/>
              <a:buNone/>
              <a:defRPr sz="1600" b="0" i="0" baseline="0" smtClean="0">
                <a:solidFill>
                  <a:srgbClr val="000000"/>
                </a:solidFill>
                <a:latin typeface="Avenir LT Std 55 Roman" panose="020B0503020203020204" pitchFamily="34" charset="77"/>
              </a:defRPr>
            </a:lvl1pPr>
          </a:lstStyle>
          <a:p>
            <a:r>
              <a:rPr lang="de-DE" dirty="0"/>
              <a:t>Formatvorlage des Untertitelmasters durch Klicken bearbeiten</a:t>
            </a:r>
          </a:p>
        </p:txBody>
      </p:sp>
      <p:sp>
        <p:nvSpPr>
          <p:cNvPr id="11" name="Bildplatzhalter 10"/>
          <p:cNvSpPr>
            <a:spLocks noGrp="1"/>
          </p:cNvSpPr>
          <p:nvPr>
            <p:ph type="pic" sz="quarter" idx="14"/>
          </p:nvPr>
        </p:nvSpPr>
        <p:spPr>
          <a:xfrm>
            <a:off x="404761" y="1215001"/>
            <a:ext cx="2699391" cy="1617278"/>
          </a:xfrm>
          <a:prstGeom prst="rect">
            <a:avLst/>
          </a:prstGeom>
          <a:noFill/>
        </p:spPr>
        <p:txBody>
          <a:bodyPr vert="horz" lIns="34277" tIns="17138" rIns="34277" bIns="17138"/>
          <a:lstStyle>
            <a:lvl1pPr marL="0" indent="0">
              <a:buNone/>
              <a:defRPr sz="900" b="0" i="0">
                <a:latin typeface="Avenir LT Std 55 Roman" panose="020B0503020203020204" pitchFamily="34" charset="77"/>
              </a:defRPr>
            </a:lvl1pPr>
          </a:lstStyle>
          <a:p>
            <a:endParaRPr lang="de-DE"/>
          </a:p>
        </p:txBody>
      </p:sp>
      <p:sp>
        <p:nvSpPr>
          <p:cNvPr id="12" name="Bildplatzhalter 10"/>
          <p:cNvSpPr>
            <a:spLocks noGrp="1"/>
          </p:cNvSpPr>
          <p:nvPr>
            <p:ph type="pic" sz="quarter" idx="15"/>
          </p:nvPr>
        </p:nvSpPr>
        <p:spPr>
          <a:xfrm>
            <a:off x="404948" y="3108112"/>
            <a:ext cx="2699391" cy="1617278"/>
          </a:xfrm>
          <a:prstGeom prst="rect">
            <a:avLst/>
          </a:prstGeom>
        </p:spPr>
        <p:txBody>
          <a:bodyPr vert="horz" lIns="34277" tIns="17138" rIns="34277" bIns="17138"/>
          <a:lstStyle>
            <a:lvl1pPr marL="0" indent="0">
              <a:buNone/>
              <a:defRPr sz="900" b="0" i="0">
                <a:latin typeface="Avenir LT Std 55 Roman" panose="020B0503020203020204" pitchFamily="34" charset="77"/>
              </a:defRPr>
            </a:lvl1pPr>
          </a:lstStyle>
          <a:p>
            <a:endParaRPr lang="de-DE"/>
          </a:p>
        </p:txBody>
      </p:sp>
      <p:sp>
        <p:nvSpPr>
          <p:cNvPr id="13" name="Fußzeilenplatzhalter 4"/>
          <p:cNvSpPr>
            <a:spLocks noGrp="1"/>
          </p:cNvSpPr>
          <p:nvPr>
            <p:ph type="ftr" sz="quarter" idx="11"/>
          </p:nvPr>
        </p:nvSpPr>
        <p:spPr>
          <a:xfrm>
            <a:off x="404949" y="4860000"/>
            <a:ext cx="7273334" cy="273844"/>
          </a:xfrm>
          <a:prstGeom prst="rect">
            <a:avLst/>
          </a:prstGeom>
        </p:spPr>
        <p:txBody>
          <a:bodyPr lIns="0" tIns="0" rIns="0" bIns="0"/>
          <a:lstStyle>
            <a:lvl1pPr>
              <a:defRPr b="0" i="0">
                <a:solidFill>
                  <a:schemeClr val="tx1"/>
                </a:solidFill>
                <a:latin typeface="Avenir LT Std 55 Roman" panose="020B0503020203020204" pitchFamily="34" charset="77"/>
              </a:defRPr>
            </a:lvl1pPr>
          </a:lstStyle>
          <a:p>
            <a:r>
              <a:rPr lang="de-DE"/>
              <a:t>Die M&amp;P Gruppe stellt sich vor.</a:t>
            </a:r>
          </a:p>
        </p:txBody>
      </p:sp>
      <p:pic>
        <p:nvPicPr>
          <p:cNvPr id="9" name="Bild 3">
            <a:extLst>
              <a:ext uri="{FF2B5EF4-FFF2-40B4-BE49-F238E27FC236}">
                <a16:creationId xmlns:a16="http://schemas.microsoft.com/office/drawing/2014/main" id="{D9B3BC57-2339-452A-9B6A-E8982DAA7B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2398" y="270000"/>
            <a:ext cx="976579" cy="277977"/>
          </a:xfrm>
          <a:prstGeom prst="rect">
            <a:avLst/>
          </a:prstGeom>
        </p:spPr>
      </p:pic>
      <p:pic>
        <p:nvPicPr>
          <p:cNvPr id="16" name="Bild 3">
            <a:extLst>
              <a:ext uri="{FF2B5EF4-FFF2-40B4-BE49-F238E27FC236}">
                <a16:creationId xmlns:a16="http://schemas.microsoft.com/office/drawing/2014/main" id="{7A41C4F7-5FEF-4216-81AE-8E7E136393F3}"/>
              </a:ext>
            </a:extLst>
          </p:cNvPr>
          <p:cNvPicPr>
            <a:picLocks/>
          </p:cNvPicPr>
          <p:nvPr userDrawn="1"/>
        </p:nvPicPr>
        <p:blipFill>
          <a:blip r:embed="rId4">
            <a:extLst>
              <a:ext uri="{28A0092B-C50C-407E-A947-70E740481C1C}">
                <a14:useLocalDpi xmlns:a14="http://schemas.microsoft.com/office/drawing/2010/main"/>
              </a:ext>
            </a:extLst>
          </a:blip>
          <a:srcRect/>
          <a:stretch>
            <a:fillRect/>
          </a:stretch>
        </p:blipFill>
        <p:spPr bwMode="auto">
          <a:xfrm>
            <a:off x="3506413" y="1711170"/>
            <a:ext cx="5281646" cy="45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platzhalter 10">
            <a:extLst>
              <a:ext uri="{FF2B5EF4-FFF2-40B4-BE49-F238E27FC236}">
                <a16:creationId xmlns:a16="http://schemas.microsoft.com/office/drawing/2014/main" id="{9DE2FB87-DC42-427E-BC22-CE02AE97529F}"/>
              </a:ext>
            </a:extLst>
          </p:cNvPr>
          <p:cNvSpPr>
            <a:spLocks noGrp="1"/>
          </p:cNvSpPr>
          <p:nvPr>
            <p:ph type="body" sz="quarter" idx="20" hasCustomPrompt="1"/>
          </p:nvPr>
        </p:nvSpPr>
        <p:spPr>
          <a:xfrm>
            <a:off x="3506398" y="1214057"/>
            <a:ext cx="5267459" cy="530191"/>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600" b="0" i="0" baseline="0">
                <a:latin typeface="Avenir LT Std 55 Roman" panose="020B0503020203020204" pitchFamily="34" charset="77"/>
              </a:defRPr>
            </a:lvl1pPr>
            <a:lvl2pPr marL="742950" indent="-285750">
              <a:buFont typeface="Wingdings" charset="2"/>
              <a:buChar char="§"/>
              <a:defRPr sz="3100" baseline="0">
                <a:latin typeface="Avenir LT Std 55 Roman"/>
              </a:defRPr>
            </a:lvl2pPr>
            <a:lvl3pPr marL="1143000" indent="-228600">
              <a:buFont typeface="Wingdings" charset="2"/>
              <a:buChar char="§"/>
              <a:defRPr sz="2900" baseline="0">
                <a:latin typeface="Avenir LT Std 55 Roman"/>
              </a:defRPr>
            </a:lvl3pPr>
            <a:lvl4pPr marL="1600200" indent="-228600">
              <a:buFont typeface="Wingdings" charset="2"/>
              <a:buChar char="§"/>
              <a:defRPr sz="2700" baseline="0">
                <a:latin typeface="Avenir LT Std 55 Roman"/>
              </a:defRPr>
            </a:lvl4pPr>
            <a:lvl5pPr marL="2057400" indent="-228600">
              <a:buFont typeface="Wingdings" charset="2"/>
              <a:buChar char="§"/>
              <a:defRPr sz="2500" baseline="0">
                <a:latin typeface="Avenir LT Std 55 Roman"/>
              </a:defRPr>
            </a:lvl5pPr>
          </a:lstStyle>
          <a:p>
            <a:pPr lvl="0"/>
            <a:r>
              <a:rPr lang="de-DE" dirty="0"/>
              <a:t>Mastertextformat bearbeiten</a:t>
            </a:r>
          </a:p>
        </p:txBody>
      </p:sp>
      <p:sp>
        <p:nvSpPr>
          <p:cNvPr id="15" name="Titel 1">
            <a:extLst>
              <a:ext uri="{FF2B5EF4-FFF2-40B4-BE49-F238E27FC236}">
                <a16:creationId xmlns:a16="http://schemas.microsoft.com/office/drawing/2014/main" id="{586B5670-D467-F043-B30B-585DD9FE7958}"/>
              </a:ext>
            </a:extLst>
          </p:cNvPr>
          <p:cNvSpPr>
            <a:spLocks noGrp="1"/>
          </p:cNvSpPr>
          <p:nvPr>
            <p:ph type="title" hasCustomPrompt="1"/>
          </p:nvPr>
        </p:nvSpPr>
        <p:spPr>
          <a:xfrm>
            <a:off x="404948" y="270000"/>
            <a:ext cx="7025054" cy="357534"/>
          </a:xfrm>
          <a:prstGeom prst="rect">
            <a:avLst/>
          </a:prstGeom>
        </p:spPr>
        <p:txBody>
          <a:bodyPr lIns="0" tIns="0" rIns="0" bIns="0"/>
          <a:lstStyle>
            <a:lvl1pPr algn="l">
              <a:defRPr sz="1900" b="1" i="0">
                <a:latin typeface="Avenir LT Std 65 Medium" panose="020B0503020203020204" pitchFamily="34" charset="77"/>
                <a:cs typeface="Avenir LT Std 65 Medium" panose="020B0503020203020204" pitchFamily="34" charset="77"/>
              </a:defRPr>
            </a:lvl1pPr>
          </a:lstStyle>
          <a:p>
            <a:r>
              <a:rPr lang="de-DE" dirty="0"/>
              <a:t>TITELMASTERFORMAT DURCH KLICKEN BEARBEITEN</a:t>
            </a:r>
          </a:p>
        </p:txBody>
      </p:sp>
    </p:spTree>
    <p:extLst>
      <p:ext uri="{BB962C8B-B14F-4D97-AF65-F5344CB8AC3E}">
        <p14:creationId xmlns:p14="http://schemas.microsoft.com/office/powerpoint/2010/main" val="200428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62225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0" r:id="rId4"/>
    <p:sldLayoutId id="2147483665" r:id="rId5"/>
    <p:sldLayoutId id="2147483663" r:id="rId6"/>
    <p:sldLayoutId id="2147483666" r:id="rId7"/>
    <p:sldLayoutId id="2147483662" r:id="rId8"/>
    <p:sldLayoutId id="2147483667" r:id="rId9"/>
    <p:sldLayoutId id="2147483668" r:id="rId10"/>
    <p:sldLayoutId id="2147483669" r:id="rId11"/>
  </p:sldLayoutIdLst>
  <p:hf hdr="0"/>
  <p:txStyles>
    <p:titleStyle>
      <a:lvl1pPr algn="ctr" defTabSz="171384" rtl="0" eaLnBrk="1" latinLnBrk="0" hangingPunct="1">
        <a:spcBef>
          <a:spcPct val="0"/>
        </a:spcBef>
        <a:buNone/>
        <a:defRPr sz="1600" kern="1200">
          <a:solidFill>
            <a:schemeClr val="tx1"/>
          </a:solidFill>
          <a:latin typeface="+mj-lt"/>
          <a:ea typeface="+mj-ea"/>
          <a:cs typeface="+mj-cs"/>
        </a:defRPr>
      </a:lvl1pPr>
    </p:titleStyle>
    <p:bodyStyle>
      <a:lvl1pPr marL="128538" indent="-128538" algn="l" defTabSz="171384" rtl="0" eaLnBrk="1" latinLnBrk="0" hangingPunct="1">
        <a:spcBef>
          <a:spcPct val="20000"/>
        </a:spcBef>
        <a:buFont typeface="Arial"/>
        <a:buChar char="•"/>
        <a:defRPr sz="1200" kern="1200">
          <a:solidFill>
            <a:schemeClr val="tx1"/>
          </a:solidFill>
          <a:latin typeface="+mn-lt"/>
          <a:ea typeface="+mn-ea"/>
          <a:cs typeface="+mn-cs"/>
        </a:defRPr>
      </a:lvl1pPr>
      <a:lvl2pPr marL="278501" indent="-107116" algn="l" defTabSz="171384" rtl="0" eaLnBrk="1" latinLnBrk="0" hangingPunct="1">
        <a:spcBef>
          <a:spcPct val="20000"/>
        </a:spcBef>
        <a:buFont typeface="Arial"/>
        <a:buChar char="–"/>
        <a:defRPr sz="1000" kern="1200">
          <a:solidFill>
            <a:schemeClr val="tx1"/>
          </a:solidFill>
          <a:latin typeface="+mn-lt"/>
          <a:ea typeface="+mn-ea"/>
          <a:cs typeface="+mn-cs"/>
        </a:defRPr>
      </a:lvl2pPr>
      <a:lvl3pPr marL="428462" indent="-85692" algn="l" defTabSz="171384" rtl="0" eaLnBrk="1" latinLnBrk="0" hangingPunct="1">
        <a:spcBef>
          <a:spcPct val="20000"/>
        </a:spcBef>
        <a:buFont typeface="Arial"/>
        <a:buChar char="•"/>
        <a:defRPr sz="900" kern="1200">
          <a:solidFill>
            <a:schemeClr val="tx1"/>
          </a:solidFill>
          <a:latin typeface="+mn-lt"/>
          <a:ea typeface="+mn-ea"/>
          <a:cs typeface="+mn-cs"/>
        </a:defRPr>
      </a:lvl3pPr>
      <a:lvl4pPr marL="599847" indent="-85692" algn="l" defTabSz="171384" rtl="0" eaLnBrk="1" latinLnBrk="0" hangingPunct="1">
        <a:spcBef>
          <a:spcPct val="20000"/>
        </a:spcBef>
        <a:buFont typeface="Arial"/>
        <a:buChar char="–"/>
        <a:defRPr sz="700" kern="1200">
          <a:solidFill>
            <a:schemeClr val="tx1"/>
          </a:solidFill>
          <a:latin typeface="+mn-lt"/>
          <a:ea typeface="+mn-ea"/>
          <a:cs typeface="+mn-cs"/>
        </a:defRPr>
      </a:lvl4pPr>
      <a:lvl5pPr marL="771232" indent="-85692" algn="l" defTabSz="171384" rtl="0" eaLnBrk="1" latinLnBrk="0" hangingPunct="1">
        <a:spcBef>
          <a:spcPct val="20000"/>
        </a:spcBef>
        <a:buFont typeface="Arial"/>
        <a:buChar char="»"/>
        <a:defRPr sz="700" kern="1200">
          <a:solidFill>
            <a:schemeClr val="tx1"/>
          </a:solidFill>
          <a:latin typeface="+mn-lt"/>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p:bodyStyle>
    <p:other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hyperlink" Target="mailto:info@mp-gruppe.de" TargetMode="External"/><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png"/><Relationship Id="rId2" Type="http://schemas.openxmlformats.org/officeDocument/2006/relationships/image" Target="../media/image37.jpeg"/><Relationship Id="rId16" Type="http://schemas.openxmlformats.org/officeDocument/2006/relationships/image" Target="../media/image50.gif"/><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gif"/><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png"/><Relationship Id="rId4" Type="http://schemas.openxmlformats.org/officeDocument/2006/relationships/image" Target="../media/image38.gif"/><Relationship Id="rId9" Type="http://schemas.openxmlformats.org/officeDocument/2006/relationships/image" Target="../media/image43.jpe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4.emf"/><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3.jpeg"/><Relationship Id="rId16"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4"/>
          <p:cNvSpPr>
            <a:spLocks noGrp="1"/>
          </p:cNvSpPr>
          <p:nvPr>
            <p:ph type="title"/>
          </p:nvPr>
        </p:nvSpPr>
        <p:spPr>
          <a:xfrm>
            <a:off x="1845052" y="2989212"/>
            <a:ext cx="6762618" cy="1078238"/>
          </a:xfrm>
          <a:prstGeom prst="rect">
            <a:avLst/>
          </a:prstGeom>
          <a:noFill/>
          <a:effectLst>
            <a:outerShdw blurRad="50800" dist="38100" dir="2700000" algn="tl" rotWithShape="0">
              <a:prstClr val="black">
                <a:alpha val="40000"/>
              </a:prstClr>
            </a:outerShdw>
          </a:effectLst>
        </p:spPr>
        <p:txBody>
          <a:bodyPr lIns="0" tIns="0" rIns="0" bIns="0">
            <a:normAutofit/>
          </a:bodyPr>
          <a:lstStyle>
            <a:lvl1pPr algn="l">
              <a:lnSpc>
                <a:spcPts val="8000"/>
              </a:lnSpc>
              <a:defRPr sz="8000" b="1" i="0">
                <a:solidFill>
                  <a:schemeClr val="bg1"/>
                </a:solidFill>
                <a:latin typeface="Avenir LT Std 65 Medium"/>
                <a:cs typeface="Avenir LT Std 65 Medium"/>
              </a:defRPr>
            </a:lvl1pPr>
          </a:lstStyle>
          <a:p>
            <a:pPr>
              <a:lnSpc>
                <a:spcPts val="3749"/>
              </a:lnSpc>
            </a:pPr>
            <a:r>
              <a:rPr lang="de-DE" sz="4000" dirty="0">
                <a:latin typeface="Avenir LT Std 65 Medium" panose="020B0503020203020204" pitchFamily="34" charset="77"/>
              </a:rPr>
              <a:t>PROJECTS, SOLUTIONS, PARTNERSHIPS.</a:t>
            </a:r>
          </a:p>
        </p:txBody>
      </p:sp>
      <p:sp>
        <p:nvSpPr>
          <p:cNvPr id="7" name="Rectangle 3"/>
          <p:cNvSpPr>
            <a:spLocks noGrp="1" noChangeArrowheads="1"/>
          </p:cNvSpPr>
          <p:nvPr>
            <p:ph type="subTitle" idx="4294967295"/>
          </p:nvPr>
        </p:nvSpPr>
        <p:spPr>
          <a:xfrm>
            <a:off x="1845052" y="4094453"/>
            <a:ext cx="6762618" cy="783087"/>
          </a:xfrm>
          <a:prstGeom prst="rect">
            <a:avLst/>
          </a:prstGeom>
          <a:ln>
            <a:noFill/>
          </a:ln>
          <a:effectLst>
            <a:outerShdw blurRad="50800" dist="12700" dir="2700000" algn="tl" rotWithShape="0">
              <a:prstClr val="black">
                <a:alpha val="40000"/>
              </a:prstClr>
            </a:outerShdw>
          </a:effectLst>
        </p:spPr>
        <p:txBody>
          <a:bodyPr lIns="0" tIns="0" rIns="0" bIns="0"/>
          <a:lstStyle>
            <a:lvl1pPr marL="0" indent="0" algn="l">
              <a:buFont typeface="Wingdings" pitchFamily="2" charset="2"/>
              <a:buNone/>
              <a:defRPr sz="4000" baseline="0" smtClean="0">
                <a:solidFill>
                  <a:srgbClr val="FFFFFF"/>
                </a:solidFill>
                <a:latin typeface="Avenir LT Std 55 Roman"/>
                <a:cs typeface="Avenir LT Std 55 Roman"/>
              </a:defRPr>
            </a:lvl1pPr>
          </a:lstStyle>
          <a:p>
            <a:r>
              <a:rPr lang="de-DE" sz="1800" dirty="0">
                <a:solidFill>
                  <a:schemeClr val="bg1"/>
                </a:solidFill>
                <a:latin typeface="Avenir LT Std 55 Roman" panose="020B0503020203020204" pitchFamily="34" charset="77"/>
              </a:rPr>
              <a:t>The M&amp;P Group introduces itself.</a:t>
            </a:r>
          </a:p>
          <a:p>
            <a:endParaRPr lang="de-DE" sz="1800" dirty="0">
              <a:solidFill>
                <a:schemeClr val="bg1"/>
              </a:solidFill>
              <a:latin typeface="Avenir LT Std 55 Roman" panose="020B0503020203020204" pitchFamily="34" charset="77"/>
            </a:endParaRPr>
          </a:p>
        </p:txBody>
      </p:sp>
      <p:sp>
        <p:nvSpPr>
          <p:cNvPr id="5" name="Fußzeilenplatzhalter 6">
            <a:extLst>
              <a:ext uri="{FF2B5EF4-FFF2-40B4-BE49-F238E27FC236}">
                <a16:creationId xmlns:a16="http://schemas.microsoft.com/office/drawing/2014/main" id="{209E91BC-B5C5-9B4A-A0D3-47358B1BB51C}"/>
              </a:ext>
            </a:extLst>
          </p:cNvPr>
          <p:cNvSpPr txBox="1">
            <a:spLocks/>
          </p:cNvSpPr>
          <p:nvPr/>
        </p:nvSpPr>
        <p:spPr>
          <a:xfrm>
            <a:off x="1845052" y="4869656"/>
            <a:ext cx="1290035" cy="273844"/>
          </a:xfrm>
          <a:prstGeom prst="rect">
            <a:avLst/>
          </a:prstGeom>
        </p:spPr>
        <p:txBody>
          <a:bodyPr l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dirty="0">
                <a:solidFill>
                  <a:srgbClr val="FFFFFF"/>
                </a:solidFill>
                <a:latin typeface="Avenir LT Std 55 Roman" panose="020B0503020203020204" pitchFamily="34" charset="77"/>
              </a:rPr>
              <a:t>01/2021</a:t>
            </a:r>
          </a:p>
        </p:txBody>
      </p:sp>
    </p:spTree>
    <p:extLst>
      <p:ext uri="{BB962C8B-B14F-4D97-AF65-F5344CB8AC3E}">
        <p14:creationId xmlns:p14="http://schemas.microsoft.com/office/powerpoint/2010/main" val="63262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D8FBFCEE-5202-B54D-9545-C6B72577AF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4947" y="771783"/>
            <a:ext cx="8368911" cy="3943968"/>
          </a:xfrm>
          <a:prstGeom prst="rect">
            <a:avLst/>
          </a:prstGeom>
        </p:spPr>
      </p:pic>
      <p:sp>
        <p:nvSpPr>
          <p:cNvPr id="15" name="Eine Ecke des Rechtecks abrunden 4">
            <a:extLst>
              <a:ext uri="{FF2B5EF4-FFF2-40B4-BE49-F238E27FC236}">
                <a16:creationId xmlns:a16="http://schemas.microsoft.com/office/drawing/2014/main" id="{1BF84BBE-B725-B848-9E46-D769B5A10E34}"/>
              </a:ext>
            </a:extLst>
          </p:cNvPr>
          <p:cNvSpPr/>
          <p:nvPr/>
        </p:nvSpPr>
        <p:spPr>
          <a:xfrm rot="2700000">
            <a:off x="-420413" y="-45412"/>
            <a:ext cx="4610475" cy="5170922"/>
          </a:xfrm>
          <a:custGeom>
            <a:avLst/>
            <a:gdLst>
              <a:gd name="connsiteX0" fmla="*/ 0 w 4550700"/>
              <a:gd name="connsiteY0" fmla="*/ 0 h 4562184"/>
              <a:gd name="connsiteX1" fmla="*/ 4395931 w 4550700"/>
              <a:gd name="connsiteY1" fmla="*/ 0 h 4562184"/>
              <a:gd name="connsiteX2" fmla="*/ 4550700 w 4550700"/>
              <a:gd name="connsiteY2" fmla="*/ 154769 h 4562184"/>
              <a:gd name="connsiteX3" fmla="*/ 4550700 w 4550700"/>
              <a:gd name="connsiteY3" fmla="*/ 4562184 h 4562184"/>
              <a:gd name="connsiteX4" fmla="*/ 0 w 4550700"/>
              <a:gd name="connsiteY4" fmla="*/ 4562184 h 4562184"/>
              <a:gd name="connsiteX5" fmla="*/ 0 w 4550700"/>
              <a:gd name="connsiteY5" fmla="*/ 0 h 4562184"/>
              <a:gd name="connsiteX0" fmla="*/ 0 w 4550700"/>
              <a:gd name="connsiteY0" fmla="*/ 0 h 4562184"/>
              <a:gd name="connsiteX1" fmla="*/ 1749074 w 4550700"/>
              <a:gd name="connsiteY1" fmla="*/ 7142 h 4562184"/>
              <a:gd name="connsiteX2" fmla="*/ 4395931 w 4550700"/>
              <a:gd name="connsiteY2" fmla="*/ 0 h 4562184"/>
              <a:gd name="connsiteX3" fmla="*/ 4550700 w 4550700"/>
              <a:gd name="connsiteY3" fmla="*/ 154769 h 4562184"/>
              <a:gd name="connsiteX4" fmla="*/ 4550700 w 4550700"/>
              <a:gd name="connsiteY4" fmla="*/ 4562184 h 4562184"/>
              <a:gd name="connsiteX5" fmla="*/ 0 w 4550700"/>
              <a:gd name="connsiteY5" fmla="*/ 4562184 h 4562184"/>
              <a:gd name="connsiteX6" fmla="*/ 0 w 4550700"/>
              <a:gd name="connsiteY6"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57765 w 4557765"/>
              <a:gd name="connsiteY4" fmla="*/ 4562184 h 4562184"/>
              <a:gd name="connsiteX5" fmla="*/ 7065 w 4557765"/>
              <a:gd name="connsiteY5" fmla="*/ 4562184 h 4562184"/>
              <a:gd name="connsiteX6" fmla="*/ 0 w 4557765"/>
              <a:gd name="connsiteY6" fmla="*/ 1755299 h 4562184"/>
              <a:gd name="connsiteX7" fmla="*/ 7065 w 4557765"/>
              <a:gd name="connsiteY7"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49997 w 4557765"/>
              <a:gd name="connsiteY4" fmla="*/ 2793016 h 4562184"/>
              <a:gd name="connsiteX5" fmla="*/ 4557765 w 4557765"/>
              <a:gd name="connsiteY5" fmla="*/ 4562184 h 4562184"/>
              <a:gd name="connsiteX6" fmla="*/ 7065 w 4557765"/>
              <a:gd name="connsiteY6" fmla="*/ 4562184 h 4562184"/>
              <a:gd name="connsiteX7" fmla="*/ 0 w 4557765"/>
              <a:gd name="connsiteY7" fmla="*/ 1755299 h 4562184"/>
              <a:gd name="connsiteX8" fmla="*/ 7065 w 4557765"/>
              <a:gd name="connsiteY8" fmla="*/ 0 h 4562184"/>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4557765 w 4557765"/>
              <a:gd name="connsiteY5" fmla="*/ 4562184 h 4573103"/>
              <a:gd name="connsiteX6" fmla="*/ 2761928 w 4557765"/>
              <a:gd name="connsiteY6" fmla="*/ 4573103 h 4573103"/>
              <a:gd name="connsiteX7" fmla="*/ 7065 w 4557765"/>
              <a:gd name="connsiteY7" fmla="*/ 4562184 h 4573103"/>
              <a:gd name="connsiteX8" fmla="*/ 0 w 4557765"/>
              <a:gd name="connsiteY8" fmla="*/ 1755299 h 4573103"/>
              <a:gd name="connsiteX9" fmla="*/ 7065 w 4557765"/>
              <a:gd name="connsiteY9"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7065 w 4557765"/>
              <a:gd name="connsiteY6" fmla="*/ 4562184 h 4573103"/>
              <a:gd name="connsiteX7" fmla="*/ 0 w 4557765"/>
              <a:gd name="connsiteY7" fmla="*/ 1755299 h 4573103"/>
              <a:gd name="connsiteX8" fmla="*/ 7065 w 4557765"/>
              <a:gd name="connsiteY8"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0 w 4557765"/>
              <a:gd name="connsiteY6" fmla="*/ 1755299 h 4573103"/>
              <a:gd name="connsiteX7" fmla="*/ 7065 w 4557765"/>
              <a:gd name="connsiteY7" fmla="*/ 0 h 4573103"/>
              <a:gd name="connsiteX0" fmla="*/ 0 w 4550700"/>
              <a:gd name="connsiteY0" fmla="*/ 0 h 4573103"/>
              <a:gd name="connsiteX1" fmla="*/ 1749074 w 4550700"/>
              <a:gd name="connsiteY1" fmla="*/ 7142 h 4573103"/>
              <a:gd name="connsiteX2" fmla="*/ 4395931 w 4550700"/>
              <a:gd name="connsiteY2" fmla="*/ 0 h 4573103"/>
              <a:gd name="connsiteX3" fmla="*/ 4550700 w 4550700"/>
              <a:gd name="connsiteY3" fmla="*/ 154769 h 4573103"/>
              <a:gd name="connsiteX4" fmla="*/ 4542932 w 4550700"/>
              <a:gd name="connsiteY4" fmla="*/ 2793016 h 4573103"/>
              <a:gd name="connsiteX5" fmla="*/ 2754863 w 4550700"/>
              <a:gd name="connsiteY5" fmla="*/ 4573103 h 4573103"/>
              <a:gd name="connsiteX6" fmla="*/ 232408 w 4550700"/>
              <a:gd name="connsiteY6" fmla="*/ 1539772 h 4573103"/>
              <a:gd name="connsiteX7" fmla="*/ 0 w 4550700"/>
              <a:gd name="connsiteY7" fmla="*/ 0 h 4573103"/>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318292"/>
              <a:gd name="connsiteY0" fmla="*/ 1539772 h 4317665"/>
              <a:gd name="connsiteX1" fmla="*/ 1516666 w 4318292"/>
              <a:gd name="connsiteY1" fmla="*/ 7142 h 4317665"/>
              <a:gd name="connsiteX2" fmla="*/ 4163523 w 4318292"/>
              <a:gd name="connsiteY2" fmla="*/ 0 h 4317665"/>
              <a:gd name="connsiteX3" fmla="*/ 4318292 w 4318292"/>
              <a:gd name="connsiteY3" fmla="*/ 154769 h 4317665"/>
              <a:gd name="connsiteX4" fmla="*/ 4310524 w 4318292"/>
              <a:gd name="connsiteY4" fmla="*/ 2793016 h 4317665"/>
              <a:gd name="connsiteX5" fmla="*/ 2801840 w 4318292"/>
              <a:gd name="connsiteY5" fmla="*/ 4317665 h 4317665"/>
              <a:gd name="connsiteX6" fmla="*/ 0 w 4318292"/>
              <a:gd name="connsiteY6" fmla="*/ 1539772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166625"/>
              <a:gd name="connsiteY0" fmla="*/ 1380209 h 4317665"/>
              <a:gd name="connsiteX1" fmla="*/ 1364999 w 4166625"/>
              <a:gd name="connsiteY1" fmla="*/ 7142 h 4317665"/>
              <a:gd name="connsiteX2" fmla="*/ 4011856 w 4166625"/>
              <a:gd name="connsiteY2" fmla="*/ 0 h 4317665"/>
              <a:gd name="connsiteX3" fmla="*/ 4166625 w 4166625"/>
              <a:gd name="connsiteY3" fmla="*/ 154769 h 4317665"/>
              <a:gd name="connsiteX4" fmla="*/ 4158857 w 4166625"/>
              <a:gd name="connsiteY4" fmla="*/ 2793016 h 4317665"/>
              <a:gd name="connsiteX5" fmla="*/ 2650173 w 4166625"/>
              <a:gd name="connsiteY5" fmla="*/ 4317665 h 4317665"/>
              <a:gd name="connsiteX6" fmla="*/ 0 w 4166625"/>
              <a:gd name="connsiteY6" fmla="*/ 1380209 h 4317665"/>
              <a:gd name="connsiteX0" fmla="*/ 0 w 4302326"/>
              <a:gd name="connsiteY0" fmla="*/ 1523815 h 4317665"/>
              <a:gd name="connsiteX1" fmla="*/ 1500700 w 4302326"/>
              <a:gd name="connsiteY1" fmla="*/ 7142 h 4317665"/>
              <a:gd name="connsiteX2" fmla="*/ 4147557 w 4302326"/>
              <a:gd name="connsiteY2" fmla="*/ 0 h 4317665"/>
              <a:gd name="connsiteX3" fmla="*/ 4302326 w 4302326"/>
              <a:gd name="connsiteY3" fmla="*/ 154769 h 4317665"/>
              <a:gd name="connsiteX4" fmla="*/ 4294558 w 4302326"/>
              <a:gd name="connsiteY4" fmla="*/ 2793016 h 4317665"/>
              <a:gd name="connsiteX5" fmla="*/ 2785874 w 4302326"/>
              <a:gd name="connsiteY5" fmla="*/ 4317665 h 4317665"/>
              <a:gd name="connsiteX6" fmla="*/ 0 w 4302326"/>
              <a:gd name="connsiteY6" fmla="*/ 1523815 h 4317665"/>
              <a:gd name="connsiteX0" fmla="*/ 0 w 4355324"/>
              <a:gd name="connsiteY0" fmla="*/ 1560895 h 4317665"/>
              <a:gd name="connsiteX1" fmla="*/ 1553698 w 4355324"/>
              <a:gd name="connsiteY1" fmla="*/ 7142 h 4317665"/>
              <a:gd name="connsiteX2" fmla="*/ 4200555 w 4355324"/>
              <a:gd name="connsiteY2" fmla="*/ 0 h 4317665"/>
              <a:gd name="connsiteX3" fmla="*/ 4355324 w 4355324"/>
              <a:gd name="connsiteY3" fmla="*/ 154769 h 4317665"/>
              <a:gd name="connsiteX4" fmla="*/ 4347556 w 4355324"/>
              <a:gd name="connsiteY4" fmla="*/ 2793016 h 4317665"/>
              <a:gd name="connsiteX5" fmla="*/ 2838872 w 4355324"/>
              <a:gd name="connsiteY5" fmla="*/ 4317665 h 4317665"/>
              <a:gd name="connsiteX6" fmla="*/ 0 w 4355324"/>
              <a:gd name="connsiteY6" fmla="*/ 1560895 h 4317665"/>
              <a:gd name="connsiteX0" fmla="*/ 0 w 4090333"/>
              <a:gd name="connsiteY0" fmla="*/ 1497332 h 4317665"/>
              <a:gd name="connsiteX1" fmla="*/ 1288707 w 4090333"/>
              <a:gd name="connsiteY1" fmla="*/ 7142 h 4317665"/>
              <a:gd name="connsiteX2" fmla="*/ 3935564 w 4090333"/>
              <a:gd name="connsiteY2" fmla="*/ 0 h 4317665"/>
              <a:gd name="connsiteX3" fmla="*/ 4090333 w 4090333"/>
              <a:gd name="connsiteY3" fmla="*/ 154769 h 4317665"/>
              <a:gd name="connsiteX4" fmla="*/ 4082565 w 4090333"/>
              <a:gd name="connsiteY4" fmla="*/ 2793016 h 4317665"/>
              <a:gd name="connsiteX5" fmla="*/ 2573881 w 4090333"/>
              <a:gd name="connsiteY5" fmla="*/ 4317665 h 4317665"/>
              <a:gd name="connsiteX6" fmla="*/ 0 w 4090333"/>
              <a:gd name="connsiteY6" fmla="*/ 1497332 h 4317665"/>
              <a:gd name="connsiteX0" fmla="*/ 0 w 4310275"/>
              <a:gd name="connsiteY0" fmla="*/ 1526466 h 4317665"/>
              <a:gd name="connsiteX1" fmla="*/ 1508649 w 4310275"/>
              <a:gd name="connsiteY1" fmla="*/ 7142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317665"/>
              <a:gd name="connsiteX1" fmla="*/ 1503350 w 4310275"/>
              <a:gd name="connsiteY1" fmla="*/ 17736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436708"/>
              <a:gd name="connsiteX1" fmla="*/ 1503350 w 4310275"/>
              <a:gd name="connsiteY1" fmla="*/ 17736 h 4436708"/>
              <a:gd name="connsiteX2" fmla="*/ 4155506 w 4310275"/>
              <a:gd name="connsiteY2" fmla="*/ 0 h 4436708"/>
              <a:gd name="connsiteX3" fmla="*/ 4310275 w 4310275"/>
              <a:gd name="connsiteY3" fmla="*/ 154769 h 4436708"/>
              <a:gd name="connsiteX4" fmla="*/ 4302507 w 4310275"/>
              <a:gd name="connsiteY4" fmla="*/ 2793016 h 4436708"/>
              <a:gd name="connsiteX5" fmla="*/ 2667911 w 4310275"/>
              <a:gd name="connsiteY5" fmla="*/ 4436708 h 4436708"/>
              <a:gd name="connsiteX6" fmla="*/ 0 w 4310275"/>
              <a:gd name="connsiteY6" fmla="*/ 1526466 h 4436708"/>
              <a:gd name="connsiteX0" fmla="*/ 0 w 4429381"/>
              <a:gd name="connsiteY0" fmla="*/ 1645508 h 4436708"/>
              <a:gd name="connsiteX1" fmla="*/ 1622456 w 4429381"/>
              <a:gd name="connsiteY1" fmla="*/ 17736 h 4436708"/>
              <a:gd name="connsiteX2" fmla="*/ 4274612 w 4429381"/>
              <a:gd name="connsiteY2" fmla="*/ 0 h 4436708"/>
              <a:gd name="connsiteX3" fmla="*/ 4429381 w 4429381"/>
              <a:gd name="connsiteY3" fmla="*/ 154769 h 4436708"/>
              <a:gd name="connsiteX4" fmla="*/ 4421613 w 4429381"/>
              <a:gd name="connsiteY4" fmla="*/ 2793016 h 4436708"/>
              <a:gd name="connsiteX5" fmla="*/ 2787017 w 4429381"/>
              <a:gd name="connsiteY5" fmla="*/ 4436708 h 4436708"/>
              <a:gd name="connsiteX6" fmla="*/ 0 w 4429381"/>
              <a:gd name="connsiteY6" fmla="*/ 1645508 h 4436708"/>
              <a:gd name="connsiteX0" fmla="*/ 0 w 4170750"/>
              <a:gd name="connsiteY0" fmla="*/ 1903999 h 4436708"/>
              <a:gd name="connsiteX1" fmla="*/ 1363825 w 4170750"/>
              <a:gd name="connsiteY1" fmla="*/ 17736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170750"/>
              <a:gd name="connsiteY0" fmla="*/ 1903999 h 4436708"/>
              <a:gd name="connsiteX1" fmla="*/ 1898103 w 4170750"/>
              <a:gd name="connsiteY1" fmla="*/ 14335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092480"/>
              <a:gd name="connsiteY0" fmla="*/ 1927808 h 4436708"/>
              <a:gd name="connsiteX1" fmla="*/ 1819833 w 4092480"/>
              <a:gd name="connsiteY1" fmla="*/ 14335 h 4436708"/>
              <a:gd name="connsiteX2" fmla="*/ 3937711 w 4092480"/>
              <a:gd name="connsiteY2" fmla="*/ 0 h 4436708"/>
              <a:gd name="connsiteX3" fmla="*/ 4092480 w 4092480"/>
              <a:gd name="connsiteY3" fmla="*/ 154769 h 4436708"/>
              <a:gd name="connsiteX4" fmla="*/ 4084712 w 4092480"/>
              <a:gd name="connsiteY4" fmla="*/ 2793016 h 4436708"/>
              <a:gd name="connsiteX5" fmla="*/ 2450116 w 4092480"/>
              <a:gd name="connsiteY5" fmla="*/ 4436708 h 4436708"/>
              <a:gd name="connsiteX6" fmla="*/ 0 w 4092480"/>
              <a:gd name="connsiteY6" fmla="*/ 1927808 h 4436708"/>
              <a:gd name="connsiteX0" fmla="*/ 0 w 4163944"/>
              <a:gd name="connsiteY0" fmla="*/ 1910802 h 4436708"/>
              <a:gd name="connsiteX1" fmla="*/ 1891297 w 4163944"/>
              <a:gd name="connsiteY1" fmla="*/ 14335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0802 h 4436708"/>
              <a:gd name="connsiteX1" fmla="*/ 1918522 w 4163944"/>
              <a:gd name="connsiteY1" fmla="*/ 730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3473 h 4439379"/>
              <a:gd name="connsiteX1" fmla="*/ 1915121 w 4163944"/>
              <a:gd name="connsiteY1" fmla="*/ 0 h 4439379"/>
              <a:gd name="connsiteX2" fmla="*/ 4009175 w 4163944"/>
              <a:gd name="connsiteY2" fmla="*/ 2671 h 4439379"/>
              <a:gd name="connsiteX3" fmla="*/ 4163944 w 4163944"/>
              <a:gd name="connsiteY3" fmla="*/ 157440 h 4439379"/>
              <a:gd name="connsiteX4" fmla="*/ 4156176 w 4163944"/>
              <a:gd name="connsiteY4" fmla="*/ 2795687 h 4439379"/>
              <a:gd name="connsiteX5" fmla="*/ 2521580 w 4163944"/>
              <a:gd name="connsiteY5" fmla="*/ 4439379 h 4439379"/>
              <a:gd name="connsiteX6" fmla="*/ 0 w 4163944"/>
              <a:gd name="connsiteY6" fmla="*/ 1913473 h 4439379"/>
              <a:gd name="connsiteX0" fmla="*/ 0 w 4163944"/>
              <a:gd name="connsiteY0" fmla="*/ 1938154 h 4464060"/>
              <a:gd name="connsiteX1" fmla="*/ 1939817 w 4163944"/>
              <a:gd name="connsiteY1" fmla="*/ 0 h 4464060"/>
              <a:gd name="connsiteX2" fmla="*/ 4009175 w 4163944"/>
              <a:gd name="connsiteY2" fmla="*/ 27352 h 4464060"/>
              <a:gd name="connsiteX3" fmla="*/ 4163944 w 4163944"/>
              <a:gd name="connsiteY3" fmla="*/ 182121 h 4464060"/>
              <a:gd name="connsiteX4" fmla="*/ 4156176 w 4163944"/>
              <a:gd name="connsiteY4" fmla="*/ 2820368 h 4464060"/>
              <a:gd name="connsiteX5" fmla="*/ 2521580 w 4163944"/>
              <a:gd name="connsiteY5" fmla="*/ 4464060 h 4464060"/>
              <a:gd name="connsiteX6" fmla="*/ 0 w 4163944"/>
              <a:gd name="connsiteY6" fmla="*/ 1938154 h 4464060"/>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6176 w 4163944"/>
              <a:gd name="connsiteY4" fmla="*/ 2820368 h 4728834"/>
              <a:gd name="connsiteX5" fmla="*/ 2786498 w 4163944"/>
              <a:gd name="connsiteY5" fmla="*/ 4728834 h 4728834"/>
              <a:gd name="connsiteX6" fmla="*/ 0 w 4163944"/>
              <a:gd name="connsiteY6" fmla="*/ 1938154 h 4728834"/>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1686 w 4163944"/>
              <a:gd name="connsiteY4" fmla="*/ 3358893 h 4728834"/>
              <a:gd name="connsiteX5" fmla="*/ 2786498 w 4163944"/>
              <a:gd name="connsiteY5" fmla="*/ 4728834 h 4728834"/>
              <a:gd name="connsiteX6" fmla="*/ 0 w 4163944"/>
              <a:gd name="connsiteY6" fmla="*/ 1938154 h 4728834"/>
              <a:gd name="connsiteX0" fmla="*/ 0 w 4169243"/>
              <a:gd name="connsiteY0" fmla="*/ 1932858 h 4728834"/>
              <a:gd name="connsiteX1" fmla="*/ 1945116 w 4169243"/>
              <a:gd name="connsiteY1" fmla="*/ 0 h 4728834"/>
              <a:gd name="connsiteX2" fmla="*/ 4014474 w 4169243"/>
              <a:gd name="connsiteY2" fmla="*/ 27352 h 4728834"/>
              <a:gd name="connsiteX3" fmla="*/ 4169243 w 4169243"/>
              <a:gd name="connsiteY3" fmla="*/ 182121 h 4728834"/>
              <a:gd name="connsiteX4" fmla="*/ 4156985 w 4169243"/>
              <a:gd name="connsiteY4" fmla="*/ 3358893 h 4728834"/>
              <a:gd name="connsiteX5" fmla="*/ 2791797 w 4169243"/>
              <a:gd name="connsiteY5" fmla="*/ 4728834 h 4728834"/>
              <a:gd name="connsiteX6" fmla="*/ 0 w 4169243"/>
              <a:gd name="connsiteY6" fmla="*/ 1932858 h 4728834"/>
              <a:gd name="connsiteX0" fmla="*/ 0 w 4169243"/>
              <a:gd name="connsiteY0" fmla="*/ 1935508 h 4731484"/>
              <a:gd name="connsiteX1" fmla="*/ 1942466 w 4169243"/>
              <a:gd name="connsiteY1" fmla="*/ 0 h 4731484"/>
              <a:gd name="connsiteX2" fmla="*/ 4014474 w 4169243"/>
              <a:gd name="connsiteY2" fmla="*/ 30002 h 4731484"/>
              <a:gd name="connsiteX3" fmla="*/ 4169243 w 4169243"/>
              <a:gd name="connsiteY3" fmla="*/ 184771 h 4731484"/>
              <a:gd name="connsiteX4" fmla="*/ 4156985 w 4169243"/>
              <a:gd name="connsiteY4" fmla="*/ 3361543 h 4731484"/>
              <a:gd name="connsiteX5" fmla="*/ 2791797 w 4169243"/>
              <a:gd name="connsiteY5" fmla="*/ 4731484 h 4731484"/>
              <a:gd name="connsiteX6" fmla="*/ 0 w 4169243"/>
              <a:gd name="connsiteY6" fmla="*/ 1935508 h 4731484"/>
              <a:gd name="connsiteX0" fmla="*/ 0 w 4928624"/>
              <a:gd name="connsiteY0" fmla="*/ 2701379 h 4731484"/>
              <a:gd name="connsiteX1" fmla="*/ 2701847 w 4928624"/>
              <a:gd name="connsiteY1" fmla="*/ 0 h 4731484"/>
              <a:gd name="connsiteX2" fmla="*/ 4773855 w 4928624"/>
              <a:gd name="connsiteY2" fmla="*/ 30002 h 4731484"/>
              <a:gd name="connsiteX3" fmla="*/ 4928624 w 4928624"/>
              <a:gd name="connsiteY3" fmla="*/ 184771 h 4731484"/>
              <a:gd name="connsiteX4" fmla="*/ 4916366 w 4928624"/>
              <a:gd name="connsiteY4" fmla="*/ 3361543 h 4731484"/>
              <a:gd name="connsiteX5" fmla="*/ 3551178 w 4928624"/>
              <a:gd name="connsiteY5" fmla="*/ 4731484 h 4731484"/>
              <a:gd name="connsiteX6" fmla="*/ 0 w 4928624"/>
              <a:gd name="connsiteY6" fmla="*/ 2701379 h 4731484"/>
              <a:gd name="connsiteX0" fmla="*/ 0 w 4928624"/>
              <a:gd name="connsiteY0" fmla="*/ 2701379 h 5487144"/>
              <a:gd name="connsiteX1" fmla="*/ 2701847 w 4928624"/>
              <a:gd name="connsiteY1" fmla="*/ 0 h 5487144"/>
              <a:gd name="connsiteX2" fmla="*/ 4773855 w 4928624"/>
              <a:gd name="connsiteY2" fmla="*/ 30002 h 5487144"/>
              <a:gd name="connsiteX3" fmla="*/ 4928624 w 4928624"/>
              <a:gd name="connsiteY3" fmla="*/ 184771 h 5487144"/>
              <a:gd name="connsiteX4" fmla="*/ 4916366 w 4928624"/>
              <a:gd name="connsiteY4" fmla="*/ 3361543 h 5487144"/>
              <a:gd name="connsiteX5" fmla="*/ 2802014 w 4928624"/>
              <a:gd name="connsiteY5" fmla="*/ 5487144 h 5487144"/>
              <a:gd name="connsiteX6" fmla="*/ 0 w 4928624"/>
              <a:gd name="connsiteY6" fmla="*/ 2701379 h 5487144"/>
              <a:gd name="connsiteX0" fmla="*/ 0 w 4613524"/>
              <a:gd name="connsiteY0" fmla="*/ 2386410 h 5487144"/>
              <a:gd name="connsiteX1" fmla="*/ 2386747 w 4613524"/>
              <a:gd name="connsiteY1" fmla="*/ 0 h 5487144"/>
              <a:gd name="connsiteX2" fmla="*/ 4458755 w 4613524"/>
              <a:gd name="connsiteY2" fmla="*/ 30002 h 5487144"/>
              <a:gd name="connsiteX3" fmla="*/ 4613524 w 4613524"/>
              <a:gd name="connsiteY3" fmla="*/ 184771 h 5487144"/>
              <a:gd name="connsiteX4" fmla="*/ 4601266 w 4613524"/>
              <a:gd name="connsiteY4" fmla="*/ 3361543 h 5487144"/>
              <a:gd name="connsiteX5" fmla="*/ 2486914 w 4613524"/>
              <a:gd name="connsiteY5" fmla="*/ 5487144 h 5487144"/>
              <a:gd name="connsiteX6" fmla="*/ 0 w 4613524"/>
              <a:gd name="connsiteY6" fmla="*/ 2386410 h 5487144"/>
              <a:gd name="connsiteX0" fmla="*/ 0 w 4613524"/>
              <a:gd name="connsiteY0" fmla="*/ 2386410 h 5172177"/>
              <a:gd name="connsiteX1" fmla="*/ 2386747 w 4613524"/>
              <a:gd name="connsiteY1" fmla="*/ 0 h 5172177"/>
              <a:gd name="connsiteX2" fmla="*/ 4458755 w 4613524"/>
              <a:gd name="connsiteY2" fmla="*/ 30002 h 5172177"/>
              <a:gd name="connsiteX3" fmla="*/ 4613524 w 4613524"/>
              <a:gd name="connsiteY3" fmla="*/ 184771 h 5172177"/>
              <a:gd name="connsiteX4" fmla="*/ 4601266 w 4613524"/>
              <a:gd name="connsiteY4" fmla="*/ 3361543 h 5172177"/>
              <a:gd name="connsiteX5" fmla="*/ 2802015 w 4613524"/>
              <a:gd name="connsiteY5" fmla="*/ 5172177 h 5172177"/>
              <a:gd name="connsiteX6" fmla="*/ 0 w 4613524"/>
              <a:gd name="connsiteY6" fmla="*/ 2386410 h 51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524" h="5172177">
                <a:moveTo>
                  <a:pt x="0" y="2386410"/>
                </a:moveTo>
                <a:lnTo>
                  <a:pt x="2386747" y="0"/>
                </a:lnTo>
                <a:lnTo>
                  <a:pt x="4458755" y="30002"/>
                </a:lnTo>
                <a:cubicBezTo>
                  <a:pt x="4544232" y="30002"/>
                  <a:pt x="4613524" y="99294"/>
                  <a:pt x="4613524" y="184771"/>
                </a:cubicBezTo>
                <a:cubicBezTo>
                  <a:pt x="4610935" y="1064187"/>
                  <a:pt x="4603855" y="2482127"/>
                  <a:pt x="4601266" y="3361543"/>
                </a:cubicBezTo>
                <a:lnTo>
                  <a:pt x="2802015" y="5172177"/>
                </a:lnTo>
                <a:lnTo>
                  <a:pt x="0" y="2386410"/>
                </a:lnTo>
                <a:close/>
              </a:path>
            </a:pathLst>
          </a:cu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latin typeface="Avenir LT Pro 55 Roman" panose="020B0503020203020204" pitchFamily="34" charset="77"/>
              </a:rPr>
              <a:t> </a:t>
            </a:r>
          </a:p>
        </p:txBody>
      </p:sp>
      <p:sp>
        <p:nvSpPr>
          <p:cNvPr id="16" name="Foliennummernplatzhalter 1">
            <a:extLst>
              <a:ext uri="{FF2B5EF4-FFF2-40B4-BE49-F238E27FC236}">
                <a16:creationId xmlns:a16="http://schemas.microsoft.com/office/drawing/2014/main" id="{3615F502-BCE7-E74F-ABB4-A72575A3F92C}"/>
              </a:ext>
            </a:extLst>
          </p:cNvPr>
          <p:cNvSpPr>
            <a:spLocks noGrp="1"/>
          </p:cNvSpPr>
          <p:nvPr>
            <p:ph type="sldNum" sz="quarter" idx="12"/>
          </p:nvPr>
        </p:nvSpPr>
        <p:spPr>
          <a:xfrm>
            <a:off x="7828982" y="4860000"/>
            <a:ext cx="944877" cy="273844"/>
          </a:xfrm>
        </p:spPr>
        <p:txBody>
          <a:bodyPr/>
          <a:lstStyle/>
          <a:p>
            <a:fld id="{062264FA-5897-E448-9104-19C45CE6974D}" type="slidenum">
              <a:rPr lang="de-DE"/>
              <a:pPr/>
              <a:t>10</a:t>
            </a:fld>
            <a:endParaRPr lang="de-DE"/>
          </a:p>
        </p:txBody>
      </p:sp>
      <p:sp>
        <p:nvSpPr>
          <p:cNvPr id="19" name="Inhaltsplatzhalter 3">
            <a:extLst>
              <a:ext uri="{FF2B5EF4-FFF2-40B4-BE49-F238E27FC236}">
                <a16:creationId xmlns:a16="http://schemas.microsoft.com/office/drawing/2014/main" id="{F832E50B-83CF-8D42-8A13-D81C37FFA1F6}"/>
              </a:ext>
            </a:extLst>
          </p:cNvPr>
          <p:cNvSpPr>
            <a:spLocks noGrp="1"/>
          </p:cNvSpPr>
          <p:nvPr/>
        </p:nvSpPr>
        <p:spPr>
          <a:xfrm>
            <a:off x="1080000" y="2485976"/>
            <a:ext cx="2223466" cy="1840946"/>
          </a:xfrm>
          <a:prstGeom prst="rect">
            <a:avLst/>
          </a:prstGeom>
        </p:spPr>
        <p:txBody>
          <a:bodyPr lIns="0" tIns="0" rIns="0" bIns="0"/>
          <a:lstStyle>
            <a:lvl1pPr marL="128538" indent="-128538" algn="l" defTabSz="171384" rtl="0" eaLnBrk="1" latinLnBrk="0" hangingPunct="1">
              <a:spcBef>
                <a:spcPts val="300"/>
              </a:spcBef>
              <a:buClr>
                <a:srgbClr val="5A646E"/>
              </a:buClr>
              <a:buSzPct val="110000"/>
              <a:buFont typeface="Lucida Grande"/>
              <a:buChar char="»"/>
              <a:defRPr sz="1100" kern="1200">
                <a:solidFill>
                  <a:schemeClr val="tx1"/>
                </a:solidFill>
                <a:latin typeface="Avenir LT Std 55 Roman"/>
                <a:ea typeface="+mn-ea"/>
                <a:cs typeface="+mn-cs"/>
              </a:defRPr>
            </a:lvl1pPr>
            <a:lvl2pPr marL="278501" indent="-107116" algn="l" defTabSz="171384" rtl="0" eaLnBrk="1" latinLnBrk="0" hangingPunct="1">
              <a:spcBef>
                <a:spcPts val="300"/>
              </a:spcBef>
              <a:buClr>
                <a:srgbClr val="5A646E"/>
              </a:buClr>
              <a:buFont typeface="Wingdings" charset="2"/>
              <a:buChar char="§"/>
              <a:defRPr sz="1100" kern="1200">
                <a:solidFill>
                  <a:schemeClr val="tx1"/>
                </a:solidFill>
                <a:latin typeface="Avenir LT Std 55 Roman"/>
                <a:ea typeface="+mn-ea"/>
                <a:cs typeface="+mn-cs"/>
              </a:defRPr>
            </a:lvl2pPr>
            <a:lvl3pPr marL="428462" indent="-85692" algn="l" defTabSz="171384" rtl="0" eaLnBrk="1" latinLnBrk="0" hangingPunct="1">
              <a:spcBef>
                <a:spcPts val="300"/>
              </a:spcBef>
              <a:buClr>
                <a:srgbClr val="5A646E"/>
              </a:buClr>
              <a:buFont typeface="Arial"/>
              <a:buChar char="•"/>
              <a:defRPr sz="1100" kern="1200">
                <a:solidFill>
                  <a:schemeClr val="tx1"/>
                </a:solidFill>
                <a:latin typeface="Avenir LT Std 55 Roman"/>
                <a:ea typeface="+mn-ea"/>
                <a:cs typeface="+mn-cs"/>
              </a:defRPr>
            </a:lvl3pPr>
            <a:lvl4pPr marL="599847"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4pPr>
            <a:lvl5pPr marL="771232"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a:buClr>
                <a:schemeClr val="bg2"/>
              </a:buClr>
            </a:pPr>
            <a:r>
              <a:rPr lang="de-DE" sz="1000" dirty="0">
                <a:solidFill>
                  <a:schemeClr val="bg2"/>
                </a:solidFill>
                <a:latin typeface="Avenir LT Std 55 Roman" panose="020B0503020203020204" pitchFamily="34" charset="0"/>
              </a:rPr>
              <a:t>EnEV inspections</a:t>
            </a:r>
          </a:p>
          <a:p>
            <a:pPr>
              <a:buClr>
                <a:schemeClr val="bg2"/>
              </a:buClr>
            </a:pPr>
            <a:r>
              <a:rPr lang="de-DE" sz="1000" dirty="0">
                <a:solidFill>
                  <a:schemeClr val="bg2"/>
                </a:solidFill>
                <a:latin typeface="Avenir LT Std 55 Roman" panose="020B0503020203020204" pitchFamily="34" charset="0"/>
              </a:rPr>
              <a:t>360° energy potential check</a:t>
            </a:r>
          </a:p>
          <a:p>
            <a:pPr>
              <a:buClr>
                <a:schemeClr val="bg2"/>
              </a:buClr>
            </a:pPr>
            <a:r>
              <a:rPr lang="de-DE" sz="1000" dirty="0">
                <a:solidFill>
                  <a:schemeClr val="bg2"/>
                </a:solidFill>
                <a:latin typeface="Avenir LT Std 55 Roman" panose="020B0503020203020204" pitchFamily="34" charset="0"/>
              </a:rPr>
              <a:t>Energy audit</a:t>
            </a:r>
          </a:p>
          <a:p>
            <a:pPr>
              <a:buClr>
                <a:schemeClr val="bg2"/>
              </a:buClr>
            </a:pPr>
            <a:r>
              <a:rPr lang="de-DE" sz="1000" dirty="0">
                <a:solidFill>
                  <a:schemeClr val="bg2"/>
                </a:solidFill>
                <a:latin typeface="Avenir LT Std 55 Roman" panose="020B0503020203020204" pitchFamily="34" charset="0"/>
              </a:rPr>
              <a:t>Performance engineering</a:t>
            </a:r>
          </a:p>
          <a:p>
            <a:pPr>
              <a:buClr>
                <a:schemeClr val="bg2"/>
              </a:buClr>
            </a:pPr>
            <a:r>
              <a:rPr lang="de-DE" sz="1000" dirty="0">
                <a:solidFill>
                  <a:schemeClr val="bg2"/>
                </a:solidFill>
                <a:latin typeface="Avenir LT Std 55 Roman" panose="020B0503020203020204" pitchFamily="34" charset="0"/>
              </a:rPr>
              <a:t>Energy management</a:t>
            </a:r>
          </a:p>
          <a:p>
            <a:pPr>
              <a:buClr>
                <a:schemeClr val="bg2"/>
              </a:buClr>
            </a:pPr>
            <a:r>
              <a:rPr lang="de-DE" sz="1000" dirty="0">
                <a:solidFill>
                  <a:schemeClr val="bg2"/>
                </a:solidFill>
                <a:latin typeface="Avenir LT Std 55 Roman" panose="020B0503020203020204" pitchFamily="34" charset="0"/>
              </a:rPr>
              <a:t>Energy contracting services</a:t>
            </a:r>
          </a:p>
          <a:p>
            <a:pPr>
              <a:buClr>
                <a:schemeClr val="bg2"/>
              </a:buClr>
            </a:pPr>
            <a:r>
              <a:rPr lang="de-DE" sz="1000" dirty="0">
                <a:solidFill>
                  <a:schemeClr val="bg2"/>
                </a:solidFill>
                <a:latin typeface="Avenir LT Std 55 Roman" panose="020B0503020203020204" pitchFamily="34" charset="0"/>
              </a:rPr>
              <a:t>Efficiency partnership</a:t>
            </a:r>
          </a:p>
          <a:p>
            <a:pPr>
              <a:buClr>
                <a:schemeClr val="bg2"/>
              </a:buClr>
            </a:pPr>
            <a:r>
              <a:rPr lang="de-DE" sz="1000" dirty="0">
                <a:solidFill>
                  <a:schemeClr val="bg2"/>
                </a:solidFill>
                <a:latin typeface="Avenir LT Std 55 Roman" panose="020B0503020203020204" pitchFamily="34" charset="0"/>
              </a:rPr>
              <a:t>Project development</a:t>
            </a:r>
          </a:p>
        </p:txBody>
      </p:sp>
      <p:sp>
        <p:nvSpPr>
          <p:cNvPr id="20" name="Titel 2">
            <a:extLst>
              <a:ext uri="{FF2B5EF4-FFF2-40B4-BE49-F238E27FC236}">
                <a16:creationId xmlns:a16="http://schemas.microsoft.com/office/drawing/2014/main" id="{1CD98F66-723B-F04E-BE8E-C271C280FA0C}"/>
              </a:ext>
            </a:extLst>
          </p:cNvPr>
          <p:cNvSpPr txBox="1">
            <a:spLocks/>
          </p:cNvSpPr>
          <p:nvPr/>
        </p:nvSpPr>
        <p:spPr>
          <a:xfrm>
            <a:off x="717173" y="1170000"/>
            <a:ext cx="1772450" cy="357534"/>
          </a:xfrm>
          <a:prstGeom prst="rect">
            <a:avLst/>
          </a:prstGeom>
        </p:spPr>
        <p:txBody>
          <a:bodyPr lIns="0" tIns="0" rIns="0" bIns="0"/>
          <a:lstStyle>
            <a:lvl1pPr algn="l" defTabSz="171384" rtl="0" eaLnBrk="1" latinLnBrk="0" hangingPunct="1">
              <a:spcBef>
                <a:spcPct val="0"/>
              </a:spcBef>
              <a:buNone/>
              <a:defRPr sz="1900" b="1" i="0" kern="1200">
                <a:solidFill>
                  <a:schemeClr val="tx1"/>
                </a:solidFill>
                <a:latin typeface="Avenir LT Std 65 Medium"/>
                <a:ea typeface="+mj-ea"/>
                <a:cs typeface="Avenir LT Std 65 Medium"/>
              </a:defRPr>
            </a:lvl1pPr>
          </a:lstStyle>
          <a:p>
            <a:r>
              <a:rPr lang="de-DE" sz="2400" dirty="0">
                <a:solidFill>
                  <a:schemeClr val="bg1"/>
                </a:solidFill>
                <a:latin typeface="Avenir LT Std 65 Medium" panose="020B0603020203020204" pitchFamily="34" charset="0"/>
              </a:rPr>
              <a:t>ENERGY</a:t>
            </a:r>
          </a:p>
        </p:txBody>
      </p:sp>
      <p:sp>
        <p:nvSpPr>
          <p:cNvPr id="21" name="Fußzeilenplatzhalter 7">
            <a:extLst>
              <a:ext uri="{FF2B5EF4-FFF2-40B4-BE49-F238E27FC236}">
                <a16:creationId xmlns:a16="http://schemas.microsoft.com/office/drawing/2014/main" id="{0BF6935F-1985-8544-9329-568DC0A3ABB9}"/>
              </a:ext>
            </a:extLst>
          </p:cNvPr>
          <p:cNvSpPr>
            <a:spLocks noGrp="1"/>
          </p:cNvSpPr>
          <p:nvPr/>
        </p:nvSpPr>
        <p:spPr>
          <a:xfrm>
            <a:off x="717173" y="1620000"/>
            <a:ext cx="3237309" cy="865976"/>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Avenir LT Std 55 Roman"/>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nSpc>
                <a:spcPts val="1400"/>
              </a:lnSpc>
            </a:pPr>
            <a:r>
              <a:rPr lang="de-DE" sz="1000" dirty="0">
                <a:solidFill>
                  <a:schemeClr val="bg1"/>
                </a:solidFill>
                <a:latin typeface="Avenir LT Std 55 Roman" panose="020B0503020203020204" pitchFamily="34" charset="0"/>
              </a:rPr>
              <a:t>The energy transition presents a major challenge for companies. M&amp;P supports you in all optimisation processes and ensures that you can afford to save on energy costs, too.</a:t>
            </a:r>
          </a:p>
        </p:txBody>
      </p:sp>
      <p:sp>
        <p:nvSpPr>
          <p:cNvPr id="12" name="Titel 2">
            <a:extLst>
              <a:ext uri="{FF2B5EF4-FFF2-40B4-BE49-F238E27FC236}">
                <a16:creationId xmlns:a16="http://schemas.microsoft.com/office/drawing/2014/main" id="{C9AF3D28-52AD-104D-BC82-E61BD888C61F}"/>
              </a:ext>
            </a:extLst>
          </p:cNvPr>
          <p:cNvSpPr>
            <a:spLocks noGrp="1"/>
          </p:cNvSpPr>
          <p:nvPr>
            <p:ph type="title"/>
          </p:nvPr>
        </p:nvSpPr>
        <p:spPr>
          <a:xfrm>
            <a:off x="404948" y="270000"/>
            <a:ext cx="7025054" cy="357534"/>
          </a:xfrm>
          <a:prstGeom prst="rect">
            <a:avLst/>
          </a:prstGeom>
        </p:spPr>
        <p:txBody>
          <a:bodyPr/>
          <a:lstStyle/>
          <a:p>
            <a:r>
              <a:rPr lang="de-DE" dirty="0"/>
              <a:t>OUR DIVISIONS.</a:t>
            </a:r>
          </a:p>
        </p:txBody>
      </p:sp>
      <p:sp>
        <p:nvSpPr>
          <p:cNvPr id="14" name="Fußzeilenplatzhalter 5">
            <a:extLst>
              <a:ext uri="{FF2B5EF4-FFF2-40B4-BE49-F238E27FC236}">
                <a16:creationId xmlns:a16="http://schemas.microsoft.com/office/drawing/2014/main" id="{C1F0127A-2C53-564F-8CF1-EC99DFB6C7E3}"/>
              </a:ext>
            </a:extLst>
          </p:cNvPr>
          <p:cNvSpPr>
            <a:spLocks noGrp="1"/>
          </p:cNvSpPr>
          <p:nvPr>
            <p:ph type="ftr" sz="quarter" idx="11"/>
          </p:nvPr>
        </p:nvSpPr>
        <p:spPr>
          <a:xfrm>
            <a:off x="404948" y="4860000"/>
            <a:ext cx="7273333" cy="273844"/>
          </a:xfrm>
          <a:prstGeom prst="rect">
            <a:avLst/>
          </a:prstGeom>
        </p:spPr>
        <p:txBody>
          <a:bodyPr/>
          <a:lstStyle/>
          <a:p>
            <a:r>
              <a:rPr lang="de-DE"/>
              <a:t>The M&amp;P Group introduces itself.</a:t>
            </a:r>
          </a:p>
        </p:txBody>
      </p:sp>
    </p:spTree>
    <p:extLst>
      <p:ext uri="{BB962C8B-B14F-4D97-AF65-F5344CB8AC3E}">
        <p14:creationId xmlns:p14="http://schemas.microsoft.com/office/powerpoint/2010/main" val="186882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78C4C9F-9F2D-DB4A-8FFA-06B9003F2A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4947" y="771783"/>
            <a:ext cx="8368911" cy="3943968"/>
          </a:xfrm>
          <a:prstGeom prst="rect">
            <a:avLst/>
          </a:prstGeom>
        </p:spPr>
      </p:pic>
      <p:sp>
        <p:nvSpPr>
          <p:cNvPr id="15" name="Eine Ecke des Rechtecks abrunden 4">
            <a:extLst>
              <a:ext uri="{FF2B5EF4-FFF2-40B4-BE49-F238E27FC236}">
                <a16:creationId xmlns:a16="http://schemas.microsoft.com/office/drawing/2014/main" id="{85EA3A6C-DB3E-CA47-AF33-D2C0D878353B}"/>
              </a:ext>
            </a:extLst>
          </p:cNvPr>
          <p:cNvSpPr/>
          <p:nvPr/>
        </p:nvSpPr>
        <p:spPr>
          <a:xfrm rot="2700000">
            <a:off x="-420413" y="-45412"/>
            <a:ext cx="4610475" cy="5170922"/>
          </a:xfrm>
          <a:custGeom>
            <a:avLst/>
            <a:gdLst>
              <a:gd name="connsiteX0" fmla="*/ 0 w 4550700"/>
              <a:gd name="connsiteY0" fmla="*/ 0 h 4562184"/>
              <a:gd name="connsiteX1" fmla="*/ 4395931 w 4550700"/>
              <a:gd name="connsiteY1" fmla="*/ 0 h 4562184"/>
              <a:gd name="connsiteX2" fmla="*/ 4550700 w 4550700"/>
              <a:gd name="connsiteY2" fmla="*/ 154769 h 4562184"/>
              <a:gd name="connsiteX3" fmla="*/ 4550700 w 4550700"/>
              <a:gd name="connsiteY3" fmla="*/ 4562184 h 4562184"/>
              <a:gd name="connsiteX4" fmla="*/ 0 w 4550700"/>
              <a:gd name="connsiteY4" fmla="*/ 4562184 h 4562184"/>
              <a:gd name="connsiteX5" fmla="*/ 0 w 4550700"/>
              <a:gd name="connsiteY5" fmla="*/ 0 h 4562184"/>
              <a:gd name="connsiteX0" fmla="*/ 0 w 4550700"/>
              <a:gd name="connsiteY0" fmla="*/ 0 h 4562184"/>
              <a:gd name="connsiteX1" fmla="*/ 1749074 w 4550700"/>
              <a:gd name="connsiteY1" fmla="*/ 7142 h 4562184"/>
              <a:gd name="connsiteX2" fmla="*/ 4395931 w 4550700"/>
              <a:gd name="connsiteY2" fmla="*/ 0 h 4562184"/>
              <a:gd name="connsiteX3" fmla="*/ 4550700 w 4550700"/>
              <a:gd name="connsiteY3" fmla="*/ 154769 h 4562184"/>
              <a:gd name="connsiteX4" fmla="*/ 4550700 w 4550700"/>
              <a:gd name="connsiteY4" fmla="*/ 4562184 h 4562184"/>
              <a:gd name="connsiteX5" fmla="*/ 0 w 4550700"/>
              <a:gd name="connsiteY5" fmla="*/ 4562184 h 4562184"/>
              <a:gd name="connsiteX6" fmla="*/ 0 w 4550700"/>
              <a:gd name="connsiteY6"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57765 w 4557765"/>
              <a:gd name="connsiteY4" fmla="*/ 4562184 h 4562184"/>
              <a:gd name="connsiteX5" fmla="*/ 7065 w 4557765"/>
              <a:gd name="connsiteY5" fmla="*/ 4562184 h 4562184"/>
              <a:gd name="connsiteX6" fmla="*/ 0 w 4557765"/>
              <a:gd name="connsiteY6" fmla="*/ 1755299 h 4562184"/>
              <a:gd name="connsiteX7" fmla="*/ 7065 w 4557765"/>
              <a:gd name="connsiteY7"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49997 w 4557765"/>
              <a:gd name="connsiteY4" fmla="*/ 2793016 h 4562184"/>
              <a:gd name="connsiteX5" fmla="*/ 4557765 w 4557765"/>
              <a:gd name="connsiteY5" fmla="*/ 4562184 h 4562184"/>
              <a:gd name="connsiteX6" fmla="*/ 7065 w 4557765"/>
              <a:gd name="connsiteY6" fmla="*/ 4562184 h 4562184"/>
              <a:gd name="connsiteX7" fmla="*/ 0 w 4557765"/>
              <a:gd name="connsiteY7" fmla="*/ 1755299 h 4562184"/>
              <a:gd name="connsiteX8" fmla="*/ 7065 w 4557765"/>
              <a:gd name="connsiteY8" fmla="*/ 0 h 4562184"/>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4557765 w 4557765"/>
              <a:gd name="connsiteY5" fmla="*/ 4562184 h 4573103"/>
              <a:gd name="connsiteX6" fmla="*/ 2761928 w 4557765"/>
              <a:gd name="connsiteY6" fmla="*/ 4573103 h 4573103"/>
              <a:gd name="connsiteX7" fmla="*/ 7065 w 4557765"/>
              <a:gd name="connsiteY7" fmla="*/ 4562184 h 4573103"/>
              <a:gd name="connsiteX8" fmla="*/ 0 w 4557765"/>
              <a:gd name="connsiteY8" fmla="*/ 1755299 h 4573103"/>
              <a:gd name="connsiteX9" fmla="*/ 7065 w 4557765"/>
              <a:gd name="connsiteY9"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7065 w 4557765"/>
              <a:gd name="connsiteY6" fmla="*/ 4562184 h 4573103"/>
              <a:gd name="connsiteX7" fmla="*/ 0 w 4557765"/>
              <a:gd name="connsiteY7" fmla="*/ 1755299 h 4573103"/>
              <a:gd name="connsiteX8" fmla="*/ 7065 w 4557765"/>
              <a:gd name="connsiteY8"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0 w 4557765"/>
              <a:gd name="connsiteY6" fmla="*/ 1755299 h 4573103"/>
              <a:gd name="connsiteX7" fmla="*/ 7065 w 4557765"/>
              <a:gd name="connsiteY7" fmla="*/ 0 h 4573103"/>
              <a:gd name="connsiteX0" fmla="*/ 0 w 4550700"/>
              <a:gd name="connsiteY0" fmla="*/ 0 h 4573103"/>
              <a:gd name="connsiteX1" fmla="*/ 1749074 w 4550700"/>
              <a:gd name="connsiteY1" fmla="*/ 7142 h 4573103"/>
              <a:gd name="connsiteX2" fmla="*/ 4395931 w 4550700"/>
              <a:gd name="connsiteY2" fmla="*/ 0 h 4573103"/>
              <a:gd name="connsiteX3" fmla="*/ 4550700 w 4550700"/>
              <a:gd name="connsiteY3" fmla="*/ 154769 h 4573103"/>
              <a:gd name="connsiteX4" fmla="*/ 4542932 w 4550700"/>
              <a:gd name="connsiteY4" fmla="*/ 2793016 h 4573103"/>
              <a:gd name="connsiteX5" fmla="*/ 2754863 w 4550700"/>
              <a:gd name="connsiteY5" fmla="*/ 4573103 h 4573103"/>
              <a:gd name="connsiteX6" fmla="*/ 232408 w 4550700"/>
              <a:gd name="connsiteY6" fmla="*/ 1539772 h 4573103"/>
              <a:gd name="connsiteX7" fmla="*/ 0 w 4550700"/>
              <a:gd name="connsiteY7" fmla="*/ 0 h 4573103"/>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318292"/>
              <a:gd name="connsiteY0" fmla="*/ 1539772 h 4317665"/>
              <a:gd name="connsiteX1" fmla="*/ 1516666 w 4318292"/>
              <a:gd name="connsiteY1" fmla="*/ 7142 h 4317665"/>
              <a:gd name="connsiteX2" fmla="*/ 4163523 w 4318292"/>
              <a:gd name="connsiteY2" fmla="*/ 0 h 4317665"/>
              <a:gd name="connsiteX3" fmla="*/ 4318292 w 4318292"/>
              <a:gd name="connsiteY3" fmla="*/ 154769 h 4317665"/>
              <a:gd name="connsiteX4" fmla="*/ 4310524 w 4318292"/>
              <a:gd name="connsiteY4" fmla="*/ 2793016 h 4317665"/>
              <a:gd name="connsiteX5" fmla="*/ 2801840 w 4318292"/>
              <a:gd name="connsiteY5" fmla="*/ 4317665 h 4317665"/>
              <a:gd name="connsiteX6" fmla="*/ 0 w 4318292"/>
              <a:gd name="connsiteY6" fmla="*/ 1539772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166625"/>
              <a:gd name="connsiteY0" fmla="*/ 1380209 h 4317665"/>
              <a:gd name="connsiteX1" fmla="*/ 1364999 w 4166625"/>
              <a:gd name="connsiteY1" fmla="*/ 7142 h 4317665"/>
              <a:gd name="connsiteX2" fmla="*/ 4011856 w 4166625"/>
              <a:gd name="connsiteY2" fmla="*/ 0 h 4317665"/>
              <a:gd name="connsiteX3" fmla="*/ 4166625 w 4166625"/>
              <a:gd name="connsiteY3" fmla="*/ 154769 h 4317665"/>
              <a:gd name="connsiteX4" fmla="*/ 4158857 w 4166625"/>
              <a:gd name="connsiteY4" fmla="*/ 2793016 h 4317665"/>
              <a:gd name="connsiteX5" fmla="*/ 2650173 w 4166625"/>
              <a:gd name="connsiteY5" fmla="*/ 4317665 h 4317665"/>
              <a:gd name="connsiteX6" fmla="*/ 0 w 4166625"/>
              <a:gd name="connsiteY6" fmla="*/ 1380209 h 4317665"/>
              <a:gd name="connsiteX0" fmla="*/ 0 w 4302326"/>
              <a:gd name="connsiteY0" fmla="*/ 1523815 h 4317665"/>
              <a:gd name="connsiteX1" fmla="*/ 1500700 w 4302326"/>
              <a:gd name="connsiteY1" fmla="*/ 7142 h 4317665"/>
              <a:gd name="connsiteX2" fmla="*/ 4147557 w 4302326"/>
              <a:gd name="connsiteY2" fmla="*/ 0 h 4317665"/>
              <a:gd name="connsiteX3" fmla="*/ 4302326 w 4302326"/>
              <a:gd name="connsiteY3" fmla="*/ 154769 h 4317665"/>
              <a:gd name="connsiteX4" fmla="*/ 4294558 w 4302326"/>
              <a:gd name="connsiteY4" fmla="*/ 2793016 h 4317665"/>
              <a:gd name="connsiteX5" fmla="*/ 2785874 w 4302326"/>
              <a:gd name="connsiteY5" fmla="*/ 4317665 h 4317665"/>
              <a:gd name="connsiteX6" fmla="*/ 0 w 4302326"/>
              <a:gd name="connsiteY6" fmla="*/ 1523815 h 4317665"/>
              <a:gd name="connsiteX0" fmla="*/ 0 w 4355324"/>
              <a:gd name="connsiteY0" fmla="*/ 1560895 h 4317665"/>
              <a:gd name="connsiteX1" fmla="*/ 1553698 w 4355324"/>
              <a:gd name="connsiteY1" fmla="*/ 7142 h 4317665"/>
              <a:gd name="connsiteX2" fmla="*/ 4200555 w 4355324"/>
              <a:gd name="connsiteY2" fmla="*/ 0 h 4317665"/>
              <a:gd name="connsiteX3" fmla="*/ 4355324 w 4355324"/>
              <a:gd name="connsiteY3" fmla="*/ 154769 h 4317665"/>
              <a:gd name="connsiteX4" fmla="*/ 4347556 w 4355324"/>
              <a:gd name="connsiteY4" fmla="*/ 2793016 h 4317665"/>
              <a:gd name="connsiteX5" fmla="*/ 2838872 w 4355324"/>
              <a:gd name="connsiteY5" fmla="*/ 4317665 h 4317665"/>
              <a:gd name="connsiteX6" fmla="*/ 0 w 4355324"/>
              <a:gd name="connsiteY6" fmla="*/ 1560895 h 4317665"/>
              <a:gd name="connsiteX0" fmla="*/ 0 w 4090333"/>
              <a:gd name="connsiteY0" fmla="*/ 1497332 h 4317665"/>
              <a:gd name="connsiteX1" fmla="*/ 1288707 w 4090333"/>
              <a:gd name="connsiteY1" fmla="*/ 7142 h 4317665"/>
              <a:gd name="connsiteX2" fmla="*/ 3935564 w 4090333"/>
              <a:gd name="connsiteY2" fmla="*/ 0 h 4317665"/>
              <a:gd name="connsiteX3" fmla="*/ 4090333 w 4090333"/>
              <a:gd name="connsiteY3" fmla="*/ 154769 h 4317665"/>
              <a:gd name="connsiteX4" fmla="*/ 4082565 w 4090333"/>
              <a:gd name="connsiteY4" fmla="*/ 2793016 h 4317665"/>
              <a:gd name="connsiteX5" fmla="*/ 2573881 w 4090333"/>
              <a:gd name="connsiteY5" fmla="*/ 4317665 h 4317665"/>
              <a:gd name="connsiteX6" fmla="*/ 0 w 4090333"/>
              <a:gd name="connsiteY6" fmla="*/ 1497332 h 4317665"/>
              <a:gd name="connsiteX0" fmla="*/ 0 w 4310275"/>
              <a:gd name="connsiteY0" fmla="*/ 1526466 h 4317665"/>
              <a:gd name="connsiteX1" fmla="*/ 1508649 w 4310275"/>
              <a:gd name="connsiteY1" fmla="*/ 7142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317665"/>
              <a:gd name="connsiteX1" fmla="*/ 1503350 w 4310275"/>
              <a:gd name="connsiteY1" fmla="*/ 17736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436708"/>
              <a:gd name="connsiteX1" fmla="*/ 1503350 w 4310275"/>
              <a:gd name="connsiteY1" fmla="*/ 17736 h 4436708"/>
              <a:gd name="connsiteX2" fmla="*/ 4155506 w 4310275"/>
              <a:gd name="connsiteY2" fmla="*/ 0 h 4436708"/>
              <a:gd name="connsiteX3" fmla="*/ 4310275 w 4310275"/>
              <a:gd name="connsiteY3" fmla="*/ 154769 h 4436708"/>
              <a:gd name="connsiteX4" fmla="*/ 4302507 w 4310275"/>
              <a:gd name="connsiteY4" fmla="*/ 2793016 h 4436708"/>
              <a:gd name="connsiteX5" fmla="*/ 2667911 w 4310275"/>
              <a:gd name="connsiteY5" fmla="*/ 4436708 h 4436708"/>
              <a:gd name="connsiteX6" fmla="*/ 0 w 4310275"/>
              <a:gd name="connsiteY6" fmla="*/ 1526466 h 4436708"/>
              <a:gd name="connsiteX0" fmla="*/ 0 w 4429381"/>
              <a:gd name="connsiteY0" fmla="*/ 1645508 h 4436708"/>
              <a:gd name="connsiteX1" fmla="*/ 1622456 w 4429381"/>
              <a:gd name="connsiteY1" fmla="*/ 17736 h 4436708"/>
              <a:gd name="connsiteX2" fmla="*/ 4274612 w 4429381"/>
              <a:gd name="connsiteY2" fmla="*/ 0 h 4436708"/>
              <a:gd name="connsiteX3" fmla="*/ 4429381 w 4429381"/>
              <a:gd name="connsiteY3" fmla="*/ 154769 h 4436708"/>
              <a:gd name="connsiteX4" fmla="*/ 4421613 w 4429381"/>
              <a:gd name="connsiteY4" fmla="*/ 2793016 h 4436708"/>
              <a:gd name="connsiteX5" fmla="*/ 2787017 w 4429381"/>
              <a:gd name="connsiteY5" fmla="*/ 4436708 h 4436708"/>
              <a:gd name="connsiteX6" fmla="*/ 0 w 4429381"/>
              <a:gd name="connsiteY6" fmla="*/ 1645508 h 4436708"/>
              <a:gd name="connsiteX0" fmla="*/ 0 w 4170750"/>
              <a:gd name="connsiteY0" fmla="*/ 1903999 h 4436708"/>
              <a:gd name="connsiteX1" fmla="*/ 1363825 w 4170750"/>
              <a:gd name="connsiteY1" fmla="*/ 17736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170750"/>
              <a:gd name="connsiteY0" fmla="*/ 1903999 h 4436708"/>
              <a:gd name="connsiteX1" fmla="*/ 1898103 w 4170750"/>
              <a:gd name="connsiteY1" fmla="*/ 14335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092480"/>
              <a:gd name="connsiteY0" fmla="*/ 1927808 h 4436708"/>
              <a:gd name="connsiteX1" fmla="*/ 1819833 w 4092480"/>
              <a:gd name="connsiteY1" fmla="*/ 14335 h 4436708"/>
              <a:gd name="connsiteX2" fmla="*/ 3937711 w 4092480"/>
              <a:gd name="connsiteY2" fmla="*/ 0 h 4436708"/>
              <a:gd name="connsiteX3" fmla="*/ 4092480 w 4092480"/>
              <a:gd name="connsiteY3" fmla="*/ 154769 h 4436708"/>
              <a:gd name="connsiteX4" fmla="*/ 4084712 w 4092480"/>
              <a:gd name="connsiteY4" fmla="*/ 2793016 h 4436708"/>
              <a:gd name="connsiteX5" fmla="*/ 2450116 w 4092480"/>
              <a:gd name="connsiteY5" fmla="*/ 4436708 h 4436708"/>
              <a:gd name="connsiteX6" fmla="*/ 0 w 4092480"/>
              <a:gd name="connsiteY6" fmla="*/ 1927808 h 4436708"/>
              <a:gd name="connsiteX0" fmla="*/ 0 w 4163944"/>
              <a:gd name="connsiteY0" fmla="*/ 1910802 h 4436708"/>
              <a:gd name="connsiteX1" fmla="*/ 1891297 w 4163944"/>
              <a:gd name="connsiteY1" fmla="*/ 14335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0802 h 4436708"/>
              <a:gd name="connsiteX1" fmla="*/ 1918522 w 4163944"/>
              <a:gd name="connsiteY1" fmla="*/ 730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3473 h 4439379"/>
              <a:gd name="connsiteX1" fmla="*/ 1915121 w 4163944"/>
              <a:gd name="connsiteY1" fmla="*/ 0 h 4439379"/>
              <a:gd name="connsiteX2" fmla="*/ 4009175 w 4163944"/>
              <a:gd name="connsiteY2" fmla="*/ 2671 h 4439379"/>
              <a:gd name="connsiteX3" fmla="*/ 4163944 w 4163944"/>
              <a:gd name="connsiteY3" fmla="*/ 157440 h 4439379"/>
              <a:gd name="connsiteX4" fmla="*/ 4156176 w 4163944"/>
              <a:gd name="connsiteY4" fmla="*/ 2795687 h 4439379"/>
              <a:gd name="connsiteX5" fmla="*/ 2521580 w 4163944"/>
              <a:gd name="connsiteY5" fmla="*/ 4439379 h 4439379"/>
              <a:gd name="connsiteX6" fmla="*/ 0 w 4163944"/>
              <a:gd name="connsiteY6" fmla="*/ 1913473 h 4439379"/>
              <a:gd name="connsiteX0" fmla="*/ 0 w 4163944"/>
              <a:gd name="connsiteY0" fmla="*/ 1938154 h 4464060"/>
              <a:gd name="connsiteX1" fmla="*/ 1939817 w 4163944"/>
              <a:gd name="connsiteY1" fmla="*/ 0 h 4464060"/>
              <a:gd name="connsiteX2" fmla="*/ 4009175 w 4163944"/>
              <a:gd name="connsiteY2" fmla="*/ 27352 h 4464060"/>
              <a:gd name="connsiteX3" fmla="*/ 4163944 w 4163944"/>
              <a:gd name="connsiteY3" fmla="*/ 182121 h 4464060"/>
              <a:gd name="connsiteX4" fmla="*/ 4156176 w 4163944"/>
              <a:gd name="connsiteY4" fmla="*/ 2820368 h 4464060"/>
              <a:gd name="connsiteX5" fmla="*/ 2521580 w 4163944"/>
              <a:gd name="connsiteY5" fmla="*/ 4464060 h 4464060"/>
              <a:gd name="connsiteX6" fmla="*/ 0 w 4163944"/>
              <a:gd name="connsiteY6" fmla="*/ 1938154 h 4464060"/>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6176 w 4163944"/>
              <a:gd name="connsiteY4" fmla="*/ 2820368 h 4728834"/>
              <a:gd name="connsiteX5" fmla="*/ 2786498 w 4163944"/>
              <a:gd name="connsiteY5" fmla="*/ 4728834 h 4728834"/>
              <a:gd name="connsiteX6" fmla="*/ 0 w 4163944"/>
              <a:gd name="connsiteY6" fmla="*/ 1938154 h 4728834"/>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1686 w 4163944"/>
              <a:gd name="connsiteY4" fmla="*/ 3358893 h 4728834"/>
              <a:gd name="connsiteX5" fmla="*/ 2786498 w 4163944"/>
              <a:gd name="connsiteY5" fmla="*/ 4728834 h 4728834"/>
              <a:gd name="connsiteX6" fmla="*/ 0 w 4163944"/>
              <a:gd name="connsiteY6" fmla="*/ 1938154 h 4728834"/>
              <a:gd name="connsiteX0" fmla="*/ 0 w 4169243"/>
              <a:gd name="connsiteY0" fmla="*/ 1932858 h 4728834"/>
              <a:gd name="connsiteX1" fmla="*/ 1945116 w 4169243"/>
              <a:gd name="connsiteY1" fmla="*/ 0 h 4728834"/>
              <a:gd name="connsiteX2" fmla="*/ 4014474 w 4169243"/>
              <a:gd name="connsiteY2" fmla="*/ 27352 h 4728834"/>
              <a:gd name="connsiteX3" fmla="*/ 4169243 w 4169243"/>
              <a:gd name="connsiteY3" fmla="*/ 182121 h 4728834"/>
              <a:gd name="connsiteX4" fmla="*/ 4156985 w 4169243"/>
              <a:gd name="connsiteY4" fmla="*/ 3358893 h 4728834"/>
              <a:gd name="connsiteX5" fmla="*/ 2791797 w 4169243"/>
              <a:gd name="connsiteY5" fmla="*/ 4728834 h 4728834"/>
              <a:gd name="connsiteX6" fmla="*/ 0 w 4169243"/>
              <a:gd name="connsiteY6" fmla="*/ 1932858 h 4728834"/>
              <a:gd name="connsiteX0" fmla="*/ 0 w 4169243"/>
              <a:gd name="connsiteY0" fmla="*/ 1935508 h 4731484"/>
              <a:gd name="connsiteX1" fmla="*/ 1942466 w 4169243"/>
              <a:gd name="connsiteY1" fmla="*/ 0 h 4731484"/>
              <a:gd name="connsiteX2" fmla="*/ 4014474 w 4169243"/>
              <a:gd name="connsiteY2" fmla="*/ 30002 h 4731484"/>
              <a:gd name="connsiteX3" fmla="*/ 4169243 w 4169243"/>
              <a:gd name="connsiteY3" fmla="*/ 184771 h 4731484"/>
              <a:gd name="connsiteX4" fmla="*/ 4156985 w 4169243"/>
              <a:gd name="connsiteY4" fmla="*/ 3361543 h 4731484"/>
              <a:gd name="connsiteX5" fmla="*/ 2791797 w 4169243"/>
              <a:gd name="connsiteY5" fmla="*/ 4731484 h 4731484"/>
              <a:gd name="connsiteX6" fmla="*/ 0 w 4169243"/>
              <a:gd name="connsiteY6" fmla="*/ 1935508 h 4731484"/>
              <a:gd name="connsiteX0" fmla="*/ 0 w 4928624"/>
              <a:gd name="connsiteY0" fmla="*/ 2701379 h 4731484"/>
              <a:gd name="connsiteX1" fmla="*/ 2701847 w 4928624"/>
              <a:gd name="connsiteY1" fmla="*/ 0 h 4731484"/>
              <a:gd name="connsiteX2" fmla="*/ 4773855 w 4928624"/>
              <a:gd name="connsiteY2" fmla="*/ 30002 h 4731484"/>
              <a:gd name="connsiteX3" fmla="*/ 4928624 w 4928624"/>
              <a:gd name="connsiteY3" fmla="*/ 184771 h 4731484"/>
              <a:gd name="connsiteX4" fmla="*/ 4916366 w 4928624"/>
              <a:gd name="connsiteY4" fmla="*/ 3361543 h 4731484"/>
              <a:gd name="connsiteX5" fmla="*/ 3551178 w 4928624"/>
              <a:gd name="connsiteY5" fmla="*/ 4731484 h 4731484"/>
              <a:gd name="connsiteX6" fmla="*/ 0 w 4928624"/>
              <a:gd name="connsiteY6" fmla="*/ 2701379 h 4731484"/>
              <a:gd name="connsiteX0" fmla="*/ 0 w 4928624"/>
              <a:gd name="connsiteY0" fmla="*/ 2701379 h 5487144"/>
              <a:gd name="connsiteX1" fmla="*/ 2701847 w 4928624"/>
              <a:gd name="connsiteY1" fmla="*/ 0 h 5487144"/>
              <a:gd name="connsiteX2" fmla="*/ 4773855 w 4928624"/>
              <a:gd name="connsiteY2" fmla="*/ 30002 h 5487144"/>
              <a:gd name="connsiteX3" fmla="*/ 4928624 w 4928624"/>
              <a:gd name="connsiteY3" fmla="*/ 184771 h 5487144"/>
              <a:gd name="connsiteX4" fmla="*/ 4916366 w 4928624"/>
              <a:gd name="connsiteY4" fmla="*/ 3361543 h 5487144"/>
              <a:gd name="connsiteX5" fmla="*/ 2802014 w 4928624"/>
              <a:gd name="connsiteY5" fmla="*/ 5487144 h 5487144"/>
              <a:gd name="connsiteX6" fmla="*/ 0 w 4928624"/>
              <a:gd name="connsiteY6" fmla="*/ 2701379 h 5487144"/>
              <a:gd name="connsiteX0" fmla="*/ 0 w 4613524"/>
              <a:gd name="connsiteY0" fmla="*/ 2386410 h 5487144"/>
              <a:gd name="connsiteX1" fmla="*/ 2386747 w 4613524"/>
              <a:gd name="connsiteY1" fmla="*/ 0 h 5487144"/>
              <a:gd name="connsiteX2" fmla="*/ 4458755 w 4613524"/>
              <a:gd name="connsiteY2" fmla="*/ 30002 h 5487144"/>
              <a:gd name="connsiteX3" fmla="*/ 4613524 w 4613524"/>
              <a:gd name="connsiteY3" fmla="*/ 184771 h 5487144"/>
              <a:gd name="connsiteX4" fmla="*/ 4601266 w 4613524"/>
              <a:gd name="connsiteY4" fmla="*/ 3361543 h 5487144"/>
              <a:gd name="connsiteX5" fmla="*/ 2486914 w 4613524"/>
              <a:gd name="connsiteY5" fmla="*/ 5487144 h 5487144"/>
              <a:gd name="connsiteX6" fmla="*/ 0 w 4613524"/>
              <a:gd name="connsiteY6" fmla="*/ 2386410 h 5487144"/>
              <a:gd name="connsiteX0" fmla="*/ 0 w 4613524"/>
              <a:gd name="connsiteY0" fmla="*/ 2386410 h 5172177"/>
              <a:gd name="connsiteX1" fmla="*/ 2386747 w 4613524"/>
              <a:gd name="connsiteY1" fmla="*/ 0 h 5172177"/>
              <a:gd name="connsiteX2" fmla="*/ 4458755 w 4613524"/>
              <a:gd name="connsiteY2" fmla="*/ 30002 h 5172177"/>
              <a:gd name="connsiteX3" fmla="*/ 4613524 w 4613524"/>
              <a:gd name="connsiteY3" fmla="*/ 184771 h 5172177"/>
              <a:gd name="connsiteX4" fmla="*/ 4601266 w 4613524"/>
              <a:gd name="connsiteY4" fmla="*/ 3361543 h 5172177"/>
              <a:gd name="connsiteX5" fmla="*/ 2802015 w 4613524"/>
              <a:gd name="connsiteY5" fmla="*/ 5172177 h 5172177"/>
              <a:gd name="connsiteX6" fmla="*/ 0 w 4613524"/>
              <a:gd name="connsiteY6" fmla="*/ 2386410 h 51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524" h="5172177">
                <a:moveTo>
                  <a:pt x="0" y="2386410"/>
                </a:moveTo>
                <a:lnTo>
                  <a:pt x="2386747" y="0"/>
                </a:lnTo>
                <a:lnTo>
                  <a:pt x="4458755" y="30002"/>
                </a:lnTo>
                <a:cubicBezTo>
                  <a:pt x="4544232" y="30002"/>
                  <a:pt x="4613524" y="99294"/>
                  <a:pt x="4613524" y="184771"/>
                </a:cubicBezTo>
                <a:cubicBezTo>
                  <a:pt x="4610935" y="1064187"/>
                  <a:pt x="4603855" y="2482127"/>
                  <a:pt x="4601266" y="3361543"/>
                </a:cubicBezTo>
                <a:lnTo>
                  <a:pt x="2802015" y="5172177"/>
                </a:lnTo>
                <a:lnTo>
                  <a:pt x="0" y="2386410"/>
                </a:lnTo>
                <a:close/>
              </a:path>
            </a:pathLst>
          </a:cu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latin typeface="Avenir LT Pro 55 Roman" panose="020B0503020203020204" pitchFamily="34" charset="77"/>
              </a:rPr>
              <a:t> </a:t>
            </a:r>
          </a:p>
        </p:txBody>
      </p:sp>
      <p:sp>
        <p:nvSpPr>
          <p:cNvPr id="16" name="Foliennummernplatzhalter 1">
            <a:extLst>
              <a:ext uri="{FF2B5EF4-FFF2-40B4-BE49-F238E27FC236}">
                <a16:creationId xmlns:a16="http://schemas.microsoft.com/office/drawing/2014/main" id="{D912560A-3188-E543-AB97-BDB7F6277E29}"/>
              </a:ext>
            </a:extLst>
          </p:cNvPr>
          <p:cNvSpPr>
            <a:spLocks noGrp="1"/>
          </p:cNvSpPr>
          <p:nvPr>
            <p:ph type="sldNum" sz="quarter" idx="12"/>
          </p:nvPr>
        </p:nvSpPr>
        <p:spPr>
          <a:xfrm>
            <a:off x="7828982" y="4860000"/>
            <a:ext cx="944877" cy="273844"/>
          </a:xfrm>
        </p:spPr>
        <p:txBody>
          <a:bodyPr/>
          <a:lstStyle/>
          <a:p>
            <a:fld id="{062264FA-5897-E448-9104-19C45CE6974D}" type="slidenum">
              <a:rPr lang="de-DE"/>
              <a:pPr/>
              <a:t>11</a:t>
            </a:fld>
            <a:endParaRPr lang="de-DE"/>
          </a:p>
        </p:txBody>
      </p:sp>
      <p:sp>
        <p:nvSpPr>
          <p:cNvPr id="19" name="Inhaltsplatzhalter 3">
            <a:extLst>
              <a:ext uri="{FF2B5EF4-FFF2-40B4-BE49-F238E27FC236}">
                <a16:creationId xmlns:a16="http://schemas.microsoft.com/office/drawing/2014/main" id="{F183E9FB-FF86-C64E-AABC-57FC69996E15}"/>
              </a:ext>
            </a:extLst>
          </p:cNvPr>
          <p:cNvSpPr>
            <a:spLocks noGrp="1"/>
          </p:cNvSpPr>
          <p:nvPr/>
        </p:nvSpPr>
        <p:spPr>
          <a:xfrm>
            <a:off x="1080000" y="2317434"/>
            <a:ext cx="2223466" cy="1678114"/>
          </a:xfrm>
          <a:prstGeom prst="rect">
            <a:avLst/>
          </a:prstGeom>
        </p:spPr>
        <p:txBody>
          <a:bodyPr lIns="0" tIns="0" rIns="0" bIns="0"/>
          <a:lstStyle>
            <a:lvl1pPr marL="128538" indent="-128538" algn="l" defTabSz="171384" rtl="0" eaLnBrk="1" latinLnBrk="0" hangingPunct="1">
              <a:spcBef>
                <a:spcPts val="300"/>
              </a:spcBef>
              <a:buClr>
                <a:srgbClr val="5A646E"/>
              </a:buClr>
              <a:buSzPct val="110000"/>
              <a:buFont typeface="Lucida Grande"/>
              <a:buChar char="»"/>
              <a:defRPr sz="1100" kern="1200">
                <a:solidFill>
                  <a:schemeClr val="tx1"/>
                </a:solidFill>
                <a:latin typeface="Avenir LT Std 55 Roman"/>
                <a:ea typeface="+mn-ea"/>
                <a:cs typeface="+mn-cs"/>
              </a:defRPr>
            </a:lvl1pPr>
            <a:lvl2pPr marL="278501" indent="-107116" algn="l" defTabSz="171384" rtl="0" eaLnBrk="1" latinLnBrk="0" hangingPunct="1">
              <a:spcBef>
                <a:spcPts val="300"/>
              </a:spcBef>
              <a:buClr>
                <a:srgbClr val="5A646E"/>
              </a:buClr>
              <a:buFont typeface="Wingdings" charset="2"/>
              <a:buChar char="§"/>
              <a:defRPr sz="1100" kern="1200">
                <a:solidFill>
                  <a:schemeClr val="tx1"/>
                </a:solidFill>
                <a:latin typeface="Avenir LT Std 55 Roman"/>
                <a:ea typeface="+mn-ea"/>
                <a:cs typeface="+mn-cs"/>
              </a:defRPr>
            </a:lvl2pPr>
            <a:lvl3pPr marL="428462" indent="-85692" algn="l" defTabSz="171384" rtl="0" eaLnBrk="1" latinLnBrk="0" hangingPunct="1">
              <a:spcBef>
                <a:spcPts val="300"/>
              </a:spcBef>
              <a:buClr>
                <a:srgbClr val="5A646E"/>
              </a:buClr>
              <a:buFont typeface="Arial"/>
              <a:buChar char="•"/>
              <a:defRPr sz="1100" kern="1200">
                <a:solidFill>
                  <a:schemeClr val="tx1"/>
                </a:solidFill>
                <a:latin typeface="Avenir LT Std 55 Roman"/>
                <a:ea typeface="+mn-ea"/>
                <a:cs typeface="+mn-cs"/>
              </a:defRPr>
            </a:lvl3pPr>
            <a:lvl4pPr marL="599847"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4pPr>
            <a:lvl5pPr marL="771232"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a:buClr>
                <a:schemeClr val="accent2"/>
              </a:buClr>
            </a:pPr>
            <a:r>
              <a:rPr lang="de-DE" sz="1000" dirty="0">
                <a:solidFill>
                  <a:schemeClr val="accent2"/>
                </a:solidFill>
              </a:rPr>
              <a:t>Companysoftware based on Microsoft Dynamics</a:t>
            </a:r>
          </a:p>
          <a:p>
            <a:pPr>
              <a:buClr>
                <a:schemeClr val="accent2"/>
              </a:buClr>
            </a:pPr>
            <a:r>
              <a:rPr lang="de-DE" sz="1000" dirty="0">
                <a:solidFill>
                  <a:schemeClr val="accent2"/>
                </a:solidFill>
              </a:rPr>
              <a:t>IT-Systems to control administration Prozess based on Microsoft Products</a:t>
            </a:r>
          </a:p>
          <a:p>
            <a:pPr>
              <a:buClr>
                <a:schemeClr val="accent2"/>
              </a:buClr>
            </a:pPr>
            <a:r>
              <a:rPr lang="de-DE" sz="1000" dirty="0">
                <a:solidFill>
                  <a:schemeClr val="accent2"/>
                </a:solidFill>
              </a:rPr>
              <a:t>SAP-Systempartnership for Real Estate Management </a:t>
            </a:r>
            <a:br>
              <a:rPr lang="de-DE" sz="1000" dirty="0">
                <a:solidFill>
                  <a:schemeClr val="accent2"/>
                </a:solidFill>
              </a:rPr>
            </a:br>
            <a:r>
              <a:rPr lang="de-DE" sz="1000" dirty="0">
                <a:solidFill>
                  <a:schemeClr val="accent2"/>
                </a:solidFill>
              </a:rPr>
              <a:t>and Facility Management</a:t>
            </a:r>
          </a:p>
        </p:txBody>
      </p:sp>
      <p:sp>
        <p:nvSpPr>
          <p:cNvPr id="20" name="Titel 2">
            <a:extLst>
              <a:ext uri="{FF2B5EF4-FFF2-40B4-BE49-F238E27FC236}">
                <a16:creationId xmlns:a16="http://schemas.microsoft.com/office/drawing/2014/main" id="{8954F605-3F37-9B47-9B81-3CB31F079C7D}"/>
              </a:ext>
            </a:extLst>
          </p:cNvPr>
          <p:cNvSpPr txBox="1">
            <a:spLocks/>
          </p:cNvSpPr>
          <p:nvPr/>
        </p:nvSpPr>
        <p:spPr>
          <a:xfrm>
            <a:off x="717172" y="1170000"/>
            <a:ext cx="2239783" cy="499242"/>
          </a:xfrm>
          <a:prstGeom prst="rect">
            <a:avLst/>
          </a:prstGeom>
        </p:spPr>
        <p:txBody>
          <a:bodyPr lIns="0" tIns="0" rIns="0" bIns="0"/>
          <a:lstStyle>
            <a:lvl1pPr algn="l" defTabSz="171384" rtl="0" eaLnBrk="1" latinLnBrk="0" hangingPunct="1">
              <a:spcBef>
                <a:spcPct val="0"/>
              </a:spcBef>
              <a:buNone/>
              <a:defRPr sz="1900" b="1" i="0" kern="1200">
                <a:solidFill>
                  <a:schemeClr val="tx1"/>
                </a:solidFill>
                <a:latin typeface="Avenir LT Std 65 Medium"/>
                <a:ea typeface="+mj-ea"/>
                <a:cs typeface="Avenir LT Std 65 Medium"/>
              </a:defRPr>
            </a:lvl1pPr>
          </a:lstStyle>
          <a:p>
            <a:r>
              <a:rPr lang="de-DE" sz="2400" dirty="0">
                <a:solidFill>
                  <a:schemeClr val="bg1"/>
                </a:solidFill>
                <a:latin typeface="Avenir LT Std 65 Medium" panose="020B0603020203020204" pitchFamily="34" charset="0"/>
              </a:rPr>
              <a:t>IT SOLUTIONS</a:t>
            </a:r>
          </a:p>
        </p:txBody>
      </p:sp>
      <p:sp>
        <p:nvSpPr>
          <p:cNvPr id="21" name="Fußzeilenplatzhalter 7">
            <a:extLst>
              <a:ext uri="{FF2B5EF4-FFF2-40B4-BE49-F238E27FC236}">
                <a16:creationId xmlns:a16="http://schemas.microsoft.com/office/drawing/2014/main" id="{5E83F06A-418A-3E4C-B41E-17EE1B098936}"/>
              </a:ext>
            </a:extLst>
          </p:cNvPr>
          <p:cNvSpPr>
            <a:spLocks noGrp="1"/>
          </p:cNvSpPr>
          <p:nvPr/>
        </p:nvSpPr>
        <p:spPr>
          <a:xfrm>
            <a:off x="717173" y="1620000"/>
            <a:ext cx="2744483" cy="553184"/>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Avenir LT Std 55 Roman"/>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nSpc>
                <a:spcPts val="1400"/>
              </a:lnSpc>
            </a:pPr>
            <a:r>
              <a:rPr lang="de-DE" sz="1000" dirty="0">
                <a:solidFill>
                  <a:schemeClr val="bg1"/>
                </a:solidFill>
                <a:latin typeface="Avenir LT Std 55 Roman" panose="020B0503020203020204" pitchFamily="34" charset="0"/>
              </a:rPr>
              <a:t>We offer highly efficient software solutions as the basis for your corporate success. Microsoft- and SAP-based.</a:t>
            </a:r>
          </a:p>
        </p:txBody>
      </p:sp>
      <p:sp>
        <p:nvSpPr>
          <p:cNvPr id="12" name="Titel 2">
            <a:extLst>
              <a:ext uri="{FF2B5EF4-FFF2-40B4-BE49-F238E27FC236}">
                <a16:creationId xmlns:a16="http://schemas.microsoft.com/office/drawing/2014/main" id="{C70833FE-6A1F-C841-9CEE-47CF85327DF9}"/>
              </a:ext>
            </a:extLst>
          </p:cNvPr>
          <p:cNvSpPr>
            <a:spLocks noGrp="1"/>
          </p:cNvSpPr>
          <p:nvPr>
            <p:ph type="title"/>
          </p:nvPr>
        </p:nvSpPr>
        <p:spPr>
          <a:xfrm>
            <a:off x="404948" y="270000"/>
            <a:ext cx="7025054" cy="357534"/>
          </a:xfrm>
          <a:prstGeom prst="rect">
            <a:avLst/>
          </a:prstGeom>
        </p:spPr>
        <p:txBody>
          <a:bodyPr/>
          <a:lstStyle/>
          <a:p>
            <a:r>
              <a:rPr lang="de-DE" dirty="0"/>
              <a:t>OUR DIVISIONS.</a:t>
            </a:r>
          </a:p>
        </p:txBody>
      </p:sp>
      <p:sp>
        <p:nvSpPr>
          <p:cNvPr id="14" name="Fußzeilenplatzhalter 5">
            <a:extLst>
              <a:ext uri="{FF2B5EF4-FFF2-40B4-BE49-F238E27FC236}">
                <a16:creationId xmlns:a16="http://schemas.microsoft.com/office/drawing/2014/main" id="{3F2C2C1F-F224-5343-8419-EA556B279495}"/>
              </a:ext>
            </a:extLst>
          </p:cNvPr>
          <p:cNvSpPr>
            <a:spLocks noGrp="1"/>
          </p:cNvSpPr>
          <p:nvPr>
            <p:ph type="ftr" sz="quarter" idx="11"/>
          </p:nvPr>
        </p:nvSpPr>
        <p:spPr>
          <a:xfrm>
            <a:off x="404948" y="4860000"/>
            <a:ext cx="7273333" cy="273844"/>
          </a:xfrm>
          <a:prstGeom prst="rect">
            <a:avLst/>
          </a:prstGeom>
        </p:spPr>
        <p:txBody>
          <a:bodyPr/>
          <a:lstStyle/>
          <a:p>
            <a:r>
              <a:rPr lang="de-DE"/>
              <a:t>The M&amp;P Group introduces itself.</a:t>
            </a:r>
          </a:p>
        </p:txBody>
      </p:sp>
    </p:spTree>
    <p:extLst>
      <p:ext uri="{BB962C8B-B14F-4D97-AF65-F5344CB8AC3E}">
        <p14:creationId xmlns:p14="http://schemas.microsoft.com/office/powerpoint/2010/main" val="423415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474B826B-7644-4C4A-8BF7-D1EF7EE67D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4947" y="771783"/>
            <a:ext cx="8368911" cy="3943968"/>
          </a:xfrm>
          <a:prstGeom prst="rect">
            <a:avLst/>
          </a:prstGeom>
        </p:spPr>
      </p:pic>
      <p:sp>
        <p:nvSpPr>
          <p:cNvPr id="13" name="Foliennummernplatzhalter 1">
            <a:extLst>
              <a:ext uri="{FF2B5EF4-FFF2-40B4-BE49-F238E27FC236}">
                <a16:creationId xmlns:a16="http://schemas.microsoft.com/office/drawing/2014/main" id="{8BEA38A6-30E2-B74F-94BF-236021D8A3E5}"/>
              </a:ext>
            </a:extLst>
          </p:cNvPr>
          <p:cNvSpPr>
            <a:spLocks noGrp="1"/>
          </p:cNvSpPr>
          <p:nvPr>
            <p:ph type="sldNum" sz="quarter" idx="12"/>
          </p:nvPr>
        </p:nvSpPr>
        <p:spPr>
          <a:xfrm>
            <a:off x="7828982" y="4860000"/>
            <a:ext cx="944877" cy="273844"/>
          </a:xfrm>
        </p:spPr>
        <p:txBody>
          <a:bodyPr/>
          <a:lstStyle/>
          <a:p>
            <a:fld id="{062264FA-5897-E448-9104-19C45CE6974D}" type="slidenum">
              <a:rPr lang="de-DE"/>
              <a:pPr/>
              <a:t>12</a:t>
            </a:fld>
            <a:endParaRPr lang="de-DE"/>
          </a:p>
        </p:txBody>
      </p:sp>
      <p:sp>
        <p:nvSpPr>
          <p:cNvPr id="18" name="Eine Ecke des Rechtecks abrunden 4">
            <a:extLst>
              <a:ext uri="{FF2B5EF4-FFF2-40B4-BE49-F238E27FC236}">
                <a16:creationId xmlns:a16="http://schemas.microsoft.com/office/drawing/2014/main" id="{C9290EDB-7460-E34F-B447-25BCDCEA42DD}"/>
              </a:ext>
            </a:extLst>
          </p:cNvPr>
          <p:cNvSpPr/>
          <p:nvPr/>
        </p:nvSpPr>
        <p:spPr>
          <a:xfrm rot="2700000">
            <a:off x="-420413" y="-45412"/>
            <a:ext cx="4610475" cy="5170922"/>
          </a:xfrm>
          <a:custGeom>
            <a:avLst/>
            <a:gdLst>
              <a:gd name="connsiteX0" fmla="*/ 0 w 4550700"/>
              <a:gd name="connsiteY0" fmla="*/ 0 h 4562184"/>
              <a:gd name="connsiteX1" fmla="*/ 4395931 w 4550700"/>
              <a:gd name="connsiteY1" fmla="*/ 0 h 4562184"/>
              <a:gd name="connsiteX2" fmla="*/ 4550700 w 4550700"/>
              <a:gd name="connsiteY2" fmla="*/ 154769 h 4562184"/>
              <a:gd name="connsiteX3" fmla="*/ 4550700 w 4550700"/>
              <a:gd name="connsiteY3" fmla="*/ 4562184 h 4562184"/>
              <a:gd name="connsiteX4" fmla="*/ 0 w 4550700"/>
              <a:gd name="connsiteY4" fmla="*/ 4562184 h 4562184"/>
              <a:gd name="connsiteX5" fmla="*/ 0 w 4550700"/>
              <a:gd name="connsiteY5" fmla="*/ 0 h 4562184"/>
              <a:gd name="connsiteX0" fmla="*/ 0 w 4550700"/>
              <a:gd name="connsiteY0" fmla="*/ 0 h 4562184"/>
              <a:gd name="connsiteX1" fmla="*/ 1749074 w 4550700"/>
              <a:gd name="connsiteY1" fmla="*/ 7142 h 4562184"/>
              <a:gd name="connsiteX2" fmla="*/ 4395931 w 4550700"/>
              <a:gd name="connsiteY2" fmla="*/ 0 h 4562184"/>
              <a:gd name="connsiteX3" fmla="*/ 4550700 w 4550700"/>
              <a:gd name="connsiteY3" fmla="*/ 154769 h 4562184"/>
              <a:gd name="connsiteX4" fmla="*/ 4550700 w 4550700"/>
              <a:gd name="connsiteY4" fmla="*/ 4562184 h 4562184"/>
              <a:gd name="connsiteX5" fmla="*/ 0 w 4550700"/>
              <a:gd name="connsiteY5" fmla="*/ 4562184 h 4562184"/>
              <a:gd name="connsiteX6" fmla="*/ 0 w 4550700"/>
              <a:gd name="connsiteY6"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57765 w 4557765"/>
              <a:gd name="connsiteY4" fmla="*/ 4562184 h 4562184"/>
              <a:gd name="connsiteX5" fmla="*/ 7065 w 4557765"/>
              <a:gd name="connsiteY5" fmla="*/ 4562184 h 4562184"/>
              <a:gd name="connsiteX6" fmla="*/ 0 w 4557765"/>
              <a:gd name="connsiteY6" fmla="*/ 1755299 h 4562184"/>
              <a:gd name="connsiteX7" fmla="*/ 7065 w 4557765"/>
              <a:gd name="connsiteY7"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49997 w 4557765"/>
              <a:gd name="connsiteY4" fmla="*/ 2793016 h 4562184"/>
              <a:gd name="connsiteX5" fmla="*/ 4557765 w 4557765"/>
              <a:gd name="connsiteY5" fmla="*/ 4562184 h 4562184"/>
              <a:gd name="connsiteX6" fmla="*/ 7065 w 4557765"/>
              <a:gd name="connsiteY6" fmla="*/ 4562184 h 4562184"/>
              <a:gd name="connsiteX7" fmla="*/ 0 w 4557765"/>
              <a:gd name="connsiteY7" fmla="*/ 1755299 h 4562184"/>
              <a:gd name="connsiteX8" fmla="*/ 7065 w 4557765"/>
              <a:gd name="connsiteY8" fmla="*/ 0 h 4562184"/>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4557765 w 4557765"/>
              <a:gd name="connsiteY5" fmla="*/ 4562184 h 4573103"/>
              <a:gd name="connsiteX6" fmla="*/ 2761928 w 4557765"/>
              <a:gd name="connsiteY6" fmla="*/ 4573103 h 4573103"/>
              <a:gd name="connsiteX7" fmla="*/ 7065 w 4557765"/>
              <a:gd name="connsiteY7" fmla="*/ 4562184 h 4573103"/>
              <a:gd name="connsiteX8" fmla="*/ 0 w 4557765"/>
              <a:gd name="connsiteY8" fmla="*/ 1755299 h 4573103"/>
              <a:gd name="connsiteX9" fmla="*/ 7065 w 4557765"/>
              <a:gd name="connsiteY9"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7065 w 4557765"/>
              <a:gd name="connsiteY6" fmla="*/ 4562184 h 4573103"/>
              <a:gd name="connsiteX7" fmla="*/ 0 w 4557765"/>
              <a:gd name="connsiteY7" fmla="*/ 1755299 h 4573103"/>
              <a:gd name="connsiteX8" fmla="*/ 7065 w 4557765"/>
              <a:gd name="connsiteY8"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0 w 4557765"/>
              <a:gd name="connsiteY6" fmla="*/ 1755299 h 4573103"/>
              <a:gd name="connsiteX7" fmla="*/ 7065 w 4557765"/>
              <a:gd name="connsiteY7" fmla="*/ 0 h 4573103"/>
              <a:gd name="connsiteX0" fmla="*/ 0 w 4550700"/>
              <a:gd name="connsiteY0" fmla="*/ 0 h 4573103"/>
              <a:gd name="connsiteX1" fmla="*/ 1749074 w 4550700"/>
              <a:gd name="connsiteY1" fmla="*/ 7142 h 4573103"/>
              <a:gd name="connsiteX2" fmla="*/ 4395931 w 4550700"/>
              <a:gd name="connsiteY2" fmla="*/ 0 h 4573103"/>
              <a:gd name="connsiteX3" fmla="*/ 4550700 w 4550700"/>
              <a:gd name="connsiteY3" fmla="*/ 154769 h 4573103"/>
              <a:gd name="connsiteX4" fmla="*/ 4542932 w 4550700"/>
              <a:gd name="connsiteY4" fmla="*/ 2793016 h 4573103"/>
              <a:gd name="connsiteX5" fmla="*/ 2754863 w 4550700"/>
              <a:gd name="connsiteY5" fmla="*/ 4573103 h 4573103"/>
              <a:gd name="connsiteX6" fmla="*/ 232408 w 4550700"/>
              <a:gd name="connsiteY6" fmla="*/ 1539772 h 4573103"/>
              <a:gd name="connsiteX7" fmla="*/ 0 w 4550700"/>
              <a:gd name="connsiteY7" fmla="*/ 0 h 4573103"/>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318292"/>
              <a:gd name="connsiteY0" fmla="*/ 1539772 h 4317665"/>
              <a:gd name="connsiteX1" fmla="*/ 1516666 w 4318292"/>
              <a:gd name="connsiteY1" fmla="*/ 7142 h 4317665"/>
              <a:gd name="connsiteX2" fmla="*/ 4163523 w 4318292"/>
              <a:gd name="connsiteY2" fmla="*/ 0 h 4317665"/>
              <a:gd name="connsiteX3" fmla="*/ 4318292 w 4318292"/>
              <a:gd name="connsiteY3" fmla="*/ 154769 h 4317665"/>
              <a:gd name="connsiteX4" fmla="*/ 4310524 w 4318292"/>
              <a:gd name="connsiteY4" fmla="*/ 2793016 h 4317665"/>
              <a:gd name="connsiteX5" fmla="*/ 2801840 w 4318292"/>
              <a:gd name="connsiteY5" fmla="*/ 4317665 h 4317665"/>
              <a:gd name="connsiteX6" fmla="*/ 0 w 4318292"/>
              <a:gd name="connsiteY6" fmla="*/ 1539772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166625"/>
              <a:gd name="connsiteY0" fmla="*/ 1380209 h 4317665"/>
              <a:gd name="connsiteX1" fmla="*/ 1364999 w 4166625"/>
              <a:gd name="connsiteY1" fmla="*/ 7142 h 4317665"/>
              <a:gd name="connsiteX2" fmla="*/ 4011856 w 4166625"/>
              <a:gd name="connsiteY2" fmla="*/ 0 h 4317665"/>
              <a:gd name="connsiteX3" fmla="*/ 4166625 w 4166625"/>
              <a:gd name="connsiteY3" fmla="*/ 154769 h 4317665"/>
              <a:gd name="connsiteX4" fmla="*/ 4158857 w 4166625"/>
              <a:gd name="connsiteY4" fmla="*/ 2793016 h 4317665"/>
              <a:gd name="connsiteX5" fmla="*/ 2650173 w 4166625"/>
              <a:gd name="connsiteY5" fmla="*/ 4317665 h 4317665"/>
              <a:gd name="connsiteX6" fmla="*/ 0 w 4166625"/>
              <a:gd name="connsiteY6" fmla="*/ 1380209 h 4317665"/>
              <a:gd name="connsiteX0" fmla="*/ 0 w 4302326"/>
              <a:gd name="connsiteY0" fmla="*/ 1523815 h 4317665"/>
              <a:gd name="connsiteX1" fmla="*/ 1500700 w 4302326"/>
              <a:gd name="connsiteY1" fmla="*/ 7142 h 4317665"/>
              <a:gd name="connsiteX2" fmla="*/ 4147557 w 4302326"/>
              <a:gd name="connsiteY2" fmla="*/ 0 h 4317665"/>
              <a:gd name="connsiteX3" fmla="*/ 4302326 w 4302326"/>
              <a:gd name="connsiteY3" fmla="*/ 154769 h 4317665"/>
              <a:gd name="connsiteX4" fmla="*/ 4294558 w 4302326"/>
              <a:gd name="connsiteY4" fmla="*/ 2793016 h 4317665"/>
              <a:gd name="connsiteX5" fmla="*/ 2785874 w 4302326"/>
              <a:gd name="connsiteY5" fmla="*/ 4317665 h 4317665"/>
              <a:gd name="connsiteX6" fmla="*/ 0 w 4302326"/>
              <a:gd name="connsiteY6" fmla="*/ 1523815 h 4317665"/>
              <a:gd name="connsiteX0" fmla="*/ 0 w 4355324"/>
              <a:gd name="connsiteY0" fmla="*/ 1560895 h 4317665"/>
              <a:gd name="connsiteX1" fmla="*/ 1553698 w 4355324"/>
              <a:gd name="connsiteY1" fmla="*/ 7142 h 4317665"/>
              <a:gd name="connsiteX2" fmla="*/ 4200555 w 4355324"/>
              <a:gd name="connsiteY2" fmla="*/ 0 h 4317665"/>
              <a:gd name="connsiteX3" fmla="*/ 4355324 w 4355324"/>
              <a:gd name="connsiteY3" fmla="*/ 154769 h 4317665"/>
              <a:gd name="connsiteX4" fmla="*/ 4347556 w 4355324"/>
              <a:gd name="connsiteY4" fmla="*/ 2793016 h 4317665"/>
              <a:gd name="connsiteX5" fmla="*/ 2838872 w 4355324"/>
              <a:gd name="connsiteY5" fmla="*/ 4317665 h 4317665"/>
              <a:gd name="connsiteX6" fmla="*/ 0 w 4355324"/>
              <a:gd name="connsiteY6" fmla="*/ 1560895 h 4317665"/>
              <a:gd name="connsiteX0" fmla="*/ 0 w 4090333"/>
              <a:gd name="connsiteY0" fmla="*/ 1497332 h 4317665"/>
              <a:gd name="connsiteX1" fmla="*/ 1288707 w 4090333"/>
              <a:gd name="connsiteY1" fmla="*/ 7142 h 4317665"/>
              <a:gd name="connsiteX2" fmla="*/ 3935564 w 4090333"/>
              <a:gd name="connsiteY2" fmla="*/ 0 h 4317665"/>
              <a:gd name="connsiteX3" fmla="*/ 4090333 w 4090333"/>
              <a:gd name="connsiteY3" fmla="*/ 154769 h 4317665"/>
              <a:gd name="connsiteX4" fmla="*/ 4082565 w 4090333"/>
              <a:gd name="connsiteY4" fmla="*/ 2793016 h 4317665"/>
              <a:gd name="connsiteX5" fmla="*/ 2573881 w 4090333"/>
              <a:gd name="connsiteY5" fmla="*/ 4317665 h 4317665"/>
              <a:gd name="connsiteX6" fmla="*/ 0 w 4090333"/>
              <a:gd name="connsiteY6" fmla="*/ 1497332 h 4317665"/>
              <a:gd name="connsiteX0" fmla="*/ 0 w 4310275"/>
              <a:gd name="connsiteY0" fmla="*/ 1526466 h 4317665"/>
              <a:gd name="connsiteX1" fmla="*/ 1508649 w 4310275"/>
              <a:gd name="connsiteY1" fmla="*/ 7142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317665"/>
              <a:gd name="connsiteX1" fmla="*/ 1503350 w 4310275"/>
              <a:gd name="connsiteY1" fmla="*/ 17736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436708"/>
              <a:gd name="connsiteX1" fmla="*/ 1503350 w 4310275"/>
              <a:gd name="connsiteY1" fmla="*/ 17736 h 4436708"/>
              <a:gd name="connsiteX2" fmla="*/ 4155506 w 4310275"/>
              <a:gd name="connsiteY2" fmla="*/ 0 h 4436708"/>
              <a:gd name="connsiteX3" fmla="*/ 4310275 w 4310275"/>
              <a:gd name="connsiteY3" fmla="*/ 154769 h 4436708"/>
              <a:gd name="connsiteX4" fmla="*/ 4302507 w 4310275"/>
              <a:gd name="connsiteY4" fmla="*/ 2793016 h 4436708"/>
              <a:gd name="connsiteX5" fmla="*/ 2667911 w 4310275"/>
              <a:gd name="connsiteY5" fmla="*/ 4436708 h 4436708"/>
              <a:gd name="connsiteX6" fmla="*/ 0 w 4310275"/>
              <a:gd name="connsiteY6" fmla="*/ 1526466 h 4436708"/>
              <a:gd name="connsiteX0" fmla="*/ 0 w 4429381"/>
              <a:gd name="connsiteY0" fmla="*/ 1645508 h 4436708"/>
              <a:gd name="connsiteX1" fmla="*/ 1622456 w 4429381"/>
              <a:gd name="connsiteY1" fmla="*/ 17736 h 4436708"/>
              <a:gd name="connsiteX2" fmla="*/ 4274612 w 4429381"/>
              <a:gd name="connsiteY2" fmla="*/ 0 h 4436708"/>
              <a:gd name="connsiteX3" fmla="*/ 4429381 w 4429381"/>
              <a:gd name="connsiteY3" fmla="*/ 154769 h 4436708"/>
              <a:gd name="connsiteX4" fmla="*/ 4421613 w 4429381"/>
              <a:gd name="connsiteY4" fmla="*/ 2793016 h 4436708"/>
              <a:gd name="connsiteX5" fmla="*/ 2787017 w 4429381"/>
              <a:gd name="connsiteY5" fmla="*/ 4436708 h 4436708"/>
              <a:gd name="connsiteX6" fmla="*/ 0 w 4429381"/>
              <a:gd name="connsiteY6" fmla="*/ 1645508 h 4436708"/>
              <a:gd name="connsiteX0" fmla="*/ 0 w 4170750"/>
              <a:gd name="connsiteY0" fmla="*/ 1903999 h 4436708"/>
              <a:gd name="connsiteX1" fmla="*/ 1363825 w 4170750"/>
              <a:gd name="connsiteY1" fmla="*/ 17736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170750"/>
              <a:gd name="connsiteY0" fmla="*/ 1903999 h 4436708"/>
              <a:gd name="connsiteX1" fmla="*/ 1898103 w 4170750"/>
              <a:gd name="connsiteY1" fmla="*/ 14335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092480"/>
              <a:gd name="connsiteY0" fmla="*/ 1927808 h 4436708"/>
              <a:gd name="connsiteX1" fmla="*/ 1819833 w 4092480"/>
              <a:gd name="connsiteY1" fmla="*/ 14335 h 4436708"/>
              <a:gd name="connsiteX2" fmla="*/ 3937711 w 4092480"/>
              <a:gd name="connsiteY2" fmla="*/ 0 h 4436708"/>
              <a:gd name="connsiteX3" fmla="*/ 4092480 w 4092480"/>
              <a:gd name="connsiteY3" fmla="*/ 154769 h 4436708"/>
              <a:gd name="connsiteX4" fmla="*/ 4084712 w 4092480"/>
              <a:gd name="connsiteY4" fmla="*/ 2793016 h 4436708"/>
              <a:gd name="connsiteX5" fmla="*/ 2450116 w 4092480"/>
              <a:gd name="connsiteY5" fmla="*/ 4436708 h 4436708"/>
              <a:gd name="connsiteX6" fmla="*/ 0 w 4092480"/>
              <a:gd name="connsiteY6" fmla="*/ 1927808 h 4436708"/>
              <a:gd name="connsiteX0" fmla="*/ 0 w 4163944"/>
              <a:gd name="connsiteY0" fmla="*/ 1910802 h 4436708"/>
              <a:gd name="connsiteX1" fmla="*/ 1891297 w 4163944"/>
              <a:gd name="connsiteY1" fmla="*/ 14335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0802 h 4436708"/>
              <a:gd name="connsiteX1" fmla="*/ 1918522 w 4163944"/>
              <a:gd name="connsiteY1" fmla="*/ 730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3473 h 4439379"/>
              <a:gd name="connsiteX1" fmla="*/ 1915121 w 4163944"/>
              <a:gd name="connsiteY1" fmla="*/ 0 h 4439379"/>
              <a:gd name="connsiteX2" fmla="*/ 4009175 w 4163944"/>
              <a:gd name="connsiteY2" fmla="*/ 2671 h 4439379"/>
              <a:gd name="connsiteX3" fmla="*/ 4163944 w 4163944"/>
              <a:gd name="connsiteY3" fmla="*/ 157440 h 4439379"/>
              <a:gd name="connsiteX4" fmla="*/ 4156176 w 4163944"/>
              <a:gd name="connsiteY4" fmla="*/ 2795687 h 4439379"/>
              <a:gd name="connsiteX5" fmla="*/ 2521580 w 4163944"/>
              <a:gd name="connsiteY5" fmla="*/ 4439379 h 4439379"/>
              <a:gd name="connsiteX6" fmla="*/ 0 w 4163944"/>
              <a:gd name="connsiteY6" fmla="*/ 1913473 h 4439379"/>
              <a:gd name="connsiteX0" fmla="*/ 0 w 4163944"/>
              <a:gd name="connsiteY0" fmla="*/ 1938154 h 4464060"/>
              <a:gd name="connsiteX1" fmla="*/ 1939817 w 4163944"/>
              <a:gd name="connsiteY1" fmla="*/ 0 h 4464060"/>
              <a:gd name="connsiteX2" fmla="*/ 4009175 w 4163944"/>
              <a:gd name="connsiteY2" fmla="*/ 27352 h 4464060"/>
              <a:gd name="connsiteX3" fmla="*/ 4163944 w 4163944"/>
              <a:gd name="connsiteY3" fmla="*/ 182121 h 4464060"/>
              <a:gd name="connsiteX4" fmla="*/ 4156176 w 4163944"/>
              <a:gd name="connsiteY4" fmla="*/ 2820368 h 4464060"/>
              <a:gd name="connsiteX5" fmla="*/ 2521580 w 4163944"/>
              <a:gd name="connsiteY5" fmla="*/ 4464060 h 4464060"/>
              <a:gd name="connsiteX6" fmla="*/ 0 w 4163944"/>
              <a:gd name="connsiteY6" fmla="*/ 1938154 h 4464060"/>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6176 w 4163944"/>
              <a:gd name="connsiteY4" fmla="*/ 2820368 h 4728834"/>
              <a:gd name="connsiteX5" fmla="*/ 2786498 w 4163944"/>
              <a:gd name="connsiteY5" fmla="*/ 4728834 h 4728834"/>
              <a:gd name="connsiteX6" fmla="*/ 0 w 4163944"/>
              <a:gd name="connsiteY6" fmla="*/ 1938154 h 4728834"/>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1686 w 4163944"/>
              <a:gd name="connsiteY4" fmla="*/ 3358893 h 4728834"/>
              <a:gd name="connsiteX5" fmla="*/ 2786498 w 4163944"/>
              <a:gd name="connsiteY5" fmla="*/ 4728834 h 4728834"/>
              <a:gd name="connsiteX6" fmla="*/ 0 w 4163944"/>
              <a:gd name="connsiteY6" fmla="*/ 1938154 h 4728834"/>
              <a:gd name="connsiteX0" fmla="*/ 0 w 4169243"/>
              <a:gd name="connsiteY0" fmla="*/ 1932858 h 4728834"/>
              <a:gd name="connsiteX1" fmla="*/ 1945116 w 4169243"/>
              <a:gd name="connsiteY1" fmla="*/ 0 h 4728834"/>
              <a:gd name="connsiteX2" fmla="*/ 4014474 w 4169243"/>
              <a:gd name="connsiteY2" fmla="*/ 27352 h 4728834"/>
              <a:gd name="connsiteX3" fmla="*/ 4169243 w 4169243"/>
              <a:gd name="connsiteY3" fmla="*/ 182121 h 4728834"/>
              <a:gd name="connsiteX4" fmla="*/ 4156985 w 4169243"/>
              <a:gd name="connsiteY4" fmla="*/ 3358893 h 4728834"/>
              <a:gd name="connsiteX5" fmla="*/ 2791797 w 4169243"/>
              <a:gd name="connsiteY5" fmla="*/ 4728834 h 4728834"/>
              <a:gd name="connsiteX6" fmla="*/ 0 w 4169243"/>
              <a:gd name="connsiteY6" fmla="*/ 1932858 h 4728834"/>
              <a:gd name="connsiteX0" fmla="*/ 0 w 4169243"/>
              <a:gd name="connsiteY0" fmla="*/ 1935508 h 4731484"/>
              <a:gd name="connsiteX1" fmla="*/ 1942466 w 4169243"/>
              <a:gd name="connsiteY1" fmla="*/ 0 h 4731484"/>
              <a:gd name="connsiteX2" fmla="*/ 4014474 w 4169243"/>
              <a:gd name="connsiteY2" fmla="*/ 30002 h 4731484"/>
              <a:gd name="connsiteX3" fmla="*/ 4169243 w 4169243"/>
              <a:gd name="connsiteY3" fmla="*/ 184771 h 4731484"/>
              <a:gd name="connsiteX4" fmla="*/ 4156985 w 4169243"/>
              <a:gd name="connsiteY4" fmla="*/ 3361543 h 4731484"/>
              <a:gd name="connsiteX5" fmla="*/ 2791797 w 4169243"/>
              <a:gd name="connsiteY5" fmla="*/ 4731484 h 4731484"/>
              <a:gd name="connsiteX6" fmla="*/ 0 w 4169243"/>
              <a:gd name="connsiteY6" fmla="*/ 1935508 h 4731484"/>
              <a:gd name="connsiteX0" fmla="*/ 0 w 4928624"/>
              <a:gd name="connsiteY0" fmla="*/ 2701379 h 4731484"/>
              <a:gd name="connsiteX1" fmla="*/ 2701847 w 4928624"/>
              <a:gd name="connsiteY1" fmla="*/ 0 h 4731484"/>
              <a:gd name="connsiteX2" fmla="*/ 4773855 w 4928624"/>
              <a:gd name="connsiteY2" fmla="*/ 30002 h 4731484"/>
              <a:gd name="connsiteX3" fmla="*/ 4928624 w 4928624"/>
              <a:gd name="connsiteY3" fmla="*/ 184771 h 4731484"/>
              <a:gd name="connsiteX4" fmla="*/ 4916366 w 4928624"/>
              <a:gd name="connsiteY4" fmla="*/ 3361543 h 4731484"/>
              <a:gd name="connsiteX5" fmla="*/ 3551178 w 4928624"/>
              <a:gd name="connsiteY5" fmla="*/ 4731484 h 4731484"/>
              <a:gd name="connsiteX6" fmla="*/ 0 w 4928624"/>
              <a:gd name="connsiteY6" fmla="*/ 2701379 h 4731484"/>
              <a:gd name="connsiteX0" fmla="*/ 0 w 4928624"/>
              <a:gd name="connsiteY0" fmla="*/ 2701379 h 5487144"/>
              <a:gd name="connsiteX1" fmla="*/ 2701847 w 4928624"/>
              <a:gd name="connsiteY1" fmla="*/ 0 h 5487144"/>
              <a:gd name="connsiteX2" fmla="*/ 4773855 w 4928624"/>
              <a:gd name="connsiteY2" fmla="*/ 30002 h 5487144"/>
              <a:gd name="connsiteX3" fmla="*/ 4928624 w 4928624"/>
              <a:gd name="connsiteY3" fmla="*/ 184771 h 5487144"/>
              <a:gd name="connsiteX4" fmla="*/ 4916366 w 4928624"/>
              <a:gd name="connsiteY4" fmla="*/ 3361543 h 5487144"/>
              <a:gd name="connsiteX5" fmla="*/ 2802014 w 4928624"/>
              <a:gd name="connsiteY5" fmla="*/ 5487144 h 5487144"/>
              <a:gd name="connsiteX6" fmla="*/ 0 w 4928624"/>
              <a:gd name="connsiteY6" fmla="*/ 2701379 h 5487144"/>
              <a:gd name="connsiteX0" fmla="*/ 0 w 4613524"/>
              <a:gd name="connsiteY0" fmla="*/ 2386410 h 5487144"/>
              <a:gd name="connsiteX1" fmla="*/ 2386747 w 4613524"/>
              <a:gd name="connsiteY1" fmla="*/ 0 h 5487144"/>
              <a:gd name="connsiteX2" fmla="*/ 4458755 w 4613524"/>
              <a:gd name="connsiteY2" fmla="*/ 30002 h 5487144"/>
              <a:gd name="connsiteX3" fmla="*/ 4613524 w 4613524"/>
              <a:gd name="connsiteY3" fmla="*/ 184771 h 5487144"/>
              <a:gd name="connsiteX4" fmla="*/ 4601266 w 4613524"/>
              <a:gd name="connsiteY4" fmla="*/ 3361543 h 5487144"/>
              <a:gd name="connsiteX5" fmla="*/ 2486914 w 4613524"/>
              <a:gd name="connsiteY5" fmla="*/ 5487144 h 5487144"/>
              <a:gd name="connsiteX6" fmla="*/ 0 w 4613524"/>
              <a:gd name="connsiteY6" fmla="*/ 2386410 h 5487144"/>
              <a:gd name="connsiteX0" fmla="*/ 0 w 4613524"/>
              <a:gd name="connsiteY0" fmla="*/ 2386410 h 5172177"/>
              <a:gd name="connsiteX1" fmla="*/ 2386747 w 4613524"/>
              <a:gd name="connsiteY1" fmla="*/ 0 h 5172177"/>
              <a:gd name="connsiteX2" fmla="*/ 4458755 w 4613524"/>
              <a:gd name="connsiteY2" fmla="*/ 30002 h 5172177"/>
              <a:gd name="connsiteX3" fmla="*/ 4613524 w 4613524"/>
              <a:gd name="connsiteY3" fmla="*/ 184771 h 5172177"/>
              <a:gd name="connsiteX4" fmla="*/ 4601266 w 4613524"/>
              <a:gd name="connsiteY4" fmla="*/ 3361543 h 5172177"/>
              <a:gd name="connsiteX5" fmla="*/ 2802015 w 4613524"/>
              <a:gd name="connsiteY5" fmla="*/ 5172177 h 5172177"/>
              <a:gd name="connsiteX6" fmla="*/ 0 w 4613524"/>
              <a:gd name="connsiteY6" fmla="*/ 2386410 h 51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524" h="5172177">
                <a:moveTo>
                  <a:pt x="0" y="2386410"/>
                </a:moveTo>
                <a:lnTo>
                  <a:pt x="2386747" y="0"/>
                </a:lnTo>
                <a:lnTo>
                  <a:pt x="4458755" y="30002"/>
                </a:lnTo>
                <a:cubicBezTo>
                  <a:pt x="4544232" y="30002"/>
                  <a:pt x="4613524" y="99294"/>
                  <a:pt x="4613524" y="184771"/>
                </a:cubicBezTo>
                <a:cubicBezTo>
                  <a:pt x="4610935" y="1064187"/>
                  <a:pt x="4603855" y="2482127"/>
                  <a:pt x="4601266" y="3361543"/>
                </a:cubicBezTo>
                <a:lnTo>
                  <a:pt x="2802015" y="5172177"/>
                </a:lnTo>
                <a:lnTo>
                  <a:pt x="0" y="2386410"/>
                </a:lnTo>
                <a:close/>
              </a:path>
            </a:pathLst>
          </a:cu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latin typeface="Avenir LT Pro 55 Roman" panose="020B0503020203020204" pitchFamily="34" charset="77"/>
              </a:rPr>
              <a:t> </a:t>
            </a:r>
          </a:p>
        </p:txBody>
      </p:sp>
      <p:sp>
        <p:nvSpPr>
          <p:cNvPr id="19" name="Inhaltsplatzhalter 3">
            <a:extLst>
              <a:ext uri="{FF2B5EF4-FFF2-40B4-BE49-F238E27FC236}">
                <a16:creationId xmlns:a16="http://schemas.microsoft.com/office/drawing/2014/main" id="{9F5F6C78-AD8D-A843-9FFB-EB00CD53525F}"/>
              </a:ext>
            </a:extLst>
          </p:cNvPr>
          <p:cNvSpPr>
            <a:spLocks noGrp="1"/>
          </p:cNvSpPr>
          <p:nvPr/>
        </p:nvSpPr>
        <p:spPr>
          <a:xfrm>
            <a:off x="1080000" y="2675668"/>
            <a:ext cx="2223466" cy="1717450"/>
          </a:xfrm>
          <a:prstGeom prst="rect">
            <a:avLst/>
          </a:prstGeom>
        </p:spPr>
        <p:txBody>
          <a:bodyPr lIns="0" tIns="0" rIns="0" bIns="0"/>
          <a:lstStyle>
            <a:lvl1pPr marL="128538" indent="-128538" algn="l" defTabSz="171384" rtl="0" eaLnBrk="1" latinLnBrk="0" hangingPunct="1">
              <a:spcBef>
                <a:spcPts val="300"/>
              </a:spcBef>
              <a:buClr>
                <a:srgbClr val="5A646E"/>
              </a:buClr>
              <a:buSzPct val="110000"/>
              <a:buFont typeface="Lucida Grande"/>
              <a:buChar char="»"/>
              <a:defRPr sz="1100" kern="1200">
                <a:solidFill>
                  <a:schemeClr val="tx1"/>
                </a:solidFill>
                <a:latin typeface="Avenir LT Std 55 Roman"/>
                <a:ea typeface="+mn-ea"/>
                <a:cs typeface="+mn-cs"/>
              </a:defRPr>
            </a:lvl1pPr>
            <a:lvl2pPr marL="278501" indent="-107116" algn="l" defTabSz="171384" rtl="0" eaLnBrk="1" latinLnBrk="0" hangingPunct="1">
              <a:spcBef>
                <a:spcPts val="300"/>
              </a:spcBef>
              <a:buClr>
                <a:srgbClr val="5A646E"/>
              </a:buClr>
              <a:buFont typeface="Wingdings" charset="2"/>
              <a:buChar char="§"/>
              <a:defRPr sz="1100" kern="1200">
                <a:solidFill>
                  <a:schemeClr val="tx1"/>
                </a:solidFill>
                <a:latin typeface="Avenir LT Std 55 Roman"/>
                <a:ea typeface="+mn-ea"/>
                <a:cs typeface="+mn-cs"/>
              </a:defRPr>
            </a:lvl2pPr>
            <a:lvl3pPr marL="428462" indent="-85692" algn="l" defTabSz="171384" rtl="0" eaLnBrk="1" latinLnBrk="0" hangingPunct="1">
              <a:spcBef>
                <a:spcPts val="300"/>
              </a:spcBef>
              <a:buClr>
                <a:srgbClr val="5A646E"/>
              </a:buClr>
              <a:buFont typeface="Arial"/>
              <a:buChar char="•"/>
              <a:defRPr sz="1100" kern="1200">
                <a:solidFill>
                  <a:schemeClr val="tx1"/>
                </a:solidFill>
                <a:latin typeface="Avenir LT Std 55 Roman"/>
                <a:ea typeface="+mn-ea"/>
                <a:cs typeface="+mn-cs"/>
              </a:defRPr>
            </a:lvl3pPr>
            <a:lvl4pPr marL="599847"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4pPr>
            <a:lvl5pPr marL="771232"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a:buClr>
                <a:schemeClr val="tx2"/>
              </a:buClr>
            </a:pPr>
            <a:r>
              <a:rPr lang="de-DE" sz="1000" dirty="0">
                <a:solidFill>
                  <a:schemeClr val="tx2"/>
                </a:solidFill>
                <a:latin typeface="Avenir LT Std 55 Roman" panose="020B0503020203020204" pitchFamily="34" charset="0"/>
              </a:rPr>
              <a:t>Business Models</a:t>
            </a:r>
          </a:p>
          <a:p>
            <a:pPr>
              <a:buClr>
                <a:schemeClr val="tx2"/>
              </a:buClr>
            </a:pPr>
            <a:r>
              <a:rPr lang="de-DE" sz="1000" dirty="0">
                <a:solidFill>
                  <a:schemeClr val="tx2"/>
                </a:solidFill>
                <a:latin typeface="Avenir LT Std 55 Roman" panose="020B0503020203020204" pitchFamily="34" charset="0"/>
              </a:rPr>
              <a:t>Organisational Consulting</a:t>
            </a:r>
          </a:p>
          <a:p>
            <a:pPr>
              <a:buClr>
                <a:schemeClr val="tx2"/>
              </a:buClr>
            </a:pPr>
            <a:r>
              <a:rPr lang="de-DE" sz="1000" dirty="0">
                <a:solidFill>
                  <a:schemeClr val="tx2"/>
                </a:solidFill>
                <a:latin typeface="Avenir LT Std 55 Roman" panose="020B0503020203020204" pitchFamily="34" charset="0"/>
              </a:rPr>
              <a:t>Save-to-Perform</a:t>
            </a:r>
          </a:p>
          <a:p>
            <a:pPr>
              <a:buClr>
                <a:schemeClr val="tx2"/>
              </a:buClr>
            </a:pPr>
            <a:r>
              <a:rPr lang="de-DE" sz="1000" dirty="0">
                <a:solidFill>
                  <a:schemeClr val="tx2"/>
                </a:solidFill>
                <a:latin typeface="Avenir LT Std 55 Roman" panose="020B0503020203020204" pitchFamily="34" charset="0"/>
              </a:rPr>
              <a:t>Digital Real Estate</a:t>
            </a:r>
          </a:p>
          <a:p>
            <a:pPr>
              <a:buClr>
                <a:schemeClr val="tx2"/>
              </a:buClr>
            </a:pPr>
            <a:r>
              <a:rPr lang="de-DE" sz="1000" dirty="0">
                <a:solidFill>
                  <a:schemeClr val="tx2"/>
                </a:solidFill>
                <a:latin typeface="Avenir LT Std 55 Roman" panose="020B0503020203020204" pitchFamily="34" charset="0"/>
              </a:rPr>
              <a:t>Operating Concepts</a:t>
            </a:r>
          </a:p>
          <a:p>
            <a:pPr>
              <a:buClr>
                <a:schemeClr val="tx2"/>
              </a:buClr>
            </a:pPr>
            <a:r>
              <a:rPr lang="de-DE" sz="1000" dirty="0">
                <a:solidFill>
                  <a:schemeClr val="tx2"/>
                </a:solidFill>
                <a:latin typeface="Avenir LT Std 55 Roman" panose="020B0503020203020204" pitchFamily="34" charset="0"/>
              </a:rPr>
              <a:t>Sourcing</a:t>
            </a:r>
          </a:p>
          <a:p>
            <a:pPr>
              <a:buClr>
                <a:schemeClr val="tx2"/>
              </a:buClr>
            </a:pPr>
            <a:r>
              <a:rPr lang="de-DE" sz="1000" dirty="0">
                <a:solidFill>
                  <a:schemeClr val="tx2"/>
                </a:solidFill>
                <a:latin typeface="Avenir LT Std 55 Roman" panose="020B0503020203020204" pitchFamily="34" charset="0"/>
              </a:rPr>
              <a:t>Quality Assurance</a:t>
            </a:r>
          </a:p>
          <a:p>
            <a:pPr>
              <a:buClr>
                <a:schemeClr val="tx2"/>
              </a:buClr>
            </a:pPr>
            <a:r>
              <a:rPr lang="de-DE" sz="1000" dirty="0">
                <a:solidFill>
                  <a:schemeClr val="tx2"/>
                </a:solidFill>
                <a:latin typeface="Avenir LT Std 55 Roman" panose="020B0503020203020204" pitchFamily="34" charset="0"/>
              </a:rPr>
              <a:t>Project Management</a:t>
            </a:r>
          </a:p>
          <a:p>
            <a:pPr>
              <a:buClr>
                <a:schemeClr val="tx2"/>
              </a:buClr>
            </a:pPr>
            <a:r>
              <a:rPr lang="de-DE" sz="1000" dirty="0">
                <a:solidFill>
                  <a:schemeClr val="tx2"/>
                </a:solidFill>
                <a:latin typeface="Avenir LT Std 55 Roman" panose="020B0503020203020204" pitchFamily="34" charset="0"/>
              </a:rPr>
              <a:t>BIM &amp; Digitisation</a:t>
            </a:r>
          </a:p>
        </p:txBody>
      </p:sp>
      <p:sp>
        <p:nvSpPr>
          <p:cNvPr id="20" name="Titel 2">
            <a:extLst>
              <a:ext uri="{FF2B5EF4-FFF2-40B4-BE49-F238E27FC236}">
                <a16:creationId xmlns:a16="http://schemas.microsoft.com/office/drawing/2014/main" id="{2EA9567D-5614-984A-862E-5994FC30C01B}"/>
              </a:ext>
            </a:extLst>
          </p:cNvPr>
          <p:cNvSpPr txBox="1">
            <a:spLocks/>
          </p:cNvSpPr>
          <p:nvPr/>
        </p:nvSpPr>
        <p:spPr>
          <a:xfrm>
            <a:off x="717173" y="1170000"/>
            <a:ext cx="2199282" cy="483510"/>
          </a:xfrm>
          <a:prstGeom prst="rect">
            <a:avLst/>
          </a:prstGeom>
        </p:spPr>
        <p:txBody>
          <a:bodyPr lIns="0" tIns="0" rIns="0" bIns="0"/>
          <a:lstStyle>
            <a:lvl1pPr algn="l" defTabSz="171384" rtl="0" eaLnBrk="1" latinLnBrk="0" hangingPunct="1">
              <a:spcBef>
                <a:spcPct val="0"/>
              </a:spcBef>
              <a:buNone/>
              <a:defRPr sz="1900" b="1" i="0" kern="1200">
                <a:solidFill>
                  <a:schemeClr val="tx1"/>
                </a:solidFill>
                <a:latin typeface="Avenir LT Std 65 Medium"/>
                <a:ea typeface="+mj-ea"/>
                <a:cs typeface="Avenir LT Std 65 Medium"/>
              </a:defRPr>
            </a:lvl1pPr>
          </a:lstStyle>
          <a:p>
            <a:r>
              <a:rPr lang="de-DE" sz="2400" dirty="0">
                <a:solidFill>
                  <a:schemeClr val="bg1"/>
                </a:solidFill>
                <a:latin typeface="Avenir LT Std 65 Medium" panose="020B0603020203020204" pitchFamily="34" charset="0"/>
              </a:rPr>
              <a:t>CONSULTING</a:t>
            </a:r>
          </a:p>
        </p:txBody>
      </p:sp>
      <p:sp>
        <p:nvSpPr>
          <p:cNvPr id="21" name="Fußzeilenplatzhalter 7">
            <a:extLst>
              <a:ext uri="{FF2B5EF4-FFF2-40B4-BE49-F238E27FC236}">
                <a16:creationId xmlns:a16="http://schemas.microsoft.com/office/drawing/2014/main" id="{DEBF01A9-A107-964B-9C15-3B848A57918D}"/>
              </a:ext>
            </a:extLst>
          </p:cNvPr>
          <p:cNvSpPr>
            <a:spLocks noGrp="1"/>
          </p:cNvSpPr>
          <p:nvPr/>
        </p:nvSpPr>
        <p:spPr>
          <a:xfrm>
            <a:off x="717173" y="1620000"/>
            <a:ext cx="3676276" cy="1055667"/>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Avenir LT Std 55 Roman"/>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nSpc>
                <a:spcPts val="1400"/>
              </a:lnSpc>
            </a:pPr>
            <a:r>
              <a:rPr lang="de-DE" sz="1000" dirty="0">
                <a:solidFill>
                  <a:schemeClr val="bg1"/>
                </a:solidFill>
                <a:latin typeface="Avenir LT Std 55 Roman" panose="020B0503020203020204" pitchFamily="34" charset="0"/>
              </a:rPr>
              <a:t>Economic success is based on the ability to change. Anyone who seeks to move ahead, must think ahead too. When advising you, we therefore always keep an open mind – from providing solutions in facility management to developing business models tailored to your key requirements of the core business.</a:t>
            </a:r>
          </a:p>
        </p:txBody>
      </p:sp>
      <p:sp>
        <p:nvSpPr>
          <p:cNvPr id="15" name="Titel 2">
            <a:extLst>
              <a:ext uri="{FF2B5EF4-FFF2-40B4-BE49-F238E27FC236}">
                <a16:creationId xmlns:a16="http://schemas.microsoft.com/office/drawing/2014/main" id="{B3EDFC2B-F065-B548-9DBF-C5A568CCCEDE}"/>
              </a:ext>
            </a:extLst>
          </p:cNvPr>
          <p:cNvSpPr>
            <a:spLocks noGrp="1"/>
          </p:cNvSpPr>
          <p:nvPr>
            <p:ph type="title"/>
          </p:nvPr>
        </p:nvSpPr>
        <p:spPr>
          <a:xfrm>
            <a:off x="404948" y="270000"/>
            <a:ext cx="7025054" cy="357534"/>
          </a:xfrm>
          <a:prstGeom prst="rect">
            <a:avLst/>
          </a:prstGeom>
        </p:spPr>
        <p:txBody>
          <a:bodyPr/>
          <a:lstStyle/>
          <a:p>
            <a:r>
              <a:rPr lang="de-DE" dirty="0"/>
              <a:t>OUR DIVISIONS.</a:t>
            </a:r>
          </a:p>
        </p:txBody>
      </p:sp>
      <p:sp>
        <p:nvSpPr>
          <p:cNvPr id="16" name="Fußzeilenplatzhalter 5">
            <a:extLst>
              <a:ext uri="{FF2B5EF4-FFF2-40B4-BE49-F238E27FC236}">
                <a16:creationId xmlns:a16="http://schemas.microsoft.com/office/drawing/2014/main" id="{E48635AE-9406-EC47-A1F5-ECA4186AF58D}"/>
              </a:ext>
            </a:extLst>
          </p:cNvPr>
          <p:cNvSpPr>
            <a:spLocks noGrp="1"/>
          </p:cNvSpPr>
          <p:nvPr>
            <p:ph type="ftr" sz="quarter" idx="11"/>
          </p:nvPr>
        </p:nvSpPr>
        <p:spPr>
          <a:xfrm>
            <a:off x="404948" y="4860000"/>
            <a:ext cx="7273333" cy="273844"/>
          </a:xfrm>
          <a:prstGeom prst="rect">
            <a:avLst/>
          </a:prstGeom>
        </p:spPr>
        <p:txBody>
          <a:bodyPr/>
          <a:lstStyle/>
          <a:p>
            <a:r>
              <a:rPr lang="de-DE"/>
              <a:t>The M&amp;P Group introduces itself.</a:t>
            </a:r>
          </a:p>
        </p:txBody>
      </p:sp>
    </p:spTree>
    <p:extLst>
      <p:ext uri="{BB962C8B-B14F-4D97-AF65-F5344CB8AC3E}">
        <p14:creationId xmlns:p14="http://schemas.microsoft.com/office/powerpoint/2010/main" val="154596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62264FA-5897-E448-9104-19C45CE6974D}" type="slidenum">
              <a:rPr lang="de-DE"/>
              <a:pPr/>
              <a:t>13</a:t>
            </a:fld>
            <a:endParaRPr lang="de-DE" dirty="0"/>
          </a:p>
        </p:txBody>
      </p:sp>
      <p:sp>
        <p:nvSpPr>
          <p:cNvPr id="3" name="Titel 2"/>
          <p:cNvSpPr>
            <a:spLocks noGrp="1"/>
          </p:cNvSpPr>
          <p:nvPr>
            <p:ph type="title"/>
          </p:nvPr>
        </p:nvSpPr>
        <p:spPr>
          <a:xfrm>
            <a:off x="404948" y="270000"/>
            <a:ext cx="7025054" cy="357534"/>
          </a:xfrm>
          <a:prstGeom prst="rect">
            <a:avLst/>
          </a:prstGeom>
        </p:spPr>
        <p:txBody>
          <a:bodyPr/>
          <a:lstStyle/>
          <a:p>
            <a:r>
              <a:rPr lang="de-DE" dirty="0"/>
              <a:t>OUR REFERENCES.</a:t>
            </a:r>
          </a:p>
        </p:txBody>
      </p:sp>
      <p:sp>
        <p:nvSpPr>
          <p:cNvPr id="9" name="Fußzeilenplatzhalter 5">
            <a:extLst>
              <a:ext uri="{FF2B5EF4-FFF2-40B4-BE49-F238E27FC236}">
                <a16:creationId xmlns:a16="http://schemas.microsoft.com/office/drawing/2014/main" id="{57A45CD1-E649-D647-88FB-BE6CF9FC7440}"/>
              </a:ext>
            </a:extLst>
          </p:cNvPr>
          <p:cNvSpPr>
            <a:spLocks noGrp="1"/>
          </p:cNvSpPr>
          <p:nvPr>
            <p:ph type="ftr" sz="quarter" idx="11"/>
          </p:nvPr>
        </p:nvSpPr>
        <p:spPr>
          <a:xfrm>
            <a:off x="404948" y="4860000"/>
            <a:ext cx="7273333" cy="273844"/>
          </a:xfrm>
          <a:prstGeom prst="rect">
            <a:avLst/>
          </a:prstGeom>
        </p:spPr>
        <p:txBody>
          <a:bodyPr/>
          <a:lstStyle/>
          <a:p>
            <a:r>
              <a:rPr lang="de-DE"/>
              <a:t>The M&amp;P Group introduces itself.</a:t>
            </a:r>
          </a:p>
        </p:txBody>
      </p:sp>
      <p:pic>
        <p:nvPicPr>
          <p:cNvPr id="6" name="Grafik 5">
            <a:extLst>
              <a:ext uri="{FF2B5EF4-FFF2-40B4-BE49-F238E27FC236}">
                <a16:creationId xmlns:a16="http://schemas.microsoft.com/office/drawing/2014/main" id="{FBEFFBE6-2DF6-7C4E-AF97-582AA68534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4948" y="666262"/>
            <a:ext cx="8368909" cy="4102113"/>
          </a:xfrm>
          <a:prstGeom prst="rect">
            <a:avLst/>
          </a:prstGeom>
        </p:spPr>
      </p:pic>
    </p:spTree>
    <p:extLst>
      <p:ext uri="{BB962C8B-B14F-4D97-AF65-F5344CB8AC3E}">
        <p14:creationId xmlns:p14="http://schemas.microsoft.com/office/powerpoint/2010/main" val="194418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C3A440C-6C7C-E141-BB4E-EB6E9CAD114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3122" y="3751172"/>
            <a:ext cx="735270" cy="265098"/>
          </a:xfrm>
          <a:prstGeom prst="rect">
            <a:avLst/>
          </a:prstGeom>
        </p:spPr>
      </p:pic>
      <p:sp>
        <p:nvSpPr>
          <p:cNvPr id="2" name="Foliennummernplatzhalter 1"/>
          <p:cNvSpPr>
            <a:spLocks noGrp="1"/>
          </p:cNvSpPr>
          <p:nvPr>
            <p:ph type="sldNum" sz="quarter" idx="12"/>
          </p:nvPr>
        </p:nvSpPr>
        <p:spPr/>
        <p:txBody>
          <a:bodyPr/>
          <a:lstStyle/>
          <a:p>
            <a:fld id="{062264FA-5897-E448-9104-19C45CE6974D}" type="slidenum">
              <a:rPr lang="de-DE"/>
              <a:pPr/>
              <a:t>14</a:t>
            </a:fld>
            <a:endParaRPr lang="de-DE"/>
          </a:p>
        </p:txBody>
      </p:sp>
      <p:sp>
        <p:nvSpPr>
          <p:cNvPr id="3" name="Titel 2"/>
          <p:cNvSpPr>
            <a:spLocks noGrp="1"/>
          </p:cNvSpPr>
          <p:nvPr>
            <p:ph type="title"/>
          </p:nvPr>
        </p:nvSpPr>
        <p:spPr>
          <a:xfrm>
            <a:off x="404948" y="270000"/>
            <a:ext cx="7025054" cy="357534"/>
          </a:xfrm>
          <a:prstGeom prst="rect">
            <a:avLst/>
          </a:prstGeom>
        </p:spPr>
        <p:txBody>
          <a:bodyPr/>
          <a:lstStyle/>
          <a:p>
            <a:r>
              <a:rPr lang="de-DE" dirty="0"/>
              <a:t>THANK YOU FOR YOUR ATTENTION.</a:t>
            </a:r>
          </a:p>
        </p:txBody>
      </p:sp>
      <p:sp>
        <p:nvSpPr>
          <p:cNvPr id="7" name="Inhaltsplatzhalter 6"/>
          <p:cNvSpPr>
            <a:spLocks noGrp="1"/>
          </p:cNvSpPr>
          <p:nvPr>
            <p:ph sz="quarter" idx="14"/>
          </p:nvPr>
        </p:nvSpPr>
        <p:spPr>
          <a:xfrm>
            <a:off x="404949" y="1215000"/>
            <a:ext cx="3979596" cy="3510390"/>
          </a:xfrm>
        </p:spPr>
        <p:txBody>
          <a:bodyPr/>
          <a:lstStyle/>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r>
              <a:rPr lang="de-DE" sz="1200" dirty="0"/>
              <a:t>M&amp;P Gruppe</a:t>
            </a:r>
          </a:p>
          <a:p>
            <a:pPr marL="0" indent="0">
              <a:buNone/>
            </a:pPr>
            <a:br>
              <a:rPr lang="de-DE" sz="1200" dirty="0"/>
            </a:br>
            <a:r>
              <a:rPr lang="de-DE" sz="1200" dirty="0" err="1"/>
              <a:t>Gablonzstraße</a:t>
            </a:r>
            <a:r>
              <a:rPr lang="de-DE" sz="1200" dirty="0"/>
              <a:t> 2-4</a:t>
            </a:r>
            <a:br>
              <a:rPr lang="de-DE" sz="1200" dirty="0"/>
            </a:br>
            <a:r>
              <a:rPr lang="de-DE" sz="1200" dirty="0"/>
              <a:t>38114 Braunschweig</a:t>
            </a:r>
          </a:p>
          <a:p>
            <a:pPr marL="0" indent="0">
              <a:buNone/>
            </a:pPr>
            <a:endParaRPr lang="de-DE" sz="1200" dirty="0"/>
          </a:p>
          <a:p>
            <a:pPr marL="0" indent="0">
              <a:buNone/>
            </a:pPr>
            <a:r>
              <a:rPr lang="de-DE" sz="1200" dirty="0"/>
              <a:t>Office: +49 531 25602 0</a:t>
            </a:r>
            <a:br>
              <a:rPr lang="de-DE" sz="1200" dirty="0"/>
            </a:br>
            <a:r>
              <a:rPr lang="de-DE" sz="1200" dirty="0"/>
              <a:t>Mail:	 </a:t>
            </a:r>
            <a:r>
              <a:rPr lang="de-DE" sz="1200" dirty="0">
                <a:hlinkClick r:id="rId3"/>
              </a:rPr>
              <a:t>info@mp-gruppe.de</a:t>
            </a:r>
            <a:endParaRPr lang="de-DE" sz="1200" dirty="0"/>
          </a:p>
          <a:p>
            <a:pPr marL="0" indent="0">
              <a:buNone/>
            </a:pPr>
            <a:endParaRPr lang="de-DE" sz="1200" dirty="0"/>
          </a:p>
          <a:p>
            <a:pPr marL="0" indent="0">
              <a:buNone/>
            </a:pPr>
            <a:endParaRPr lang="sv-SE" sz="1200" dirty="0"/>
          </a:p>
        </p:txBody>
      </p:sp>
      <p:sp>
        <p:nvSpPr>
          <p:cNvPr id="20" name="Rechteck 19"/>
          <p:cNvSpPr/>
          <p:nvPr/>
        </p:nvSpPr>
        <p:spPr>
          <a:xfrm>
            <a:off x="4588970" y="1222647"/>
            <a:ext cx="1006981" cy="219277"/>
          </a:xfrm>
          <a:prstGeom prst="rect">
            <a:avLst/>
          </a:prstGeom>
        </p:spPr>
        <p:txBody>
          <a:bodyPr wrap="none" lIns="34277" tIns="17138" rIns="34277" bIns="17138">
            <a:spAutoFit/>
          </a:bodyPr>
          <a:lstStyle/>
          <a:p>
            <a:r>
              <a:rPr lang="de-DE" sz="1200" dirty="0">
                <a:latin typeface="Avenir LT Std 55 Roman" panose="020B0503020203020204" pitchFamily="34" charset="0"/>
              </a:rPr>
              <a:t>Memberships</a:t>
            </a:r>
          </a:p>
        </p:txBody>
      </p:sp>
      <p:pic>
        <p:nvPicPr>
          <p:cNvPr id="26" name="Bild 8" descr="BACnet-Logo-New.gif">
            <a:extLst>
              <a:ext uri="{FF2B5EF4-FFF2-40B4-BE49-F238E27FC236}">
                <a16:creationId xmlns:a16="http://schemas.microsoft.com/office/drawing/2014/main" id="{BFFCBFC1-963B-234B-8532-AF2AE895D5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9910" y="1827619"/>
            <a:ext cx="856976" cy="174373"/>
          </a:xfrm>
          <a:prstGeom prst="rect">
            <a:avLst/>
          </a:prstGeom>
        </p:spPr>
      </p:pic>
      <p:pic>
        <p:nvPicPr>
          <p:cNvPr id="27" name="Bild 9" descr="Logo-BEM.jpg">
            <a:extLst>
              <a:ext uri="{FF2B5EF4-FFF2-40B4-BE49-F238E27FC236}">
                <a16:creationId xmlns:a16="http://schemas.microsoft.com/office/drawing/2014/main" id="{41DFD756-A415-4244-867D-353A3A7C71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1240" y="1679643"/>
            <a:ext cx="478236" cy="470326"/>
          </a:xfrm>
          <a:prstGeom prst="rect">
            <a:avLst/>
          </a:prstGeom>
        </p:spPr>
      </p:pic>
      <p:pic>
        <p:nvPicPr>
          <p:cNvPr id="28" name="Bild 10" descr="DENEFFLogo.png">
            <a:extLst>
              <a:ext uri="{FF2B5EF4-FFF2-40B4-BE49-F238E27FC236}">
                <a16:creationId xmlns:a16="http://schemas.microsoft.com/office/drawing/2014/main" id="{C55A6A33-61D8-9440-9776-55C2404EA3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21865" y="2391491"/>
            <a:ext cx="848142" cy="466157"/>
          </a:xfrm>
          <a:prstGeom prst="rect">
            <a:avLst/>
          </a:prstGeom>
        </p:spPr>
      </p:pic>
      <p:pic>
        <p:nvPicPr>
          <p:cNvPr id="29" name="Bild 13" descr="hawklogo.jpg">
            <a:extLst>
              <a:ext uri="{FF2B5EF4-FFF2-40B4-BE49-F238E27FC236}">
                <a16:creationId xmlns:a16="http://schemas.microsoft.com/office/drawing/2014/main" id="{CB8A91B6-17F9-AF4A-B32E-717CED3150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49137" y="3211948"/>
            <a:ext cx="593597" cy="211621"/>
          </a:xfrm>
          <a:prstGeom prst="rect">
            <a:avLst/>
          </a:prstGeom>
        </p:spPr>
      </p:pic>
      <p:pic>
        <p:nvPicPr>
          <p:cNvPr id="30" name="Bild 14" descr="logo_initiative_strategisches_fm.png">
            <a:extLst>
              <a:ext uri="{FF2B5EF4-FFF2-40B4-BE49-F238E27FC236}">
                <a16:creationId xmlns:a16="http://schemas.microsoft.com/office/drawing/2014/main" id="{D7428EFD-D283-5643-8AAE-4C34D5F0E6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03195" y="3155466"/>
            <a:ext cx="993320" cy="389738"/>
          </a:xfrm>
          <a:prstGeom prst="rect">
            <a:avLst/>
          </a:prstGeom>
        </p:spPr>
      </p:pic>
      <p:pic>
        <p:nvPicPr>
          <p:cNvPr id="31" name="Bild 15" descr="logo_Ostfalia.jpg">
            <a:extLst>
              <a:ext uri="{FF2B5EF4-FFF2-40B4-BE49-F238E27FC236}">
                <a16:creationId xmlns:a16="http://schemas.microsoft.com/office/drawing/2014/main" id="{5A717406-C805-7B43-9C66-62B5A278DBD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64991" y="3203187"/>
            <a:ext cx="931237" cy="209198"/>
          </a:xfrm>
          <a:prstGeom prst="rect">
            <a:avLst/>
          </a:prstGeom>
        </p:spPr>
      </p:pic>
      <p:pic>
        <p:nvPicPr>
          <p:cNvPr id="32" name="Bild 17" descr="ricslogo.png">
            <a:extLst>
              <a:ext uri="{FF2B5EF4-FFF2-40B4-BE49-F238E27FC236}">
                <a16:creationId xmlns:a16="http://schemas.microsoft.com/office/drawing/2014/main" id="{BF2485D0-E0CC-A445-B4CD-B366C62B15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29058" y="3796342"/>
            <a:ext cx="565428" cy="202511"/>
          </a:xfrm>
          <a:prstGeom prst="rect">
            <a:avLst/>
          </a:prstGeom>
        </p:spPr>
      </p:pic>
      <p:pic>
        <p:nvPicPr>
          <p:cNvPr id="33" name="Bild 18" descr="VBILOGO.gif">
            <a:extLst>
              <a:ext uri="{FF2B5EF4-FFF2-40B4-BE49-F238E27FC236}">
                <a16:creationId xmlns:a16="http://schemas.microsoft.com/office/drawing/2014/main" id="{BAC03CFF-D7FC-0642-B536-C5C96311495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842118" y="3775428"/>
            <a:ext cx="706785" cy="191048"/>
          </a:xfrm>
          <a:prstGeom prst="rect">
            <a:avLst/>
          </a:prstGeom>
        </p:spPr>
      </p:pic>
      <p:pic>
        <p:nvPicPr>
          <p:cNvPr id="35" name="Bild 7" descr="AGV_WB_quer_RGB.JPG">
            <a:extLst>
              <a:ext uri="{FF2B5EF4-FFF2-40B4-BE49-F238E27FC236}">
                <a16:creationId xmlns:a16="http://schemas.microsoft.com/office/drawing/2014/main" id="{79BF78A5-C29B-3543-B9E3-7E3C014662A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588970" y="1748901"/>
            <a:ext cx="1014225" cy="315064"/>
          </a:xfrm>
          <a:prstGeom prst="rect">
            <a:avLst/>
          </a:prstGeom>
        </p:spPr>
      </p:pic>
      <p:pic>
        <p:nvPicPr>
          <p:cNvPr id="36" name="Bild 21" descr="ICP-Logo-newest.png">
            <a:extLst>
              <a:ext uri="{FF2B5EF4-FFF2-40B4-BE49-F238E27FC236}">
                <a16:creationId xmlns:a16="http://schemas.microsoft.com/office/drawing/2014/main" id="{F62CF696-F189-F548-87CF-62BC92D93EE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34179" y="3203187"/>
            <a:ext cx="893148" cy="270618"/>
          </a:xfrm>
          <a:prstGeom prst="rect">
            <a:avLst/>
          </a:prstGeom>
        </p:spPr>
      </p:pic>
      <p:pic>
        <p:nvPicPr>
          <p:cNvPr id="37" name="Grafik 36">
            <a:extLst>
              <a:ext uri="{FF2B5EF4-FFF2-40B4-BE49-F238E27FC236}">
                <a16:creationId xmlns:a16="http://schemas.microsoft.com/office/drawing/2014/main" id="{5D480775-A2D0-4A4A-915C-4901B4798B3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89493" y="2377578"/>
            <a:ext cx="905235" cy="477306"/>
          </a:xfrm>
          <a:prstGeom prst="rect">
            <a:avLst/>
          </a:prstGeom>
        </p:spPr>
      </p:pic>
      <p:pic>
        <p:nvPicPr>
          <p:cNvPr id="38" name="Grafik 37">
            <a:extLst>
              <a:ext uri="{FF2B5EF4-FFF2-40B4-BE49-F238E27FC236}">
                <a16:creationId xmlns:a16="http://schemas.microsoft.com/office/drawing/2014/main" id="{CAC61B08-95D2-6041-B80A-5CB223C805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75941" y="1671504"/>
            <a:ext cx="848721" cy="442811"/>
          </a:xfrm>
          <a:prstGeom prst="rect">
            <a:avLst/>
          </a:prstGeom>
        </p:spPr>
      </p:pic>
      <p:pic>
        <p:nvPicPr>
          <p:cNvPr id="39" name="Grafik 38">
            <a:extLst>
              <a:ext uri="{FF2B5EF4-FFF2-40B4-BE49-F238E27FC236}">
                <a16:creationId xmlns:a16="http://schemas.microsoft.com/office/drawing/2014/main" id="{1BB23F38-17D2-5246-B1B0-1DC4AAB6B11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64991" y="2204912"/>
            <a:ext cx="866629" cy="649972"/>
          </a:xfrm>
          <a:prstGeom prst="rect">
            <a:avLst/>
          </a:prstGeom>
        </p:spPr>
      </p:pic>
      <p:pic>
        <p:nvPicPr>
          <p:cNvPr id="8" name="Grafik 7">
            <a:extLst>
              <a:ext uri="{FF2B5EF4-FFF2-40B4-BE49-F238E27FC236}">
                <a16:creationId xmlns:a16="http://schemas.microsoft.com/office/drawing/2014/main" id="{2EC805F8-C554-D540-945B-6FB3BD31049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799711" y="2447153"/>
            <a:ext cx="832055" cy="337051"/>
          </a:xfrm>
          <a:prstGeom prst="rect">
            <a:avLst/>
          </a:prstGeom>
        </p:spPr>
      </p:pic>
      <p:sp>
        <p:nvSpPr>
          <p:cNvPr id="22" name="Fußzeilenplatzhalter 5">
            <a:extLst>
              <a:ext uri="{FF2B5EF4-FFF2-40B4-BE49-F238E27FC236}">
                <a16:creationId xmlns:a16="http://schemas.microsoft.com/office/drawing/2014/main" id="{0DE9A145-5850-7B46-A31D-B8F4B9E1795F}"/>
              </a:ext>
            </a:extLst>
          </p:cNvPr>
          <p:cNvSpPr>
            <a:spLocks noGrp="1"/>
          </p:cNvSpPr>
          <p:nvPr>
            <p:ph type="ftr" sz="quarter" idx="11"/>
          </p:nvPr>
        </p:nvSpPr>
        <p:spPr>
          <a:xfrm>
            <a:off x="404948" y="4860000"/>
            <a:ext cx="7273333" cy="273844"/>
          </a:xfrm>
          <a:prstGeom prst="rect">
            <a:avLst/>
          </a:prstGeom>
        </p:spPr>
        <p:txBody>
          <a:bodyPr/>
          <a:lstStyle/>
          <a:p>
            <a:r>
              <a:rPr lang="de-DE"/>
              <a:t>The M&amp;P Group introduces itself.</a:t>
            </a:r>
          </a:p>
        </p:txBody>
      </p:sp>
    </p:spTree>
    <p:extLst>
      <p:ext uri="{BB962C8B-B14F-4D97-AF65-F5344CB8AC3E}">
        <p14:creationId xmlns:p14="http://schemas.microsoft.com/office/powerpoint/2010/main" val="375486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62264FA-5897-E448-9104-19C45CE6974D}" type="slidenum">
              <a:rPr lang="de-DE"/>
              <a:pPr/>
              <a:t>2</a:t>
            </a:fld>
            <a:endParaRPr lang="de-DE"/>
          </a:p>
        </p:txBody>
      </p:sp>
      <p:sp>
        <p:nvSpPr>
          <p:cNvPr id="7" name="Fußzeilenplatzhalter 6"/>
          <p:cNvSpPr>
            <a:spLocks noGrp="1"/>
          </p:cNvSpPr>
          <p:nvPr>
            <p:ph type="ftr" sz="quarter" idx="11"/>
          </p:nvPr>
        </p:nvSpPr>
        <p:spPr>
          <a:xfrm>
            <a:off x="404949" y="4860000"/>
            <a:ext cx="7273334" cy="273844"/>
          </a:xfrm>
          <a:prstGeom prst="rect">
            <a:avLst/>
          </a:prstGeom>
        </p:spPr>
        <p:txBody>
          <a:bodyPr/>
          <a:lstStyle/>
          <a:p>
            <a:r>
              <a:rPr lang="de-DE" dirty="0"/>
              <a:t>The M&amp;P Group introduces itself.</a:t>
            </a:r>
          </a:p>
          <a:p>
            <a:endParaRPr lang="de-DE" dirty="0"/>
          </a:p>
        </p:txBody>
      </p:sp>
      <p:sp>
        <p:nvSpPr>
          <p:cNvPr id="16" name="Inhaltsplatzhalter 3"/>
          <p:cNvSpPr>
            <a:spLocks noGrp="1"/>
          </p:cNvSpPr>
          <p:nvPr>
            <p:ph sz="quarter" idx="14"/>
          </p:nvPr>
        </p:nvSpPr>
        <p:spPr>
          <a:xfrm>
            <a:off x="404948" y="2430001"/>
            <a:ext cx="8368910" cy="2508621"/>
          </a:xfrm>
        </p:spPr>
        <p:txBody>
          <a:bodyPr/>
          <a:lstStyle/>
          <a:p>
            <a:pPr marL="0" indent="0">
              <a:buNone/>
            </a:pPr>
            <a:r>
              <a:rPr lang="de-DE" sz="1800" dirty="0"/>
              <a:t>Since it was founded in 1989, the M&amp;P Group has evolved from a regional engineering office into a European-wide consulting and service company.</a:t>
            </a:r>
            <a:br>
              <a:rPr lang="de-DE" sz="1800" dirty="0"/>
            </a:br>
            <a:r>
              <a:rPr lang="de-DE" sz="1800" dirty="0"/>
              <a:t>Today, we are one of the most innovative technical corporate consulting firms</a:t>
            </a:r>
            <a:br>
              <a:rPr lang="de-DE" sz="1800" dirty="0"/>
            </a:br>
            <a:r>
              <a:rPr lang="de-DE" sz="1800" dirty="0"/>
              <a:t>in the German-speaking realm. </a:t>
            </a:r>
          </a:p>
          <a:p>
            <a:pPr marL="0" indent="0">
              <a:buNone/>
            </a:pPr>
            <a:endParaRPr lang="de-DE" sz="1800" dirty="0"/>
          </a:p>
          <a:p>
            <a:pPr marL="0" indent="0">
              <a:buNone/>
            </a:pPr>
            <a:r>
              <a:rPr lang="de-DE" sz="1800" b="1" dirty="0"/>
              <a:t>We’ll show you why.</a:t>
            </a:r>
          </a:p>
          <a:p>
            <a:pPr marL="0" indent="0">
              <a:buNone/>
            </a:pPr>
            <a:endParaRPr lang="de-DE" sz="1800" dirty="0"/>
          </a:p>
        </p:txBody>
      </p:sp>
      <p:sp>
        <p:nvSpPr>
          <p:cNvPr id="19" name="Titel 2"/>
          <p:cNvSpPr>
            <a:spLocks noGrp="1"/>
          </p:cNvSpPr>
          <p:nvPr>
            <p:ph type="title"/>
          </p:nvPr>
        </p:nvSpPr>
        <p:spPr>
          <a:xfrm>
            <a:off x="404948" y="1583500"/>
            <a:ext cx="7025054" cy="580966"/>
          </a:xfrm>
          <a:prstGeom prst="rect">
            <a:avLst/>
          </a:prstGeom>
        </p:spPr>
        <p:txBody>
          <a:bodyPr/>
          <a:lstStyle/>
          <a:p>
            <a:pPr>
              <a:lnSpc>
                <a:spcPts val="4874"/>
              </a:lnSpc>
            </a:pPr>
            <a:r>
              <a:rPr lang="de-DE" sz="5600" dirty="0"/>
              <a:t>THE M&amp;P GROUP.</a:t>
            </a:r>
          </a:p>
        </p:txBody>
      </p:sp>
    </p:spTree>
    <p:extLst>
      <p:ext uri="{BB962C8B-B14F-4D97-AF65-F5344CB8AC3E}">
        <p14:creationId xmlns:p14="http://schemas.microsoft.com/office/powerpoint/2010/main" val="93316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4277" tIns="17138" rIns="34277" bIns="17138" rtlCol="0" anchor="ctr"/>
          <a:lstStyle/>
          <a:p>
            <a:pPr algn="ctr"/>
            <a:endParaRPr lang="de-DE"/>
          </a:p>
        </p:txBody>
      </p:sp>
      <p:sp>
        <p:nvSpPr>
          <p:cNvPr id="2" name="Foliennummernplatzhalter 1"/>
          <p:cNvSpPr>
            <a:spLocks noGrp="1"/>
          </p:cNvSpPr>
          <p:nvPr>
            <p:ph type="sldNum" sz="quarter" idx="12"/>
          </p:nvPr>
        </p:nvSpPr>
        <p:spPr/>
        <p:txBody>
          <a:bodyPr/>
          <a:lstStyle/>
          <a:p>
            <a:fld id="{062264FA-5897-E448-9104-19C45CE6974D}" type="slidenum">
              <a:rPr lang="de-DE">
                <a:solidFill>
                  <a:srgbClr val="FFFFFF"/>
                </a:solidFill>
              </a:rPr>
              <a:pPr/>
              <a:t>3</a:t>
            </a:fld>
            <a:endParaRPr lang="de-DE">
              <a:solidFill>
                <a:srgbClr val="FFFFFF"/>
              </a:solidFill>
            </a:endParaRPr>
          </a:p>
        </p:txBody>
      </p:sp>
      <p:sp>
        <p:nvSpPr>
          <p:cNvPr id="6" name="Fußzeilenplatzhalter 5"/>
          <p:cNvSpPr>
            <a:spLocks noGrp="1"/>
          </p:cNvSpPr>
          <p:nvPr>
            <p:ph type="ftr" sz="quarter" idx="11"/>
          </p:nvPr>
        </p:nvSpPr>
        <p:spPr>
          <a:xfrm>
            <a:off x="404948" y="4860000"/>
            <a:ext cx="7273333" cy="273844"/>
          </a:xfrm>
          <a:prstGeom prst="rect">
            <a:avLst/>
          </a:prstGeom>
        </p:spPr>
        <p:txBody>
          <a:bodyPr/>
          <a:lstStyle/>
          <a:p>
            <a:r>
              <a:rPr lang="de-DE">
                <a:solidFill>
                  <a:srgbClr val="FFFFFF"/>
                </a:solidFill>
              </a:rPr>
              <a:t>The M&amp;P Group introduces itself.</a:t>
            </a:r>
          </a:p>
          <a:p>
            <a:endParaRPr lang="de-DE">
              <a:solidFill>
                <a:srgbClr val="FFFFFF"/>
              </a:solidFill>
            </a:endParaRPr>
          </a:p>
          <a:p>
            <a:endParaRPr lang="de-DE">
              <a:solidFill>
                <a:srgbClr val="FFFFFF"/>
              </a:solidFill>
            </a:endParaRPr>
          </a:p>
          <a:p>
            <a:endParaRPr lang="de-DE">
              <a:solidFill>
                <a:srgbClr val="FFFFFF"/>
              </a:solidFill>
            </a:endParaRPr>
          </a:p>
        </p:txBody>
      </p:sp>
      <p:pic>
        <p:nvPicPr>
          <p:cNvPr id="11" name="Bild 10" descr="MP_Simple_Marke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2398" y="270000"/>
            <a:ext cx="976579" cy="277978"/>
          </a:xfrm>
          <a:prstGeom prst="rect">
            <a:avLst/>
          </a:prstGeom>
        </p:spPr>
      </p:pic>
      <p:sp>
        <p:nvSpPr>
          <p:cNvPr id="12" name="Titel 2"/>
          <p:cNvSpPr>
            <a:spLocks noGrp="1"/>
          </p:cNvSpPr>
          <p:nvPr>
            <p:ph type="title"/>
          </p:nvPr>
        </p:nvSpPr>
        <p:spPr>
          <a:xfrm>
            <a:off x="404948" y="930581"/>
            <a:ext cx="7025054" cy="795125"/>
          </a:xfrm>
          <a:prstGeom prst="rect">
            <a:avLst/>
          </a:prstGeom>
        </p:spPr>
        <p:txBody>
          <a:bodyPr/>
          <a:lstStyle/>
          <a:p>
            <a:pPr>
              <a:lnSpc>
                <a:spcPts val="4874"/>
              </a:lnSpc>
            </a:pPr>
            <a:r>
              <a:rPr lang="de-DE" sz="5600" dirty="0">
                <a:solidFill>
                  <a:srgbClr val="FFFFFF"/>
                </a:solidFill>
              </a:rPr>
              <a:t>OUR MISSION.</a:t>
            </a:r>
          </a:p>
        </p:txBody>
      </p:sp>
      <p:sp>
        <p:nvSpPr>
          <p:cNvPr id="19" name="Inhaltsplatzhalter 6">
            <a:extLst>
              <a:ext uri="{FF2B5EF4-FFF2-40B4-BE49-F238E27FC236}">
                <a16:creationId xmlns:a16="http://schemas.microsoft.com/office/drawing/2014/main" id="{0AFA7790-D004-0949-9284-A455DA3671C7}"/>
              </a:ext>
            </a:extLst>
          </p:cNvPr>
          <p:cNvSpPr txBox="1">
            <a:spLocks/>
          </p:cNvSpPr>
          <p:nvPr/>
        </p:nvSpPr>
        <p:spPr>
          <a:xfrm>
            <a:off x="404950" y="1725706"/>
            <a:ext cx="3979596" cy="2790508"/>
          </a:xfrm>
          <a:prstGeom prst="rect">
            <a:avLst/>
          </a:prstGeom>
        </p:spPr>
        <p:txBody>
          <a:bodyPr lIns="0" tIns="0" rIns="0" bIns="0"/>
          <a:lstStyle>
            <a:lvl1pPr marL="128538" indent="-128538" algn="l" defTabSz="171384" rtl="0" eaLnBrk="1" latinLnBrk="0" hangingPunct="1">
              <a:spcBef>
                <a:spcPts val="300"/>
              </a:spcBef>
              <a:buClr>
                <a:srgbClr val="5A646E"/>
              </a:buClr>
              <a:buSzPct val="110000"/>
              <a:buFont typeface="Lucida Grande"/>
              <a:buChar char="»"/>
              <a:defRPr sz="1100" b="0" i="0" kern="1200">
                <a:solidFill>
                  <a:schemeClr val="tx1"/>
                </a:solidFill>
                <a:latin typeface="Avenir LT Std 55 Roman" panose="020B0503020203020204" pitchFamily="34" charset="77"/>
                <a:ea typeface="+mn-ea"/>
                <a:cs typeface="+mn-cs"/>
              </a:defRPr>
            </a:lvl1pPr>
            <a:lvl2pPr marL="278501" indent="-107116" algn="l" defTabSz="171384" rtl="0" eaLnBrk="1" latinLnBrk="0" hangingPunct="1">
              <a:spcBef>
                <a:spcPts val="300"/>
              </a:spcBef>
              <a:buClr>
                <a:srgbClr val="5A646E"/>
              </a:buClr>
              <a:buFont typeface="Wingdings" charset="2"/>
              <a:buChar char="§"/>
              <a:defRPr sz="1100" b="0" i="0" kern="1200">
                <a:solidFill>
                  <a:schemeClr val="tx1"/>
                </a:solidFill>
                <a:latin typeface="Avenir LT Std 55 Roman" panose="020B0503020203020204" pitchFamily="34" charset="77"/>
                <a:ea typeface="+mn-ea"/>
                <a:cs typeface="+mn-cs"/>
              </a:defRPr>
            </a:lvl2pPr>
            <a:lvl3pPr marL="428462" indent="-85692" algn="l" defTabSz="171384" rtl="0" eaLnBrk="1" latinLnBrk="0" hangingPunct="1">
              <a:spcBef>
                <a:spcPts val="300"/>
              </a:spcBef>
              <a:buClr>
                <a:srgbClr val="5A646E"/>
              </a:buClr>
              <a:buFont typeface="Arial"/>
              <a:buChar char="•"/>
              <a:defRPr sz="1100" b="0" i="0" kern="1200">
                <a:solidFill>
                  <a:schemeClr val="tx1"/>
                </a:solidFill>
                <a:latin typeface="Avenir LT Std 55 Roman" panose="020B0503020203020204" pitchFamily="34" charset="77"/>
                <a:ea typeface="+mn-ea"/>
                <a:cs typeface="+mn-cs"/>
              </a:defRPr>
            </a:lvl3pPr>
            <a:lvl4pPr marL="599847" indent="-85692" algn="l" defTabSz="171384" rtl="0" eaLnBrk="1" latinLnBrk="0" hangingPunct="1">
              <a:spcBef>
                <a:spcPts val="300"/>
              </a:spcBef>
              <a:buClr>
                <a:srgbClr val="5A646E"/>
              </a:buClr>
              <a:buFont typeface="Symbol" charset="2"/>
              <a:buChar char="-"/>
              <a:defRPr sz="1100" b="0" i="0" kern="1200">
                <a:solidFill>
                  <a:schemeClr val="tx1"/>
                </a:solidFill>
                <a:latin typeface="Avenir LT Std 55 Roman" panose="020B0503020203020204" pitchFamily="34" charset="77"/>
                <a:ea typeface="+mn-ea"/>
                <a:cs typeface="+mn-cs"/>
              </a:defRPr>
            </a:lvl4pPr>
            <a:lvl5pPr marL="771232" indent="-85692" algn="l" defTabSz="171384" rtl="0" eaLnBrk="1" latinLnBrk="0" hangingPunct="1">
              <a:spcBef>
                <a:spcPts val="300"/>
              </a:spcBef>
              <a:buClr>
                <a:srgbClr val="5A646E"/>
              </a:buClr>
              <a:buFont typeface="Symbol" charset="2"/>
              <a:buChar char="-"/>
              <a:defRPr sz="1100" b="0" i="0" kern="1200">
                <a:solidFill>
                  <a:schemeClr val="tx1"/>
                </a:solidFill>
                <a:latin typeface="Avenir LT Std 55 Roman" panose="020B0503020203020204" pitchFamily="34" charset="77"/>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marL="0" indent="0">
              <a:spcAft>
                <a:spcPts val="450"/>
              </a:spcAft>
              <a:buFont typeface="Lucida Grande"/>
              <a:buNone/>
            </a:pPr>
            <a:r>
              <a:rPr lang="en-GB" sz="1200" dirty="0">
                <a:solidFill>
                  <a:srgbClr val="FFFFFF"/>
                </a:solidFill>
              </a:rPr>
              <a:t>Our mission, our assignment is to set the legal targets while upholding our standards. We define the implementation of the M&amp;P core brand “added value”</a:t>
            </a:r>
            <a:br>
              <a:rPr lang="en-GB" sz="1200" dirty="0">
                <a:solidFill>
                  <a:srgbClr val="FFFFFF"/>
                </a:solidFill>
              </a:rPr>
            </a:br>
            <a:r>
              <a:rPr lang="en-GB" sz="1200" dirty="0">
                <a:solidFill>
                  <a:srgbClr val="FFFFFF"/>
                </a:solidFill>
              </a:rPr>
              <a:t>as “creating added value”. </a:t>
            </a:r>
          </a:p>
          <a:p>
            <a:pPr marL="0" indent="0">
              <a:spcAft>
                <a:spcPts val="450"/>
              </a:spcAft>
              <a:buFont typeface="Lucida Grande"/>
              <a:buNone/>
            </a:pPr>
            <a:r>
              <a:rPr lang="en-GB" sz="1200" dirty="0">
                <a:solidFill>
                  <a:srgbClr val="FFFFFF"/>
                </a:solidFill>
              </a:rPr>
              <a:t>Added value does not develop by itself. It requires creative input. And that is what we do: As experienced technology partners, we contribute to (ensuring) our clients’ future viability by substantially and sustainably improving their commercial, technical and infrastructural foundations.</a:t>
            </a:r>
          </a:p>
          <a:p>
            <a:pPr marL="0" indent="0">
              <a:spcAft>
                <a:spcPts val="450"/>
              </a:spcAft>
              <a:buFont typeface="Lucida Grande"/>
              <a:buNone/>
            </a:pPr>
            <a:r>
              <a:rPr lang="en-GB" sz="1200" dirty="0">
                <a:solidFill>
                  <a:srgbClr val="FFFFFF"/>
                </a:solidFill>
              </a:rPr>
              <a:t>Our added value-oriented consulting is characterised by advanced strategies, efficient processes, networked structures and low-risk optimisations.</a:t>
            </a:r>
          </a:p>
        </p:txBody>
      </p:sp>
      <p:sp>
        <p:nvSpPr>
          <p:cNvPr id="20" name="Inhaltsplatzhalter 7">
            <a:extLst>
              <a:ext uri="{FF2B5EF4-FFF2-40B4-BE49-F238E27FC236}">
                <a16:creationId xmlns:a16="http://schemas.microsoft.com/office/drawing/2014/main" id="{A86150D4-D4BD-DB4C-826E-46A7F30BE578}"/>
              </a:ext>
            </a:extLst>
          </p:cNvPr>
          <p:cNvSpPr txBox="1">
            <a:spLocks/>
          </p:cNvSpPr>
          <p:nvPr/>
        </p:nvSpPr>
        <p:spPr>
          <a:xfrm>
            <a:off x="4818285" y="1725706"/>
            <a:ext cx="3979596" cy="2790508"/>
          </a:xfrm>
          <a:prstGeom prst="rect">
            <a:avLst/>
          </a:prstGeom>
        </p:spPr>
        <p:txBody>
          <a:bodyPr lIns="0" tIns="0" rIns="0" bIns="0"/>
          <a:lstStyle>
            <a:lvl1pPr marL="128538" indent="-128538" algn="l" defTabSz="171384" rtl="0" eaLnBrk="1" latinLnBrk="0" hangingPunct="1">
              <a:spcBef>
                <a:spcPts val="300"/>
              </a:spcBef>
              <a:buClr>
                <a:srgbClr val="5A646E"/>
              </a:buClr>
              <a:buSzPct val="110000"/>
              <a:buFont typeface="Lucida Grande"/>
              <a:buChar char="»"/>
              <a:defRPr sz="1100" b="0" i="0" kern="1200">
                <a:solidFill>
                  <a:schemeClr val="tx1"/>
                </a:solidFill>
                <a:latin typeface="Avenir LT Std 55 Roman" panose="020B0503020203020204" pitchFamily="34" charset="77"/>
                <a:ea typeface="+mn-ea"/>
                <a:cs typeface="+mn-cs"/>
              </a:defRPr>
            </a:lvl1pPr>
            <a:lvl2pPr marL="278501" indent="-107116" algn="l" defTabSz="171384" rtl="0" eaLnBrk="1" latinLnBrk="0" hangingPunct="1">
              <a:spcBef>
                <a:spcPts val="300"/>
              </a:spcBef>
              <a:buClr>
                <a:srgbClr val="5A646E"/>
              </a:buClr>
              <a:buFont typeface="Wingdings" charset="2"/>
              <a:buChar char="§"/>
              <a:defRPr sz="1100" b="0" i="0" kern="1200">
                <a:solidFill>
                  <a:schemeClr val="tx1"/>
                </a:solidFill>
                <a:latin typeface="Avenir LT Std 55 Roman" panose="020B0503020203020204" pitchFamily="34" charset="77"/>
                <a:ea typeface="+mn-ea"/>
                <a:cs typeface="+mn-cs"/>
              </a:defRPr>
            </a:lvl2pPr>
            <a:lvl3pPr marL="428462" indent="-85692" algn="l" defTabSz="171384" rtl="0" eaLnBrk="1" latinLnBrk="0" hangingPunct="1">
              <a:spcBef>
                <a:spcPts val="300"/>
              </a:spcBef>
              <a:buClr>
                <a:srgbClr val="5A646E"/>
              </a:buClr>
              <a:buFont typeface="Arial"/>
              <a:buChar char="•"/>
              <a:defRPr sz="1100" b="0" i="0" kern="1200">
                <a:solidFill>
                  <a:schemeClr val="tx1"/>
                </a:solidFill>
                <a:latin typeface="Avenir LT Std 55 Roman" panose="020B0503020203020204" pitchFamily="34" charset="77"/>
                <a:ea typeface="+mn-ea"/>
                <a:cs typeface="+mn-cs"/>
              </a:defRPr>
            </a:lvl3pPr>
            <a:lvl4pPr marL="599847" indent="-85692" algn="l" defTabSz="171384" rtl="0" eaLnBrk="1" latinLnBrk="0" hangingPunct="1">
              <a:spcBef>
                <a:spcPts val="300"/>
              </a:spcBef>
              <a:buClr>
                <a:srgbClr val="5A646E"/>
              </a:buClr>
              <a:buFont typeface="Symbol" charset="2"/>
              <a:buChar char="-"/>
              <a:defRPr sz="1100" b="0" i="0" kern="1200">
                <a:solidFill>
                  <a:schemeClr val="tx1"/>
                </a:solidFill>
                <a:latin typeface="Avenir LT Std 55 Roman" panose="020B0503020203020204" pitchFamily="34" charset="77"/>
                <a:ea typeface="+mn-ea"/>
                <a:cs typeface="+mn-cs"/>
              </a:defRPr>
            </a:lvl4pPr>
            <a:lvl5pPr marL="771232" indent="-85692" algn="l" defTabSz="171384" rtl="0" eaLnBrk="1" latinLnBrk="0" hangingPunct="1">
              <a:spcBef>
                <a:spcPts val="300"/>
              </a:spcBef>
              <a:buClr>
                <a:srgbClr val="5A646E"/>
              </a:buClr>
              <a:buFont typeface="Symbol" charset="2"/>
              <a:buChar char="-"/>
              <a:defRPr sz="1100" b="0" i="0" kern="1200">
                <a:solidFill>
                  <a:schemeClr val="tx1"/>
                </a:solidFill>
                <a:latin typeface="Avenir LT Std 55 Roman" panose="020B0503020203020204" pitchFamily="34" charset="77"/>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marL="0" indent="0">
              <a:spcAft>
                <a:spcPts val="450"/>
              </a:spcAft>
              <a:buFont typeface="Lucida Grande"/>
              <a:buNone/>
            </a:pPr>
            <a:r>
              <a:rPr lang="en-GB" sz="1200" dirty="0">
                <a:solidFill>
                  <a:srgbClr val="FFFFFF"/>
                </a:solidFill>
              </a:rPr>
              <a:t>Our thinking and actions are solution-oriented and geared towards our clients‘ business objectives. </a:t>
            </a:r>
          </a:p>
          <a:p>
            <a:pPr marL="0" indent="0">
              <a:spcAft>
                <a:spcPts val="450"/>
              </a:spcAft>
              <a:buFont typeface="Lucida Grande"/>
              <a:buNone/>
            </a:pPr>
            <a:r>
              <a:rPr lang="en-GB" sz="1200" dirty="0">
                <a:solidFill>
                  <a:srgbClr val="FFFFFF"/>
                </a:solidFill>
              </a:rPr>
              <a:t>We are thirsty for new challenges and encounter them openly, with curiosity and with unconventional ideas.</a:t>
            </a:r>
            <a:br>
              <a:rPr lang="en-GB" sz="1200" dirty="0">
                <a:solidFill>
                  <a:srgbClr val="FFFFFF"/>
                </a:solidFill>
              </a:rPr>
            </a:br>
            <a:r>
              <a:rPr lang="en-GB" sz="1200" dirty="0">
                <a:solidFill>
                  <a:srgbClr val="FFFFFF"/>
                </a:solidFill>
              </a:rPr>
              <a:t>As a proprietary company, we collaborate as partners with clients and employees in a responsible, independent and reliable manner – with real passion.</a:t>
            </a:r>
          </a:p>
          <a:p>
            <a:pPr marL="0" indent="0">
              <a:spcAft>
                <a:spcPts val="450"/>
              </a:spcAft>
              <a:buFont typeface="Lucida Grande"/>
              <a:buNone/>
            </a:pPr>
            <a:r>
              <a:rPr lang="en-GB" sz="1200" b="1" dirty="0">
                <a:solidFill>
                  <a:srgbClr val="FFFFFF"/>
                </a:solidFill>
              </a:rPr>
              <a:t>This is our mission. This is what we are working on.</a:t>
            </a:r>
            <a:br>
              <a:rPr lang="en-GB" sz="1200" b="1" dirty="0">
                <a:solidFill>
                  <a:srgbClr val="FFFFFF"/>
                </a:solidFill>
              </a:rPr>
            </a:br>
            <a:r>
              <a:rPr lang="en-GB" sz="1200" b="1" dirty="0">
                <a:solidFill>
                  <a:srgbClr val="FFFFFF"/>
                </a:solidFill>
              </a:rPr>
              <a:t>Each of us individually and as a team.</a:t>
            </a:r>
          </a:p>
        </p:txBody>
      </p:sp>
    </p:spTree>
    <p:extLst>
      <p:ext uri="{BB962C8B-B14F-4D97-AF65-F5344CB8AC3E}">
        <p14:creationId xmlns:p14="http://schemas.microsoft.com/office/powerpoint/2010/main" val="269455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Grafik 61">
            <a:extLst>
              <a:ext uri="{FF2B5EF4-FFF2-40B4-BE49-F238E27FC236}">
                <a16:creationId xmlns:a16="http://schemas.microsoft.com/office/drawing/2014/main" id="{8ED3CE54-261D-0442-ACD4-4CC71E1994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13" y="-1"/>
            <a:ext cx="9173713" cy="5133845"/>
          </a:xfrm>
          <a:prstGeom prst="rect">
            <a:avLst/>
          </a:prstGeom>
        </p:spPr>
      </p:pic>
      <p:sp>
        <p:nvSpPr>
          <p:cNvPr id="10" name="Foliennummernplatzhalter 1">
            <a:extLst>
              <a:ext uri="{FF2B5EF4-FFF2-40B4-BE49-F238E27FC236}">
                <a16:creationId xmlns:a16="http://schemas.microsoft.com/office/drawing/2014/main" id="{4929E9A2-82EC-FA4A-AACE-86B9A57B6E52}"/>
              </a:ext>
            </a:extLst>
          </p:cNvPr>
          <p:cNvSpPr>
            <a:spLocks noGrp="1"/>
          </p:cNvSpPr>
          <p:nvPr>
            <p:ph type="sldNum" sz="quarter" idx="12"/>
          </p:nvPr>
        </p:nvSpPr>
        <p:spPr>
          <a:xfrm>
            <a:off x="7828982" y="4860000"/>
            <a:ext cx="944877" cy="273844"/>
          </a:xfrm>
        </p:spPr>
        <p:txBody>
          <a:bodyPr/>
          <a:lstStyle/>
          <a:p>
            <a:fld id="{062264FA-5897-E448-9104-19C45CE6974D}" type="slidenum">
              <a:rPr lang="de-DE" smtClean="0">
                <a:solidFill>
                  <a:schemeClr val="bg1"/>
                </a:solidFill>
              </a:rPr>
              <a:pPr/>
              <a:t>4</a:t>
            </a:fld>
            <a:endParaRPr lang="de-DE">
              <a:solidFill>
                <a:schemeClr val="bg1"/>
              </a:solidFill>
            </a:endParaRPr>
          </a:p>
        </p:txBody>
      </p:sp>
      <p:sp>
        <p:nvSpPr>
          <p:cNvPr id="15" name="Rechteck 14">
            <a:extLst>
              <a:ext uri="{FF2B5EF4-FFF2-40B4-BE49-F238E27FC236}">
                <a16:creationId xmlns:a16="http://schemas.microsoft.com/office/drawing/2014/main" id="{7CACC202-76DC-554A-A5C6-D1F9499CDC99}"/>
              </a:ext>
            </a:extLst>
          </p:cNvPr>
          <p:cNvSpPr/>
          <p:nvPr/>
        </p:nvSpPr>
        <p:spPr>
          <a:xfrm>
            <a:off x="2522410" y="2555054"/>
            <a:ext cx="787876" cy="54751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bg2"/>
                </a:solidFill>
                <a:latin typeface="Avenir LT Std 55 Roman" panose="020B0503020203020204" pitchFamily="34" charset="0"/>
                <a:cs typeface="Avenir LT Std 55 Roman"/>
              </a:rPr>
              <a:t>2003</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Founding of Savemaxx in</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Osnabrück (Melle).</a:t>
            </a:r>
          </a:p>
        </p:txBody>
      </p:sp>
      <p:sp>
        <p:nvSpPr>
          <p:cNvPr id="18" name="Rechteck 17">
            <a:extLst>
              <a:ext uri="{FF2B5EF4-FFF2-40B4-BE49-F238E27FC236}">
                <a16:creationId xmlns:a16="http://schemas.microsoft.com/office/drawing/2014/main" id="{B2638307-4A5E-FB41-8DB5-FB3487D8911C}"/>
              </a:ext>
            </a:extLst>
          </p:cNvPr>
          <p:cNvSpPr/>
          <p:nvPr/>
        </p:nvSpPr>
        <p:spPr>
          <a:xfrm>
            <a:off x="5514552" y="2553474"/>
            <a:ext cx="642832" cy="54751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accent2"/>
                </a:solidFill>
                <a:latin typeface="Avenir LT Std 55 Roman" panose="020B0503020203020204" pitchFamily="34" charset="0"/>
                <a:cs typeface="Avenir LT Std 55 Roman"/>
              </a:rPr>
              <a:t>2012</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Participation in BEGIS</a:t>
            </a:r>
          </a:p>
          <a:p>
            <a:pPr defTabSz="810371">
              <a:lnSpc>
                <a:spcPts val="700"/>
              </a:lnSpc>
              <a:buSzPct val="100000"/>
              <a:defRPr/>
            </a:pPr>
            <a:r>
              <a:rPr lang="de-DE" sz="450" b="1" dirty="0">
                <a:solidFill>
                  <a:schemeClr val="bg1"/>
                </a:solidFill>
                <a:latin typeface="Avenir LT Std 55 Roman" panose="020B0503020203020204" pitchFamily="34" charset="0"/>
              </a:rPr>
              <a:t>in Düsseldorf.</a:t>
            </a:r>
          </a:p>
        </p:txBody>
      </p:sp>
      <p:sp>
        <p:nvSpPr>
          <p:cNvPr id="9" name="Parallelogramm 8">
            <a:extLst>
              <a:ext uri="{FF2B5EF4-FFF2-40B4-BE49-F238E27FC236}">
                <a16:creationId xmlns:a16="http://schemas.microsoft.com/office/drawing/2014/main" id="{AFDFD412-F2D4-5E47-B244-6FA308E5DFF9}"/>
              </a:ext>
            </a:extLst>
          </p:cNvPr>
          <p:cNvSpPr/>
          <p:nvPr/>
        </p:nvSpPr>
        <p:spPr>
          <a:xfrm flipH="1">
            <a:off x="314502" y="3475832"/>
            <a:ext cx="8532000" cy="80352"/>
          </a:xfrm>
          <a:prstGeom prst="parallelogram">
            <a:avLst>
              <a:gd name="adj" fmla="val 9548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3" name="Rechteck 12">
            <a:extLst>
              <a:ext uri="{FF2B5EF4-FFF2-40B4-BE49-F238E27FC236}">
                <a16:creationId xmlns:a16="http://schemas.microsoft.com/office/drawing/2014/main" id="{2967652A-4486-FC47-9E6D-5C622EB1CCCE}"/>
              </a:ext>
            </a:extLst>
          </p:cNvPr>
          <p:cNvSpPr/>
          <p:nvPr/>
        </p:nvSpPr>
        <p:spPr>
          <a:xfrm>
            <a:off x="461328" y="2634659"/>
            <a:ext cx="1011773" cy="54751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tx2"/>
                </a:solidFill>
                <a:latin typeface="Avenir LT Std 55 Roman" panose="020B0503020203020204" pitchFamily="34" charset="0"/>
                <a:cs typeface="Avenir LT Std 55 Roman"/>
              </a:rPr>
              <a:t>1989</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Founding of an engineering</a:t>
            </a:r>
          </a:p>
          <a:p>
            <a:pPr defTabSz="810371">
              <a:lnSpc>
                <a:spcPts val="700"/>
              </a:lnSpc>
              <a:buSzPct val="100000"/>
              <a:defRPr/>
            </a:pPr>
            <a:r>
              <a:rPr lang="de-DE" sz="450" b="1" dirty="0">
                <a:solidFill>
                  <a:schemeClr val="bg1"/>
                </a:solidFill>
                <a:latin typeface="Avenir LT Std 55 Roman" panose="020B0503020203020204" pitchFamily="34" charset="0"/>
              </a:rPr>
              <a:t>company by Prof. Dr. Kurt Müller</a:t>
            </a:r>
          </a:p>
          <a:p>
            <a:pPr defTabSz="810371">
              <a:lnSpc>
                <a:spcPts val="700"/>
              </a:lnSpc>
              <a:buSzPct val="100000"/>
              <a:defRPr/>
            </a:pPr>
            <a:r>
              <a:rPr lang="de-DE" sz="450" b="1" dirty="0">
                <a:solidFill>
                  <a:schemeClr val="bg1"/>
                </a:solidFill>
                <a:latin typeface="Avenir LT Std 55 Roman" panose="020B0503020203020204" pitchFamily="34" charset="0"/>
              </a:rPr>
              <a:t>and Olf Clausen.</a:t>
            </a:r>
          </a:p>
        </p:txBody>
      </p:sp>
      <p:sp>
        <p:nvSpPr>
          <p:cNvPr id="14" name="Rechteck 13">
            <a:extLst>
              <a:ext uri="{FF2B5EF4-FFF2-40B4-BE49-F238E27FC236}">
                <a16:creationId xmlns:a16="http://schemas.microsoft.com/office/drawing/2014/main" id="{E1D26FA6-A964-F649-955C-211A44B7003D}"/>
              </a:ext>
            </a:extLst>
          </p:cNvPr>
          <p:cNvSpPr/>
          <p:nvPr/>
        </p:nvSpPr>
        <p:spPr>
          <a:xfrm>
            <a:off x="1580539" y="2634658"/>
            <a:ext cx="787876" cy="466327"/>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tx2"/>
                </a:solidFill>
                <a:latin typeface="Avenir LT Std 55 Roman" panose="020B0503020203020204" pitchFamily="34" charset="0"/>
                <a:cs typeface="Avenir LT Std 55 Roman"/>
              </a:rPr>
              <a:t>1999</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Founding of the IT company</a:t>
            </a:r>
          </a:p>
          <a:p>
            <a:pPr defTabSz="810371">
              <a:lnSpc>
                <a:spcPts val="700"/>
              </a:lnSpc>
              <a:buSzPct val="100000"/>
              <a:defRPr/>
            </a:pPr>
            <a:r>
              <a:rPr lang="de-DE" sz="450" b="1" dirty="0">
                <a:solidFill>
                  <a:schemeClr val="bg1"/>
                </a:solidFill>
                <a:latin typeface="Avenir LT Std 55 Roman" panose="020B0503020203020204" pitchFamily="34" charset="0"/>
              </a:rPr>
              <a:t>m+p business solutions.</a:t>
            </a:r>
          </a:p>
        </p:txBody>
      </p:sp>
      <p:sp>
        <p:nvSpPr>
          <p:cNvPr id="16" name="Rechteck 15">
            <a:extLst>
              <a:ext uri="{FF2B5EF4-FFF2-40B4-BE49-F238E27FC236}">
                <a16:creationId xmlns:a16="http://schemas.microsoft.com/office/drawing/2014/main" id="{DD61B917-4228-B246-A215-473553FACF64}"/>
              </a:ext>
            </a:extLst>
          </p:cNvPr>
          <p:cNvSpPr/>
          <p:nvPr/>
        </p:nvSpPr>
        <p:spPr>
          <a:xfrm>
            <a:off x="3503674" y="2783361"/>
            <a:ext cx="882775" cy="474872"/>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accent1"/>
                </a:solidFill>
                <a:latin typeface="Avenir LT Std 55 Roman" panose="020B0503020203020204" pitchFamily="34" charset="0"/>
                <a:cs typeface="Avenir LT Std 55 Roman"/>
              </a:rPr>
              <a:t>2009</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Founding of m+p consulting Hanse</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in Hamburg and m+p consulting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Rhein-Neckar in Mannheim as well</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as the m+p academy.</a:t>
            </a:r>
          </a:p>
        </p:txBody>
      </p:sp>
      <p:sp>
        <p:nvSpPr>
          <p:cNvPr id="17" name="Rechteck 16">
            <a:extLst>
              <a:ext uri="{FF2B5EF4-FFF2-40B4-BE49-F238E27FC236}">
                <a16:creationId xmlns:a16="http://schemas.microsoft.com/office/drawing/2014/main" id="{AEAE4FAA-C2B9-D447-A089-60538D82893E}"/>
              </a:ext>
            </a:extLst>
          </p:cNvPr>
          <p:cNvSpPr/>
          <p:nvPr/>
        </p:nvSpPr>
        <p:spPr>
          <a:xfrm>
            <a:off x="4533287" y="2631076"/>
            <a:ext cx="787876" cy="54751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bg2"/>
                </a:solidFill>
                <a:latin typeface="Avenir LT Std 55 Roman" panose="020B0503020203020204" pitchFamily="34" charset="0"/>
                <a:cs typeface="Avenir LT Std 55 Roman"/>
              </a:rPr>
              <a:t>2011</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Joint venture Savemaxx</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Contracting with Apleona for</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energy efficiency projects.</a:t>
            </a:r>
          </a:p>
        </p:txBody>
      </p:sp>
      <p:sp>
        <p:nvSpPr>
          <p:cNvPr id="19" name="Rechteck 18">
            <a:extLst>
              <a:ext uri="{FF2B5EF4-FFF2-40B4-BE49-F238E27FC236}">
                <a16:creationId xmlns:a16="http://schemas.microsoft.com/office/drawing/2014/main" id="{52D0113F-1DFA-754F-B8A1-EA1A9382688A}"/>
              </a:ext>
            </a:extLst>
          </p:cNvPr>
          <p:cNvSpPr/>
          <p:nvPr/>
        </p:nvSpPr>
        <p:spPr>
          <a:xfrm>
            <a:off x="6264823" y="2552361"/>
            <a:ext cx="522866" cy="547511"/>
          </a:xfrm>
          <a:prstGeom prst="rect">
            <a:avLst/>
          </a:prstGeom>
        </p:spPr>
        <p:txBody>
          <a:bodyPr wrap="none" lIns="0" tIns="0" rIns="0" bIns="0" anchor="b" anchorCtr="0">
            <a:noAutofit/>
          </a:bodyPr>
          <a:lstStyle/>
          <a:p>
            <a:pPr defTabSz="810371">
              <a:lnSpc>
                <a:spcPts val="700"/>
              </a:lnSpc>
              <a:buSzPct val="100000"/>
              <a:defRPr/>
            </a:pPr>
            <a:r>
              <a:rPr lang="de-DE" sz="1500" b="1" dirty="0">
                <a:solidFill>
                  <a:schemeClr val="accent1"/>
                </a:solidFill>
                <a:latin typeface="Avenir LT Std 55 Roman" panose="020B0503020203020204" pitchFamily="34" charset="0"/>
                <a:cs typeface="Avenir LT Std 55 Roman"/>
              </a:rPr>
              <a:t>2014</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Opening of subsidiary</a:t>
            </a:r>
          </a:p>
          <a:p>
            <a:pPr defTabSz="810371">
              <a:lnSpc>
                <a:spcPts val="700"/>
              </a:lnSpc>
              <a:buSzPct val="100000"/>
              <a:defRPr/>
            </a:pPr>
            <a:r>
              <a:rPr lang="de-DE" sz="450" b="1" dirty="0">
                <a:solidFill>
                  <a:schemeClr val="bg1"/>
                </a:solidFill>
                <a:latin typeface="Avenir LT Std 55 Roman" panose="020B0503020203020204" pitchFamily="34" charset="0"/>
              </a:rPr>
              <a:t>Berlin Stahnsdorf.</a:t>
            </a:r>
          </a:p>
        </p:txBody>
      </p:sp>
      <p:sp>
        <p:nvSpPr>
          <p:cNvPr id="20" name="Rechteck 19">
            <a:extLst>
              <a:ext uri="{FF2B5EF4-FFF2-40B4-BE49-F238E27FC236}">
                <a16:creationId xmlns:a16="http://schemas.microsoft.com/office/drawing/2014/main" id="{7B8EA803-B609-9A44-AF26-C72D707CB19B}"/>
              </a:ext>
            </a:extLst>
          </p:cNvPr>
          <p:cNvSpPr/>
          <p:nvPr/>
        </p:nvSpPr>
        <p:spPr>
          <a:xfrm>
            <a:off x="6921986" y="2634657"/>
            <a:ext cx="642832" cy="54751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accent2"/>
                </a:solidFill>
                <a:latin typeface="Avenir LT Std 55 Roman" panose="020B0503020203020204" pitchFamily="34" charset="0"/>
                <a:cs typeface="Avenir LT Std 55 Roman"/>
              </a:rPr>
              <a:t>2018</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Founding of</a:t>
            </a:r>
          </a:p>
          <a:p>
            <a:pPr defTabSz="810371">
              <a:lnSpc>
                <a:spcPts val="700"/>
              </a:lnSpc>
              <a:buSzPct val="100000"/>
              <a:defRPr/>
            </a:pPr>
            <a:r>
              <a:rPr lang="de-DE" sz="450" b="1" dirty="0">
                <a:solidFill>
                  <a:schemeClr val="bg1"/>
                </a:solidFill>
                <a:latin typeface="Avenir LT Std 55 Roman" panose="020B0503020203020204" pitchFamily="34" charset="0"/>
              </a:rPr>
              <a:t>M&amp;P Magdeburg</a:t>
            </a:r>
          </a:p>
          <a:p>
            <a:pPr defTabSz="810371">
              <a:lnSpc>
                <a:spcPts val="700"/>
              </a:lnSpc>
              <a:buSzPct val="100000"/>
              <a:defRPr/>
            </a:pPr>
            <a:r>
              <a:rPr lang="de-DE" sz="450" b="1" dirty="0">
                <a:solidFill>
                  <a:schemeClr val="bg1"/>
                </a:solidFill>
                <a:latin typeface="Avenir LT Std 55 Roman" panose="020B0503020203020204" pitchFamily="34" charset="0"/>
              </a:rPr>
              <a:t>and M&amp;P Essen.</a:t>
            </a:r>
          </a:p>
        </p:txBody>
      </p:sp>
      <p:sp>
        <p:nvSpPr>
          <p:cNvPr id="23" name="Rechteck 22">
            <a:extLst>
              <a:ext uri="{FF2B5EF4-FFF2-40B4-BE49-F238E27FC236}">
                <a16:creationId xmlns:a16="http://schemas.microsoft.com/office/drawing/2014/main" id="{9C01A41F-9533-2445-8BD2-236778C0E40A}"/>
              </a:ext>
            </a:extLst>
          </p:cNvPr>
          <p:cNvSpPr/>
          <p:nvPr/>
        </p:nvSpPr>
        <p:spPr>
          <a:xfrm>
            <a:off x="6587144" y="3758565"/>
            <a:ext cx="895305" cy="547511"/>
          </a:xfrm>
          <a:prstGeom prst="rect">
            <a:avLst/>
          </a:prstGeom>
        </p:spPr>
        <p:txBody>
          <a:bodyPr wrap="none" lIns="0" tIns="0" rIns="0" bIns="0" anchor="b" anchorCtr="0">
            <a:noAutofit/>
          </a:bodyPr>
          <a:lstStyle/>
          <a:p>
            <a:pPr defTabSz="810371">
              <a:lnSpc>
                <a:spcPts val="700"/>
              </a:lnSpc>
              <a:buSzPct val="100000"/>
              <a:defRPr/>
            </a:pPr>
            <a:r>
              <a:rPr lang="de-DE" sz="1800" b="1" dirty="0">
                <a:solidFill>
                  <a:schemeClr val="bg2"/>
                </a:solidFill>
                <a:latin typeface="Avenir LT Std 55 Roman" panose="020B0503020203020204" pitchFamily="34" charset="0"/>
                <a:cs typeface="Avenir LT Std 55 Roman"/>
              </a:rPr>
              <a:t>2018</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Joint Venture „TGA 360° GmbH“</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with IB Hornig </a:t>
            </a:r>
            <a:r>
              <a:rPr lang="en-US" sz="450" b="1" dirty="0">
                <a:solidFill>
                  <a:schemeClr val="bg1"/>
                </a:solidFill>
                <a:latin typeface="Avenir LT Std 55 Roman" panose="020B0503020203020204" pitchFamily="34" charset="0"/>
              </a:rPr>
              <a:t>to expand the </a:t>
            </a:r>
          </a:p>
          <a:p>
            <a:pPr defTabSz="810371">
              <a:lnSpc>
                <a:spcPts val="700"/>
              </a:lnSpc>
              <a:buSzPct val="100000"/>
              <a:defRPr/>
            </a:pPr>
            <a:r>
              <a:rPr lang="en-US" sz="450" b="1" dirty="0">
                <a:solidFill>
                  <a:schemeClr val="bg1"/>
                </a:solidFill>
                <a:latin typeface="Avenir LT Std 55 Roman" panose="020B0503020203020204" pitchFamily="34" charset="0"/>
              </a:rPr>
              <a:t>general planning competence.</a:t>
            </a:r>
            <a:r>
              <a:rPr lang="de-DE" sz="450" b="1" dirty="0">
                <a:solidFill>
                  <a:schemeClr val="bg1"/>
                </a:solidFill>
                <a:latin typeface="Avenir LT Std 55 Roman" panose="020B0503020203020204" pitchFamily="34" charset="0"/>
              </a:rPr>
              <a:t>.</a:t>
            </a:r>
          </a:p>
        </p:txBody>
      </p:sp>
      <p:sp>
        <p:nvSpPr>
          <p:cNvPr id="24" name="Rechteck 23">
            <a:extLst>
              <a:ext uri="{FF2B5EF4-FFF2-40B4-BE49-F238E27FC236}">
                <a16:creationId xmlns:a16="http://schemas.microsoft.com/office/drawing/2014/main" id="{E8550B40-00DE-284E-A57D-A75D1FD4DC08}"/>
              </a:ext>
            </a:extLst>
          </p:cNvPr>
          <p:cNvSpPr/>
          <p:nvPr/>
        </p:nvSpPr>
        <p:spPr>
          <a:xfrm>
            <a:off x="5828804" y="3757574"/>
            <a:ext cx="625824" cy="54751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accent1"/>
                </a:solidFill>
                <a:latin typeface="Avenir LT Std 55 Roman" panose="020B0503020203020204" pitchFamily="34" charset="0"/>
                <a:cs typeface="Avenir LT Std 55 Roman"/>
              </a:rPr>
              <a:t>2016</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Opening of subsidiaries</a:t>
            </a:r>
          </a:p>
          <a:p>
            <a:pPr defTabSz="810371">
              <a:lnSpc>
                <a:spcPts val="700"/>
              </a:lnSpc>
              <a:buSzPct val="100000"/>
              <a:defRPr/>
            </a:pPr>
            <a:r>
              <a:rPr lang="de-DE" sz="450" b="1" dirty="0">
                <a:solidFill>
                  <a:schemeClr val="bg1"/>
                </a:solidFill>
                <a:latin typeface="Avenir LT Std 55 Roman" panose="020B0503020203020204" pitchFamily="34" charset="0"/>
              </a:rPr>
              <a:t>in Dresden </a:t>
            </a:r>
            <a:r>
              <a:rPr lang="de-DE" sz="450" b="1" dirty="0" err="1">
                <a:solidFill>
                  <a:schemeClr val="bg1"/>
                </a:solidFill>
                <a:latin typeface="Avenir LT Std 55 Roman" panose="020B0503020203020204" pitchFamily="34" charset="0"/>
              </a:rPr>
              <a:t>and</a:t>
            </a:r>
            <a:endParaRPr lang="de-DE" sz="450" b="1" dirty="0">
              <a:solidFill>
                <a:schemeClr val="bg1"/>
              </a:solidFill>
              <a:latin typeface="Avenir LT Std 55 Roman" panose="020B0503020203020204" pitchFamily="34" charset="0"/>
            </a:endParaRPr>
          </a:p>
          <a:p>
            <a:pPr defTabSz="810371">
              <a:lnSpc>
                <a:spcPts val="700"/>
              </a:lnSpc>
              <a:buSzPct val="100000"/>
              <a:defRPr/>
            </a:pPr>
            <a:r>
              <a:rPr lang="de-DE" sz="450" b="1" dirty="0">
                <a:solidFill>
                  <a:schemeClr val="bg1"/>
                </a:solidFill>
                <a:latin typeface="Avenir LT Std 55 Roman" panose="020B0503020203020204" pitchFamily="34" charset="0"/>
              </a:rPr>
              <a:t>Frankfurt.</a:t>
            </a:r>
          </a:p>
        </p:txBody>
      </p:sp>
      <p:sp>
        <p:nvSpPr>
          <p:cNvPr id="25" name="Rechteck 24">
            <a:extLst>
              <a:ext uri="{FF2B5EF4-FFF2-40B4-BE49-F238E27FC236}">
                <a16:creationId xmlns:a16="http://schemas.microsoft.com/office/drawing/2014/main" id="{4CEC5BA0-E001-364C-8942-4BEC3C9F7608}"/>
              </a:ext>
            </a:extLst>
          </p:cNvPr>
          <p:cNvSpPr/>
          <p:nvPr/>
        </p:nvSpPr>
        <p:spPr>
          <a:xfrm>
            <a:off x="4912899" y="3758565"/>
            <a:ext cx="826365" cy="547511"/>
          </a:xfrm>
          <a:prstGeom prst="rect">
            <a:avLst/>
          </a:prstGeom>
        </p:spPr>
        <p:txBody>
          <a:bodyPr wrap="none" lIns="0" tIns="0" rIns="0" bIns="0" anchor="b" anchorCtr="0">
            <a:noAutofit/>
          </a:bodyPr>
          <a:lstStyle/>
          <a:p>
            <a:pPr defTabSz="810371">
              <a:lnSpc>
                <a:spcPts val="700"/>
              </a:lnSpc>
              <a:buSzPct val="100000"/>
              <a:defRPr/>
            </a:pPr>
            <a:r>
              <a:rPr lang="de-DE" sz="1700" b="1" dirty="0">
                <a:solidFill>
                  <a:schemeClr val="tx2"/>
                </a:solidFill>
                <a:latin typeface="Avenir LT Std 55 Roman" panose="020B0503020203020204" pitchFamily="34" charset="0"/>
                <a:cs typeface="Avenir LT Std 55 Roman"/>
              </a:rPr>
              <a:t>2014</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Founding of m+p consulting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Stuttgart and m+p Schweiz in</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Wallisellen (CH). </a:t>
            </a:r>
          </a:p>
        </p:txBody>
      </p:sp>
      <p:sp>
        <p:nvSpPr>
          <p:cNvPr id="26" name="Rechteck 25">
            <a:extLst>
              <a:ext uri="{FF2B5EF4-FFF2-40B4-BE49-F238E27FC236}">
                <a16:creationId xmlns:a16="http://schemas.microsoft.com/office/drawing/2014/main" id="{F20C113A-CF34-CD4C-A82B-4391F22A92F5}"/>
              </a:ext>
            </a:extLst>
          </p:cNvPr>
          <p:cNvSpPr/>
          <p:nvPr/>
        </p:nvSpPr>
        <p:spPr>
          <a:xfrm>
            <a:off x="4030124" y="3678685"/>
            <a:ext cx="642832" cy="54751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accent2"/>
                </a:solidFill>
                <a:latin typeface="Avenir LT Std 55 Roman" panose="020B0503020203020204" pitchFamily="34" charset="0"/>
                <a:cs typeface="Avenir LT Std 55 Roman"/>
              </a:rPr>
              <a:t>2010</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Acquisition of haveldata</a:t>
            </a:r>
          </a:p>
          <a:p>
            <a:pPr defTabSz="810371">
              <a:lnSpc>
                <a:spcPts val="700"/>
              </a:lnSpc>
              <a:buSzPct val="100000"/>
              <a:defRPr/>
            </a:pPr>
            <a:r>
              <a:rPr lang="de-DE" sz="450" b="1" dirty="0">
                <a:solidFill>
                  <a:schemeClr val="bg1"/>
                </a:solidFill>
                <a:latin typeface="Avenir LT Std 55 Roman" panose="020B0503020203020204" pitchFamily="34" charset="0"/>
              </a:rPr>
              <a:t>in Brandenburg.</a:t>
            </a:r>
          </a:p>
        </p:txBody>
      </p:sp>
      <p:sp>
        <p:nvSpPr>
          <p:cNvPr id="27" name="Rechteck 26">
            <a:extLst>
              <a:ext uri="{FF2B5EF4-FFF2-40B4-BE49-F238E27FC236}">
                <a16:creationId xmlns:a16="http://schemas.microsoft.com/office/drawing/2014/main" id="{A421D245-D213-8E4E-9ADD-649374B495B5}"/>
              </a:ext>
            </a:extLst>
          </p:cNvPr>
          <p:cNvSpPr/>
          <p:nvPr/>
        </p:nvSpPr>
        <p:spPr>
          <a:xfrm>
            <a:off x="3303123" y="3758564"/>
            <a:ext cx="594485" cy="54751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tx2"/>
                </a:solidFill>
                <a:latin typeface="Avenir LT Std 55 Roman" panose="020B0503020203020204" pitchFamily="34" charset="0"/>
                <a:cs typeface="Avenir LT Std 55 Roman"/>
              </a:rPr>
              <a:t>2007</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Participation of</a:t>
            </a:r>
          </a:p>
          <a:p>
            <a:pPr defTabSz="810371">
              <a:lnSpc>
                <a:spcPts val="700"/>
              </a:lnSpc>
              <a:buSzPct val="100000"/>
              <a:defRPr/>
            </a:pPr>
            <a:r>
              <a:rPr lang="de-DE" sz="450" b="1" dirty="0">
                <a:solidFill>
                  <a:schemeClr val="bg1"/>
                </a:solidFill>
                <a:latin typeface="Avenir LT Std 55 Roman" panose="020B0503020203020204" pitchFamily="34" charset="0"/>
              </a:rPr>
              <a:t>ACS Consulting</a:t>
            </a:r>
          </a:p>
          <a:p>
            <a:pPr defTabSz="810371">
              <a:lnSpc>
                <a:spcPts val="700"/>
              </a:lnSpc>
              <a:buSzPct val="100000"/>
              <a:defRPr/>
            </a:pPr>
            <a:r>
              <a:rPr lang="de-DE" sz="450" b="1" dirty="0">
                <a:solidFill>
                  <a:schemeClr val="bg1"/>
                </a:solidFill>
                <a:latin typeface="Avenir LT Std 55 Roman" panose="020B0503020203020204" pitchFamily="34" charset="0"/>
              </a:rPr>
              <a:t>in Leipzig.</a:t>
            </a:r>
          </a:p>
        </p:txBody>
      </p:sp>
      <p:sp>
        <p:nvSpPr>
          <p:cNvPr id="28" name="Rechteck 27">
            <a:extLst>
              <a:ext uri="{FF2B5EF4-FFF2-40B4-BE49-F238E27FC236}">
                <a16:creationId xmlns:a16="http://schemas.microsoft.com/office/drawing/2014/main" id="{E3A3FE3E-CF50-0D48-AE24-A3200A6B3FAF}"/>
              </a:ext>
            </a:extLst>
          </p:cNvPr>
          <p:cNvSpPr/>
          <p:nvPr/>
        </p:nvSpPr>
        <p:spPr>
          <a:xfrm>
            <a:off x="2419452" y="3679758"/>
            <a:ext cx="787876" cy="54751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tx2"/>
                </a:solidFill>
                <a:latin typeface="Avenir LT Std 55 Roman" panose="020B0503020203020204" pitchFamily="34" charset="0"/>
                <a:cs typeface="Avenir LT Std 55 Roman"/>
              </a:rPr>
              <a:t>2006</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Founding of m+p consulting</a:t>
            </a:r>
          </a:p>
          <a:p>
            <a:pPr defTabSz="810371">
              <a:lnSpc>
                <a:spcPts val="700"/>
              </a:lnSpc>
              <a:buSzPct val="100000"/>
              <a:defRPr/>
            </a:pPr>
            <a:r>
              <a:rPr lang="de-DE" sz="450" b="1" dirty="0">
                <a:solidFill>
                  <a:schemeClr val="bg1"/>
                </a:solidFill>
                <a:latin typeface="Avenir LT Std 55 Roman" panose="020B0503020203020204" pitchFamily="34" charset="0"/>
              </a:rPr>
              <a:t>West in Düsseldorf.</a:t>
            </a:r>
          </a:p>
        </p:txBody>
      </p:sp>
      <p:sp>
        <p:nvSpPr>
          <p:cNvPr id="29" name="Rechteck 28">
            <a:extLst>
              <a:ext uri="{FF2B5EF4-FFF2-40B4-BE49-F238E27FC236}">
                <a16:creationId xmlns:a16="http://schemas.microsoft.com/office/drawing/2014/main" id="{426E5DE3-6BFF-B24A-9511-8522FC9B8565}"/>
              </a:ext>
            </a:extLst>
          </p:cNvPr>
          <p:cNvSpPr/>
          <p:nvPr/>
        </p:nvSpPr>
        <p:spPr>
          <a:xfrm>
            <a:off x="1432813" y="3842497"/>
            <a:ext cx="787876" cy="547511"/>
          </a:xfrm>
          <a:prstGeom prst="rect">
            <a:avLst/>
          </a:prstGeom>
        </p:spPr>
        <p:txBody>
          <a:bodyPr wrap="none" lIns="0" tIns="0" rIns="0" bIns="0" anchor="b" anchorCtr="0">
            <a:noAutofit/>
          </a:bodyPr>
          <a:lstStyle/>
          <a:p>
            <a:pPr defTabSz="810371">
              <a:lnSpc>
                <a:spcPts val="700"/>
              </a:lnSpc>
              <a:buSzPct val="100000"/>
              <a:defRPr/>
            </a:pPr>
            <a:r>
              <a:rPr lang="de-DE" sz="2100" b="1" dirty="0">
                <a:solidFill>
                  <a:schemeClr val="accent1"/>
                </a:solidFill>
                <a:latin typeface="Avenir LT Std 55 Roman" panose="020B0503020203020204" pitchFamily="34" charset="0"/>
                <a:cs typeface="Avenir LT Std 55 Roman"/>
              </a:rPr>
              <a:t>1996</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Participation of Apleona</a:t>
            </a:r>
          </a:p>
          <a:p>
            <a:pPr defTabSz="810371">
              <a:lnSpc>
                <a:spcPts val="700"/>
              </a:lnSpc>
              <a:buSzPct val="100000"/>
              <a:defRPr/>
            </a:pPr>
            <a:r>
              <a:rPr lang="de-DE" sz="450" b="1" dirty="0">
                <a:solidFill>
                  <a:schemeClr val="bg1"/>
                </a:solidFill>
                <a:latin typeface="Avenir LT Std 55 Roman" panose="020B0503020203020204" pitchFamily="34" charset="0"/>
              </a:rPr>
              <a:t>(formerly Philip Holzmann AG,</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later Bilfinger Berger HSG FM</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GmbH) in the M&amp;P Group. </a:t>
            </a:r>
          </a:p>
        </p:txBody>
      </p:sp>
      <p:sp>
        <p:nvSpPr>
          <p:cNvPr id="30" name="Rechteck 29">
            <a:extLst>
              <a:ext uri="{FF2B5EF4-FFF2-40B4-BE49-F238E27FC236}">
                <a16:creationId xmlns:a16="http://schemas.microsoft.com/office/drawing/2014/main" id="{7F1149DF-544F-414A-A60E-9B665ABA55E5}"/>
              </a:ext>
            </a:extLst>
          </p:cNvPr>
          <p:cNvSpPr/>
          <p:nvPr/>
        </p:nvSpPr>
        <p:spPr>
          <a:xfrm>
            <a:off x="454165" y="3762145"/>
            <a:ext cx="822234" cy="547511"/>
          </a:xfrm>
          <a:prstGeom prst="rect">
            <a:avLst/>
          </a:prstGeom>
        </p:spPr>
        <p:txBody>
          <a:bodyPr wrap="none" lIns="0" tIns="0" rIns="0" bIns="0" anchor="b" anchorCtr="0">
            <a:noAutofit/>
          </a:bodyPr>
          <a:lstStyle/>
          <a:p>
            <a:pPr defTabSz="810371">
              <a:lnSpc>
                <a:spcPts val="700"/>
              </a:lnSpc>
              <a:buSzPct val="100000"/>
              <a:defRPr/>
            </a:pPr>
            <a:r>
              <a:rPr lang="de-DE" sz="1200" b="1" dirty="0">
                <a:solidFill>
                  <a:schemeClr val="accent2"/>
                </a:solidFill>
                <a:latin typeface="Avenir LT Std 55 Roman" panose="020B0503020203020204" pitchFamily="34" charset="0"/>
                <a:cs typeface="Avenir LT Std 55 Roman"/>
              </a:rPr>
              <a:t>1993</a:t>
            </a:r>
            <a:br>
              <a:rPr lang="de-DE" sz="1200" b="1" dirty="0">
                <a:solidFill>
                  <a:schemeClr val="tx2"/>
                </a:solidFill>
                <a:latin typeface="Avenir LT Std 55 Roman" panose="020B0503020203020204" pitchFamily="34" charset="0"/>
                <a:cs typeface="Avenir LT Std 55 Roman"/>
              </a:rPr>
            </a:br>
            <a:r>
              <a:rPr lang="de-DE" sz="450" b="1" dirty="0">
                <a:solidFill>
                  <a:schemeClr val="bg1"/>
                </a:solidFill>
                <a:latin typeface="Avenir LT Std 55 Roman" panose="020B0503020203020204" pitchFamily="34" charset="0"/>
              </a:rPr>
              <a:t>Opening of the first branch – </a:t>
            </a:r>
            <a:br>
              <a:rPr lang="de-DE" sz="450" b="1" dirty="0">
                <a:solidFill>
                  <a:schemeClr val="bg1"/>
                </a:solidFill>
                <a:latin typeface="Avenir LT Std 55 Roman" panose="020B0503020203020204" pitchFamily="34" charset="0"/>
              </a:rPr>
            </a:br>
            <a:r>
              <a:rPr lang="de-DE" sz="450" b="1" dirty="0">
                <a:solidFill>
                  <a:schemeClr val="bg1"/>
                </a:solidFill>
                <a:latin typeface="Avenir LT Std 55 Roman" panose="020B0503020203020204" pitchFamily="34" charset="0"/>
              </a:rPr>
              <a:t>m+p consulting Süd – in Munich.</a:t>
            </a:r>
          </a:p>
        </p:txBody>
      </p:sp>
      <p:cxnSp>
        <p:nvCxnSpPr>
          <p:cNvPr id="31" name="Gerade Verbindung 30">
            <a:extLst>
              <a:ext uri="{FF2B5EF4-FFF2-40B4-BE49-F238E27FC236}">
                <a16:creationId xmlns:a16="http://schemas.microsoft.com/office/drawing/2014/main" id="{CD73ED76-7786-A74A-BDBB-D58ACBE6A6A2}"/>
              </a:ext>
            </a:extLst>
          </p:cNvPr>
          <p:cNvCxnSpPr>
            <a:cxnSpLocks/>
          </p:cNvCxnSpPr>
          <p:nvPr/>
        </p:nvCxnSpPr>
        <p:spPr>
          <a:xfrm flipV="1">
            <a:off x="400975" y="2816484"/>
            <a:ext cx="0" cy="68819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Rechteck 31">
            <a:extLst>
              <a:ext uri="{FF2B5EF4-FFF2-40B4-BE49-F238E27FC236}">
                <a16:creationId xmlns:a16="http://schemas.microsoft.com/office/drawing/2014/main" id="{F3002BBE-FAB9-ED45-B9FC-050BE7481AC3}"/>
              </a:ext>
            </a:extLst>
          </p:cNvPr>
          <p:cNvSpPr/>
          <p:nvPr/>
        </p:nvSpPr>
        <p:spPr>
          <a:xfrm>
            <a:off x="687944" y="3489482"/>
            <a:ext cx="105775" cy="56413"/>
          </a:xfrm>
          <a:prstGeom prst="rect">
            <a:avLst/>
          </a:prstGeom>
          <a:effectLst/>
        </p:spPr>
        <p:txBody>
          <a:bodyPr wrap="none" lIns="0" tIns="0" rIns="0" bIns="0">
            <a:spAutoFit/>
          </a:bodyPr>
          <a:lstStyle/>
          <a:p>
            <a:r>
              <a:rPr lang="de-DE" sz="400" dirty="0">
                <a:latin typeface="Avenir LT Std 55 Roman" panose="020B0503020203020204" pitchFamily="34" charset="0"/>
              </a:rPr>
              <a:t>1990</a:t>
            </a:r>
            <a:endParaRPr lang="de-DE" sz="400" dirty="0"/>
          </a:p>
        </p:txBody>
      </p:sp>
      <p:sp>
        <p:nvSpPr>
          <p:cNvPr id="33" name="Rechteck 32">
            <a:extLst>
              <a:ext uri="{FF2B5EF4-FFF2-40B4-BE49-F238E27FC236}">
                <a16:creationId xmlns:a16="http://schemas.microsoft.com/office/drawing/2014/main" id="{7757DEAE-BEC8-D947-962A-6B67D1A994AF}"/>
              </a:ext>
            </a:extLst>
          </p:cNvPr>
          <p:cNvSpPr/>
          <p:nvPr/>
        </p:nvSpPr>
        <p:spPr>
          <a:xfrm>
            <a:off x="1850858" y="3489482"/>
            <a:ext cx="105775" cy="56413"/>
          </a:xfrm>
          <a:prstGeom prst="rect">
            <a:avLst/>
          </a:prstGeom>
          <a:effectLst/>
        </p:spPr>
        <p:txBody>
          <a:bodyPr wrap="none" lIns="0" tIns="0" rIns="0" bIns="0">
            <a:spAutoFit/>
          </a:bodyPr>
          <a:lstStyle/>
          <a:p>
            <a:r>
              <a:rPr lang="de-DE" sz="400" dirty="0">
                <a:latin typeface="Avenir LT Std 55 Roman" panose="020B0503020203020204" pitchFamily="34" charset="0"/>
              </a:rPr>
              <a:t>1995</a:t>
            </a:r>
            <a:endParaRPr lang="de-DE" sz="400" dirty="0"/>
          </a:p>
        </p:txBody>
      </p:sp>
      <p:sp>
        <p:nvSpPr>
          <p:cNvPr id="34" name="Rechteck 33">
            <a:extLst>
              <a:ext uri="{FF2B5EF4-FFF2-40B4-BE49-F238E27FC236}">
                <a16:creationId xmlns:a16="http://schemas.microsoft.com/office/drawing/2014/main" id="{F6093F64-5A8F-E344-97C7-149E17432783}"/>
              </a:ext>
            </a:extLst>
          </p:cNvPr>
          <p:cNvSpPr/>
          <p:nvPr/>
        </p:nvSpPr>
        <p:spPr>
          <a:xfrm>
            <a:off x="3011347" y="3489482"/>
            <a:ext cx="105775" cy="56413"/>
          </a:xfrm>
          <a:prstGeom prst="rect">
            <a:avLst/>
          </a:prstGeom>
          <a:effectLst/>
        </p:spPr>
        <p:txBody>
          <a:bodyPr wrap="none" lIns="0" tIns="0" rIns="0" bIns="0">
            <a:spAutoFit/>
          </a:bodyPr>
          <a:lstStyle/>
          <a:p>
            <a:r>
              <a:rPr lang="de-DE" sz="400" dirty="0">
                <a:latin typeface="Avenir LT Std 55 Roman" panose="020B0503020203020204" pitchFamily="34" charset="0"/>
              </a:rPr>
              <a:t>2000</a:t>
            </a:r>
            <a:endParaRPr lang="de-DE" sz="400" dirty="0"/>
          </a:p>
        </p:txBody>
      </p:sp>
      <p:sp>
        <p:nvSpPr>
          <p:cNvPr id="35" name="Rechteck 34">
            <a:extLst>
              <a:ext uri="{FF2B5EF4-FFF2-40B4-BE49-F238E27FC236}">
                <a16:creationId xmlns:a16="http://schemas.microsoft.com/office/drawing/2014/main" id="{E3610C8B-4374-0A43-AF51-14106C346DE6}"/>
              </a:ext>
            </a:extLst>
          </p:cNvPr>
          <p:cNvSpPr/>
          <p:nvPr/>
        </p:nvSpPr>
        <p:spPr>
          <a:xfrm>
            <a:off x="4119240" y="3489482"/>
            <a:ext cx="105775" cy="56413"/>
          </a:xfrm>
          <a:prstGeom prst="rect">
            <a:avLst/>
          </a:prstGeom>
          <a:effectLst/>
        </p:spPr>
        <p:txBody>
          <a:bodyPr wrap="none" lIns="0" tIns="0" rIns="0" bIns="0">
            <a:spAutoFit/>
          </a:bodyPr>
          <a:lstStyle/>
          <a:p>
            <a:r>
              <a:rPr lang="de-DE" sz="400" dirty="0">
                <a:latin typeface="Avenir LT Std 55 Roman" panose="020B0503020203020204" pitchFamily="34" charset="0"/>
              </a:rPr>
              <a:t>2005</a:t>
            </a:r>
            <a:endParaRPr lang="de-DE" sz="400" dirty="0"/>
          </a:p>
        </p:txBody>
      </p:sp>
      <p:sp>
        <p:nvSpPr>
          <p:cNvPr id="36" name="Rechteck 35">
            <a:extLst>
              <a:ext uri="{FF2B5EF4-FFF2-40B4-BE49-F238E27FC236}">
                <a16:creationId xmlns:a16="http://schemas.microsoft.com/office/drawing/2014/main" id="{184CC3CA-C958-1F46-A927-B9C8053BA9E1}"/>
              </a:ext>
            </a:extLst>
          </p:cNvPr>
          <p:cNvSpPr/>
          <p:nvPr/>
        </p:nvSpPr>
        <p:spPr>
          <a:xfrm>
            <a:off x="5344535" y="3489482"/>
            <a:ext cx="105775" cy="56413"/>
          </a:xfrm>
          <a:prstGeom prst="rect">
            <a:avLst/>
          </a:prstGeom>
          <a:effectLst/>
        </p:spPr>
        <p:txBody>
          <a:bodyPr wrap="none" lIns="0" tIns="0" rIns="0" bIns="0">
            <a:spAutoFit/>
          </a:bodyPr>
          <a:lstStyle/>
          <a:p>
            <a:r>
              <a:rPr lang="de-DE" sz="400" dirty="0">
                <a:latin typeface="Avenir LT Std 55 Roman" panose="020B0503020203020204" pitchFamily="34" charset="0"/>
              </a:rPr>
              <a:t>2010</a:t>
            </a:r>
            <a:endParaRPr lang="de-DE" sz="400" dirty="0"/>
          </a:p>
        </p:txBody>
      </p:sp>
      <p:sp>
        <p:nvSpPr>
          <p:cNvPr id="37" name="Rechteck 36">
            <a:extLst>
              <a:ext uri="{FF2B5EF4-FFF2-40B4-BE49-F238E27FC236}">
                <a16:creationId xmlns:a16="http://schemas.microsoft.com/office/drawing/2014/main" id="{8AC4456F-0CDA-CF4C-8EF3-628FA31FCA9D}"/>
              </a:ext>
            </a:extLst>
          </p:cNvPr>
          <p:cNvSpPr/>
          <p:nvPr/>
        </p:nvSpPr>
        <p:spPr>
          <a:xfrm>
            <a:off x="6502172" y="3489482"/>
            <a:ext cx="105775" cy="56413"/>
          </a:xfrm>
          <a:prstGeom prst="rect">
            <a:avLst/>
          </a:prstGeom>
          <a:effectLst/>
        </p:spPr>
        <p:txBody>
          <a:bodyPr wrap="none" lIns="0" tIns="0" rIns="0" bIns="0">
            <a:spAutoFit/>
          </a:bodyPr>
          <a:lstStyle/>
          <a:p>
            <a:r>
              <a:rPr lang="de-DE" sz="400" dirty="0">
                <a:latin typeface="Avenir LT Std 55 Roman" panose="020B0503020203020204" pitchFamily="34" charset="0"/>
              </a:rPr>
              <a:t>2015</a:t>
            </a:r>
            <a:endParaRPr lang="de-DE" sz="400" dirty="0"/>
          </a:p>
        </p:txBody>
      </p:sp>
      <p:cxnSp>
        <p:nvCxnSpPr>
          <p:cNvPr id="43" name="Gewinkelte Verbindung 42">
            <a:extLst>
              <a:ext uri="{FF2B5EF4-FFF2-40B4-BE49-F238E27FC236}">
                <a16:creationId xmlns:a16="http://schemas.microsoft.com/office/drawing/2014/main" id="{F29155B2-7562-0746-BFD6-98514422C1A0}"/>
              </a:ext>
            </a:extLst>
          </p:cNvPr>
          <p:cNvCxnSpPr>
            <a:cxnSpLocks/>
          </p:cNvCxnSpPr>
          <p:nvPr/>
        </p:nvCxnSpPr>
        <p:spPr>
          <a:xfrm rot="16200000" flipH="1">
            <a:off x="6721444" y="2903547"/>
            <a:ext cx="785172" cy="473612"/>
          </a:xfrm>
          <a:prstGeom prst="bentConnector3">
            <a:avLst>
              <a:gd name="adj1" fmla="val 72236"/>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Gewinkelte Verbindung 43">
            <a:extLst>
              <a:ext uri="{FF2B5EF4-FFF2-40B4-BE49-F238E27FC236}">
                <a16:creationId xmlns:a16="http://schemas.microsoft.com/office/drawing/2014/main" id="{10987FFE-5BBB-E24E-91CB-2ABA4171814A}"/>
              </a:ext>
            </a:extLst>
          </p:cNvPr>
          <p:cNvCxnSpPr>
            <a:cxnSpLocks/>
          </p:cNvCxnSpPr>
          <p:nvPr/>
        </p:nvCxnSpPr>
        <p:spPr>
          <a:xfrm rot="16200000" flipH="1">
            <a:off x="5968662" y="3046338"/>
            <a:ext cx="729878" cy="237359"/>
          </a:xfrm>
          <a:prstGeom prst="bentConnector3">
            <a:avLst>
              <a:gd name="adj1" fmla="val 70332"/>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Gewinkelte Verbindung 44">
            <a:extLst>
              <a:ext uri="{FF2B5EF4-FFF2-40B4-BE49-F238E27FC236}">
                <a16:creationId xmlns:a16="http://schemas.microsoft.com/office/drawing/2014/main" id="{45663835-C1B1-9C45-B8AC-1600397C9A36}"/>
              </a:ext>
            </a:extLst>
          </p:cNvPr>
          <p:cNvCxnSpPr>
            <a:cxnSpLocks/>
          </p:cNvCxnSpPr>
          <p:nvPr/>
        </p:nvCxnSpPr>
        <p:spPr>
          <a:xfrm rot="16200000" flipH="1">
            <a:off x="5238395" y="2969810"/>
            <a:ext cx="769146" cy="318107"/>
          </a:xfrm>
          <a:prstGeom prst="bentConnector3">
            <a:avLst>
              <a:gd name="adj1" fmla="val 64754"/>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Gewinkelte Verbindung 45">
            <a:extLst>
              <a:ext uri="{FF2B5EF4-FFF2-40B4-BE49-F238E27FC236}">
                <a16:creationId xmlns:a16="http://schemas.microsoft.com/office/drawing/2014/main" id="{4E86F20A-6260-7C43-88B4-D0E40F5EBF75}"/>
              </a:ext>
            </a:extLst>
          </p:cNvPr>
          <p:cNvCxnSpPr>
            <a:cxnSpLocks/>
          </p:cNvCxnSpPr>
          <p:nvPr/>
        </p:nvCxnSpPr>
        <p:spPr>
          <a:xfrm rot="16200000" flipH="1">
            <a:off x="4642896" y="2587502"/>
            <a:ext cx="768242" cy="1088769"/>
          </a:xfrm>
          <a:prstGeom prst="bentConnector3">
            <a:avLst>
              <a:gd name="adj1" fmla="val 73862"/>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Gewinkelte Verbindung 48">
            <a:extLst>
              <a:ext uri="{FF2B5EF4-FFF2-40B4-BE49-F238E27FC236}">
                <a16:creationId xmlns:a16="http://schemas.microsoft.com/office/drawing/2014/main" id="{B40E50C2-6450-AD44-A085-E4C153DD4B77}"/>
              </a:ext>
            </a:extLst>
          </p:cNvPr>
          <p:cNvCxnSpPr>
            <a:cxnSpLocks/>
          </p:cNvCxnSpPr>
          <p:nvPr/>
        </p:nvCxnSpPr>
        <p:spPr>
          <a:xfrm rot="5400000">
            <a:off x="6544090" y="3490279"/>
            <a:ext cx="790452" cy="817988"/>
          </a:xfrm>
          <a:prstGeom prst="bentConnector3">
            <a:avLst>
              <a:gd name="adj1" fmla="val 27177"/>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Gewinkelte Verbindung 50">
            <a:extLst>
              <a:ext uri="{FF2B5EF4-FFF2-40B4-BE49-F238E27FC236}">
                <a16:creationId xmlns:a16="http://schemas.microsoft.com/office/drawing/2014/main" id="{C1C7CAE9-89CB-7245-A9A1-7578E5AE8716}"/>
              </a:ext>
            </a:extLst>
          </p:cNvPr>
          <p:cNvCxnSpPr>
            <a:cxnSpLocks/>
          </p:cNvCxnSpPr>
          <p:nvPr/>
        </p:nvCxnSpPr>
        <p:spPr>
          <a:xfrm rot="5400000">
            <a:off x="4324806" y="3155817"/>
            <a:ext cx="709342" cy="1410323"/>
          </a:xfrm>
          <a:prstGeom prst="bentConnector3">
            <a:avLst>
              <a:gd name="adj1" fmla="val 40969"/>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Gewinkelte Verbindung 51">
            <a:extLst>
              <a:ext uri="{FF2B5EF4-FFF2-40B4-BE49-F238E27FC236}">
                <a16:creationId xmlns:a16="http://schemas.microsoft.com/office/drawing/2014/main" id="{6D50C28A-823E-9242-AE54-BA6F9E200349}"/>
              </a:ext>
            </a:extLst>
          </p:cNvPr>
          <p:cNvCxnSpPr>
            <a:cxnSpLocks/>
          </p:cNvCxnSpPr>
          <p:nvPr/>
        </p:nvCxnSpPr>
        <p:spPr>
          <a:xfrm rot="5400000">
            <a:off x="5183773" y="3210210"/>
            <a:ext cx="773322" cy="1410323"/>
          </a:xfrm>
          <a:prstGeom prst="bentConnector3">
            <a:avLst>
              <a:gd name="adj1" fmla="val 40969"/>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Gewinkelte Verbindung 52">
            <a:extLst>
              <a:ext uri="{FF2B5EF4-FFF2-40B4-BE49-F238E27FC236}">
                <a16:creationId xmlns:a16="http://schemas.microsoft.com/office/drawing/2014/main" id="{ED109DF3-4BCF-B449-8477-C32974D1A631}"/>
              </a:ext>
            </a:extLst>
          </p:cNvPr>
          <p:cNvCxnSpPr>
            <a:cxnSpLocks/>
          </p:cNvCxnSpPr>
          <p:nvPr/>
        </p:nvCxnSpPr>
        <p:spPr>
          <a:xfrm rot="16200000" flipH="1">
            <a:off x="3976703" y="2296737"/>
            <a:ext cx="719189" cy="1748800"/>
          </a:xfrm>
          <a:prstGeom prst="bentConnector3">
            <a:avLst>
              <a:gd name="adj1" fmla="val 81388"/>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Gewinkelte Verbindung 53">
            <a:extLst>
              <a:ext uri="{FF2B5EF4-FFF2-40B4-BE49-F238E27FC236}">
                <a16:creationId xmlns:a16="http://schemas.microsoft.com/office/drawing/2014/main" id="{DF360D7F-318A-4B44-BDD0-2F5AF7535BF5}"/>
              </a:ext>
            </a:extLst>
          </p:cNvPr>
          <p:cNvCxnSpPr>
            <a:cxnSpLocks/>
          </p:cNvCxnSpPr>
          <p:nvPr/>
        </p:nvCxnSpPr>
        <p:spPr>
          <a:xfrm rot="16200000" flipH="1">
            <a:off x="1786049" y="2490202"/>
            <a:ext cx="783916" cy="1294112"/>
          </a:xfrm>
          <a:prstGeom prst="bentConnector3">
            <a:avLst>
              <a:gd name="adj1" fmla="val 82865"/>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Gewinkelte Verbindung 54">
            <a:extLst>
              <a:ext uri="{FF2B5EF4-FFF2-40B4-BE49-F238E27FC236}">
                <a16:creationId xmlns:a16="http://schemas.microsoft.com/office/drawing/2014/main" id="{36EC3A57-7BA7-3F46-9A2A-514C9C8FDF24}"/>
              </a:ext>
            </a:extLst>
          </p:cNvPr>
          <p:cNvCxnSpPr>
            <a:cxnSpLocks/>
          </p:cNvCxnSpPr>
          <p:nvPr/>
        </p:nvCxnSpPr>
        <p:spPr>
          <a:xfrm rot="16200000" flipH="1">
            <a:off x="2543449" y="2676315"/>
            <a:ext cx="769532" cy="909376"/>
          </a:xfrm>
          <a:prstGeom prst="bentConnector3">
            <a:avLst>
              <a:gd name="adj1" fmla="val 73862"/>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Gewinkelte Verbindung 55">
            <a:extLst>
              <a:ext uri="{FF2B5EF4-FFF2-40B4-BE49-F238E27FC236}">
                <a16:creationId xmlns:a16="http://schemas.microsoft.com/office/drawing/2014/main" id="{A4FED065-843A-F340-B011-E70C3195F2F7}"/>
              </a:ext>
            </a:extLst>
          </p:cNvPr>
          <p:cNvCxnSpPr>
            <a:cxnSpLocks/>
          </p:cNvCxnSpPr>
          <p:nvPr/>
        </p:nvCxnSpPr>
        <p:spPr>
          <a:xfrm rot="5400000">
            <a:off x="3547407" y="3207023"/>
            <a:ext cx="798300" cy="1399040"/>
          </a:xfrm>
          <a:prstGeom prst="bentConnector3">
            <a:avLst>
              <a:gd name="adj1" fmla="val 26610"/>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Gewinkelte Verbindung 56">
            <a:extLst>
              <a:ext uri="{FF2B5EF4-FFF2-40B4-BE49-F238E27FC236}">
                <a16:creationId xmlns:a16="http://schemas.microsoft.com/office/drawing/2014/main" id="{DB8C219B-738A-B342-AEE1-C796A2DBFF41}"/>
              </a:ext>
            </a:extLst>
          </p:cNvPr>
          <p:cNvCxnSpPr>
            <a:cxnSpLocks/>
          </p:cNvCxnSpPr>
          <p:nvPr/>
        </p:nvCxnSpPr>
        <p:spPr>
          <a:xfrm rot="5400000">
            <a:off x="3002569" y="2842583"/>
            <a:ext cx="740764" cy="2028608"/>
          </a:xfrm>
          <a:prstGeom prst="bentConnector3">
            <a:avLst>
              <a:gd name="adj1" fmla="val 20718"/>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Gewinkelte Verbindung 57">
            <a:extLst>
              <a:ext uri="{FF2B5EF4-FFF2-40B4-BE49-F238E27FC236}">
                <a16:creationId xmlns:a16="http://schemas.microsoft.com/office/drawing/2014/main" id="{75F12EFC-B676-CA47-8601-3929EE23B15E}"/>
              </a:ext>
            </a:extLst>
          </p:cNvPr>
          <p:cNvCxnSpPr>
            <a:cxnSpLocks/>
          </p:cNvCxnSpPr>
          <p:nvPr/>
        </p:nvCxnSpPr>
        <p:spPr>
          <a:xfrm rot="5400000">
            <a:off x="1306243" y="3579100"/>
            <a:ext cx="884602" cy="734496"/>
          </a:xfrm>
          <a:prstGeom prst="bentConnector3">
            <a:avLst>
              <a:gd name="adj1" fmla="val 15462"/>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Gewinkelte Verbindung 58">
            <a:extLst>
              <a:ext uri="{FF2B5EF4-FFF2-40B4-BE49-F238E27FC236}">
                <a16:creationId xmlns:a16="http://schemas.microsoft.com/office/drawing/2014/main" id="{87F0826D-1FE2-0641-8F1C-2EF043822030}"/>
              </a:ext>
            </a:extLst>
          </p:cNvPr>
          <p:cNvCxnSpPr>
            <a:cxnSpLocks/>
          </p:cNvCxnSpPr>
          <p:nvPr/>
        </p:nvCxnSpPr>
        <p:spPr>
          <a:xfrm rot="5400000">
            <a:off x="444643" y="3460569"/>
            <a:ext cx="791078" cy="874400"/>
          </a:xfrm>
          <a:prstGeom prst="bentConnector3">
            <a:avLst>
              <a:gd name="adj1" fmla="val 17632"/>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0" name="Grafik 59">
            <a:extLst>
              <a:ext uri="{FF2B5EF4-FFF2-40B4-BE49-F238E27FC236}">
                <a16:creationId xmlns:a16="http://schemas.microsoft.com/office/drawing/2014/main" id="{D28BE805-B020-C347-861B-C97C288D3F6A}"/>
              </a:ext>
            </a:extLst>
          </p:cNvPr>
          <p:cNvPicPr>
            <a:picLocks noChangeAspect="1"/>
          </p:cNvPicPr>
          <p:nvPr/>
        </p:nvPicPr>
        <p:blipFill>
          <a:blip r:embed="rId4"/>
          <a:stretch>
            <a:fillRect/>
          </a:stretch>
        </p:blipFill>
        <p:spPr>
          <a:xfrm>
            <a:off x="7813376" y="269059"/>
            <a:ext cx="975600" cy="277436"/>
          </a:xfrm>
          <a:prstGeom prst="rect">
            <a:avLst/>
          </a:prstGeom>
        </p:spPr>
      </p:pic>
      <p:sp>
        <p:nvSpPr>
          <p:cNvPr id="61" name="Titel 2">
            <a:extLst>
              <a:ext uri="{FF2B5EF4-FFF2-40B4-BE49-F238E27FC236}">
                <a16:creationId xmlns:a16="http://schemas.microsoft.com/office/drawing/2014/main" id="{DCF5F628-4C9B-D842-9FB6-0C80F7554F76}"/>
              </a:ext>
            </a:extLst>
          </p:cNvPr>
          <p:cNvSpPr>
            <a:spLocks noGrp="1"/>
          </p:cNvSpPr>
          <p:nvPr>
            <p:ph type="title"/>
          </p:nvPr>
        </p:nvSpPr>
        <p:spPr>
          <a:xfrm>
            <a:off x="4788646" y="918322"/>
            <a:ext cx="3092825" cy="1303137"/>
          </a:xfrm>
        </p:spPr>
        <p:txBody>
          <a:bodyPr/>
          <a:lstStyle/>
          <a:p>
            <a:pPr>
              <a:lnSpc>
                <a:spcPts val="4874"/>
              </a:lnSpc>
            </a:pPr>
            <a:r>
              <a:rPr lang="de-DE" sz="5600" dirty="0">
                <a:solidFill>
                  <a:srgbClr val="FFFFFF"/>
                </a:solidFill>
              </a:rPr>
              <a:t>TIME TRAVEL</a:t>
            </a:r>
          </a:p>
        </p:txBody>
      </p:sp>
      <p:sp>
        <p:nvSpPr>
          <p:cNvPr id="63" name="Fußzeilenplatzhalter 5">
            <a:extLst>
              <a:ext uri="{FF2B5EF4-FFF2-40B4-BE49-F238E27FC236}">
                <a16:creationId xmlns:a16="http://schemas.microsoft.com/office/drawing/2014/main" id="{03FF528B-42F9-4E44-802F-EE989698C3FA}"/>
              </a:ext>
            </a:extLst>
          </p:cNvPr>
          <p:cNvSpPr>
            <a:spLocks noGrp="1"/>
          </p:cNvSpPr>
          <p:nvPr>
            <p:ph type="ftr" sz="quarter" idx="11"/>
          </p:nvPr>
        </p:nvSpPr>
        <p:spPr>
          <a:xfrm>
            <a:off x="404948" y="4860000"/>
            <a:ext cx="7273333" cy="273844"/>
          </a:xfrm>
          <a:prstGeom prst="rect">
            <a:avLst/>
          </a:prstGeom>
        </p:spPr>
        <p:txBody>
          <a:bodyPr/>
          <a:lstStyle/>
          <a:p>
            <a:r>
              <a:rPr lang="de-DE" dirty="0">
                <a:solidFill>
                  <a:srgbClr val="FFFFFF"/>
                </a:solidFill>
              </a:rPr>
              <a:t>The M&amp;P Group </a:t>
            </a:r>
            <a:r>
              <a:rPr lang="de-DE" dirty="0" err="1">
                <a:solidFill>
                  <a:srgbClr val="FFFFFF"/>
                </a:solidFill>
              </a:rPr>
              <a:t>introduces</a:t>
            </a:r>
            <a:r>
              <a:rPr lang="de-DE" dirty="0">
                <a:solidFill>
                  <a:srgbClr val="FFFFFF"/>
                </a:solidFill>
              </a:rPr>
              <a:t> </a:t>
            </a:r>
            <a:r>
              <a:rPr lang="de-DE" dirty="0" err="1">
                <a:solidFill>
                  <a:srgbClr val="FFFFFF"/>
                </a:solidFill>
              </a:rPr>
              <a:t>itself</a:t>
            </a:r>
            <a:r>
              <a:rPr lang="de-DE" dirty="0">
                <a:solidFill>
                  <a:srgbClr val="FFFFFF"/>
                </a:solidFill>
              </a:rPr>
              <a:t>.</a:t>
            </a:r>
          </a:p>
          <a:p>
            <a:endParaRPr lang="de-DE" dirty="0">
              <a:solidFill>
                <a:srgbClr val="FFFFFF"/>
              </a:solidFill>
            </a:endParaRPr>
          </a:p>
          <a:p>
            <a:endParaRPr lang="de-DE" dirty="0">
              <a:solidFill>
                <a:srgbClr val="FFFFFF"/>
              </a:solidFill>
            </a:endParaRPr>
          </a:p>
          <a:p>
            <a:endParaRPr lang="de-DE" dirty="0">
              <a:solidFill>
                <a:srgbClr val="FFFFFF"/>
              </a:solidFill>
            </a:endParaRPr>
          </a:p>
        </p:txBody>
      </p:sp>
      <p:cxnSp>
        <p:nvCxnSpPr>
          <p:cNvPr id="66" name="Gewinkelte Verbindung 65">
            <a:extLst>
              <a:ext uri="{FF2B5EF4-FFF2-40B4-BE49-F238E27FC236}">
                <a16:creationId xmlns:a16="http://schemas.microsoft.com/office/drawing/2014/main" id="{2B7E2DD7-A2AF-5B4B-832E-0B67BABC666D}"/>
              </a:ext>
            </a:extLst>
          </p:cNvPr>
          <p:cNvCxnSpPr>
            <a:cxnSpLocks/>
          </p:cNvCxnSpPr>
          <p:nvPr/>
        </p:nvCxnSpPr>
        <p:spPr>
          <a:xfrm rot="5400000">
            <a:off x="5875526" y="3433289"/>
            <a:ext cx="773619" cy="959387"/>
          </a:xfrm>
          <a:prstGeom prst="bentConnector3">
            <a:avLst>
              <a:gd name="adj1" fmla="val 15759"/>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7" name="Rechteck 66">
            <a:extLst>
              <a:ext uri="{FF2B5EF4-FFF2-40B4-BE49-F238E27FC236}">
                <a16:creationId xmlns:a16="http://schemas.microsoft.com/office/drawing/2014/main" id="{7BD0A27B-E940-D14B-85B3-1D4A9AC91698}"/>
              </a:ext>
            </a:extLst>
          </p:cNvPr>
          <p:cNvSpPr/>
          <p:nvPr/>
        </p:nvSpPr>
        <p:spPr>
          <a:xfrm>
            <a:off x="7834882" y="2587918"/>
            <a:ext cx="419162" cy="547721"/>
          </a:xfrm>
          <a:prstGeom prst="rect">
            <a:avLst/>
          </a:prstGeom>
        </p:spPr>
        <p:txBody>
          <a:bodyPr wrap="none" lIns="0" tIns="0" rIns="0" bIns="0" anchor="b" anchorCtr="0">
            <a:noAutofit/>
          </a:bodyPr>
          <a:lstStyle/>
          <a:p>
            <a:pPr defTabSz="810371">
              <a:lnSpc>
                <a:spcPts val="700"/>
              </a:lnSpc>
              <a:buSzPct val="100000"/>
              <a:defRPr/>
            </a:pPr>
            <a:r>
              <a:rPr lang="de-DE" sz="1600" b="1" dirty="0">
                <a:solidFill>
                  <a:schemeClr val="accent2"/>
                </a:solidFill>
                <a:latin typeface="Avenir LT Std 55 Roman" panose="020B0503020203020204" pitchFamily="34" charset="0"/>
                <a:cs typeface="Avenir LT Std 55 Roman"/>
              </a:rPr>
              <a:t>2019</a:t>
            </a:r>
            <a:br>
              <a:rPr lang="de-DE" sz="1200" b="1" dirty="0">
                <a:solidFill>
                  <a:schemeClr val="tx2"/>
                </a:solidFill>
                <a:latin typeface="Avenir LT Std 55 Roman" panose="020B0503020203020204" pitchFamily="34" charset="0"/>
                <a:cs typeface="Avenir LT Std 55 Roman"/>
              </a:rPr>
            </a:br>
            <a:r>
              <a:rPr lang="de-DE" sz="450" b="1" dirty="0" err="1">
                <a:solidFill>
                  <a:schemeClr val="bg1"/>
                </a:solidFill>
                <a:latin typeface="Avenir LT Std 55 Roman" panose="020B0503020203020204" pitchFamily="34" charset="0"/>
              </a:rPr>
              <a:t>Acquisition</a:t>
            </a:r>
            <a:r>
              <a:rPr lang="de-DE" sz="450" b="1" dirty="0">
                <a:solidFill>
                  <a:schemeClr val="bg1"/>
                </a:solidFill>
                <a:latin typeface="Avenir LT Std 55 Roman" panose="020B0503020203020204" pitchFamily="34" charset="0"/>
              </a:rPr>
              <a:t> </a:t>
            </a:r>
            <a:r>
              <a:rPr lang="de-DE" sz="450" b="1" dirty="0" err="1">
                <a:solidFill>
                  <a:schemeClr val="bg1"/>
                </a:solidFill>
                <a:latin typeface="Avenir LT Std 55 Roman" panose="020B0503020203020204" pitchFamily="34" charset="0"/>
              </a:rPr>
              <a:t>of</a:t>
            </a:r>
            <a:endParaRPr lang="de-DE" sz="450" b="1" dirty="0">
              <a:solidFill>
                <a:schemeClr val="bg1"/>
              </a:solidFill>
              <a:latin typeface="Avenir LT Std 55 Roman" panose="020B0503020203020204" pitchFamily="34" charset="0"/>
            </a:endParaRPr>
          </a:p>
          <a:p>
            <a:pPr defTabSz="810371">
              <a:lnSpc>
                <a:spcPts val="700"/>
              </a:lnSpc>
              <a:buSzPct val="100000"/>
              <a:defRPr/>
            </a:pPr>
            <a:r>
              <a:rPr lang="de-DE" sz="450" b="1" dirty="0" err="1">
                <a:solidFill>
                  <a:schemeClr val="bg1"/>
                </a:solidFill>
                <a:latin typeface="Avenir LT Std 55 Roman" panose="020B0503020203020204" pitchFamily="34" charset="0"/>
              </a:rPr>
              <a:t>Lessor</a:t>
            </a:r>
            <a:r>
              <a:rPr lang="de-DE" sz="450" b="1" dirty="0">
                <a:solidFill>
                  <a:schemeClr val="bg1"/>
                </a:solidFill>
                <a:latin typeface="Avenir LT Std 55 Roman" panose="020B0503020203020204" pitchFamily="34" charset="0"/>
              </a:rPr>
              <a:t> GmbH.</a:t>
            </a:r>
          </a:p>
        </p:txBody>
      </p:sp>
      <p:cxnSp>
        <p:nvCxnSpPr>
          <p:cNvPr id="69" name="Gewinkelte Verbindung 68">
            <a:extLst>
              <a:ext uri="{FF2B5EF4-FFF2-40B4-BE49-F238E27FC236}">
                <a16:creationId xmlns:a16="http://schemas.microsoft.com/office/drawing/2014/main" id="{8007FB12-EDDE-0A43-A259-ADC703F24105}"/>
              </a:ext>
            </a:extLst>
          </p:cNvPr>
          <p:cNvCxnSpPr>
            <a:cxnSpLocks/>
          </p:cNvCxnSpPr>
          <p:nvPr/>
        </p:nvCxnSpPr>
        <p:spPr>
          <a:xfrm rot="5400000">
            <a:off x="7303022" y="3117062"/>
            <a:ext cx="719823" cy="85088"/>
          </a:xfrm>
          <a:prstGeom prst="bentConnector3">
            <a:avLst>
              <a:gd name="adj1" fmla="val 70216"/>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1" name="Rechteck 70">
            <a:extLst>
              <a:ext uri="{FF2B5EF4-FFF2-40B4-BE49-F238E27FC236}">
                <a16:creationId xmlns:a16="http://schemas.microsoft.com/office/drawing/2014/main" id="{A20D820F-D92C-1649-9417-E1C04AC0ADA2}"/>
              </a:ext>
            </a:extLst>
          </p:cNvPr>
          <p:cNvSpPr/>
          <p:nvPr/>
        </p:nvSpPr>
        <p:spPr>
          <a:xfrm>
            <a:off x="8404232" y="3740180"/>
            <a:ext cx="566048" cy="547721"/>
          </a:xfrm>
          <a:prstGeom prst="rect">
            <a:avLst/>
          </a:prstGeom>
        </p:spPr>
        <p:txBody>
          <a:bodyPr wrap="none" lIns="0" tIns="0" rIns="0" bIns="0" anchor="b" anchorCtr="0">
            <a:noAutofit/>
          </a:bodyPr>
          <a:lstStyle/>
          <a:p>
            <a:pPr defTabSz="810371">
              <a:lnSpc>
                <a:spcPts val="700"/>
              </a:lnSpc>
              <a:buSzPct val="100000"/>
              <a:defRPr/>
            </a:pPr>
            <a:r>
              <a:rPr lang="de-DE" sz="1500" b="1" dirty="0">
                <a:solidFill>
                  <a:schemeClr val="tx2"/>
                </a:solidFill>
                <a:latin typeface="Avenir LT Std 55 Roman" panose="020B0503020203020204" pitchFamily="34" charset="0"/>
                <a:cs typeface="Avenir LT Std 55 Roman"/>
              </a:rPr>
              <a:t>2019</a:t>
            </a:r>
            <a:br>
              <a:rPr lang="de-DE" sz="1200" b="1" dirty="0">
                <a:solidFill>
                  <a:schemeClr val="tx2"/>
                </a:solidFill>
                <a:latin typeface="Avenir LT Std 55 Roman" panose="020B0503020203020204" pitchFamily="34" charset="0"/>
                <a:cs typeface="Avenir LT Std 55 Roman"/>
              </a:rPr>
            </a:br>
            <a:r>
              <a:rPr lang="de-DE" sz="450" b="1" dirty="0" err="1">
                <a:solidFill>
                  <a:schemeClr val="bg1"/>
                </a:solidFill>
                <a:latin typeface="Avenir LT Std 55 Roman" panose="020B0503020203020204" pitchFamily="34" charset="0"/>
              </a:rPr>
              <a:t>Opening</a:t>
            </a:r>
            <a:r>
              <a:rPr lang="de-DE" sz="450" b="1" dirty="0">
                <a:solidFill>
                  <a:schemeClr val="bg1"/>
                </a:solidFill>
                <a:latin typeface="Avenir LT Std 55 Roman" panose="020B0503020203020204" pitchFamily="34" charset="0"/>
              </a:rPr>
              <a:t> </a:t>
            </a:r>
            <a:r>
              <a:rPr lang="de-DE" sz="450" b="1" dirty="0" err="1">
                <a:solidFill>
                  <a:schemeClr val="bg1"/>
                </a:solidFill>
                <a:latin typeface="Avenir LT Std 55 Roman" panose="020B0503020203020204" pitchFamily="34" charset="0"/>
              </a:rPr>
              <a:t>of</a:t>
            </a:r>
            <a:r>
              <a:rPr lang="de-DE" sz="450" b="1" dirty="0">
                <a:solidFill>
                  <a:schemeClr val="bg1"/>
                </a:solidFill>
                <a:latin typeface="Avenir LT Std 55 Roman" panose="020B0503020203020204" pitchFamily="34" charset="0"/>
              </a:rPr>
              <a:t> </a:t>
            </a:r>
            <a:br>
              <a:rPr lang="de-DE" sz="450" b="1" dirty="0">
                <a:solidFill>
                  <a:schemeClr val="bg1"/>
                </a:solidFill>
                <a:latin typeface="Avenir LT Std 55 Roman" panose="020B0503020203020204" pitchFamily="34" charset="0"/>
              </a:rPr>
            </a:br>
            <a:r>
              <a:rPr lang="de-DE" sz="450" b="1" dirty="0" err="1">
                <a:solidFill>
                  <a:schemeClr val="bg1"/>
                </a:solidFill>
                <a:latin typeface="Avenir LT Std 55 Roman" panose="020B0503020203020204" pitchFamily="34" charset="0"/>
              </a:rPr>
              <a:t>subsidiary</a:t>
            </a:r>
            <a:endParaRPr lang="de-DE" sz="450" b="1" dirty="0">
              <a:solidFill>
                <a:schemeClr val="bg1"/>
              </a:solidFill>
              <a:latin typeface="Avenir LT Std 55 Roman" panose="020B0503020203020204" pitchFamily="34" charset="0"/>
            </a:endParaRPr>
          </a:p>
          <a:p>
            <a:pPr defTabSz="810371">
              <a:lnSpc>
                <a:spcPts val="700"/>
              </a:lnSpc>
              <a:buSzPct val="100000"/>
              <a:defRPr/>
            </a:pPr>
            <a:r>
              <a:rPr lang="de-DE" sz="450" b="1" dirty="0">
                <a:solidFill>
                  <a:schemeClr val="bg1"/>
                </a:solidFill>
                <a:latin typeface="Avenir LT Std 55 Roman" panose="020B0503020203020204" pitchFamily="34" charset="0"/>
              </a:rPr>
              <a:t>in Basel (CH).</a:t>
            </a:r>
          </a:p>
        </p:txBody>
      </p:sp>
      <p:sp>
        <p:nvSpPr>
          <p:cNvPr id="72" name="Rechteck 71">
            <a:extLst>
              <a:ext uri="{FF2B5EF4-FFF2-40B4-BE49-F238E27FC236}">
                <a16:creationId xmlns:a16="http://schemas.microsoft.com/office/drawing/2014/main" id="{4B9F853A-2E76-AF4C-A0C3-375C6C812492}"/>
              </a:ext>
            </a:extLst>
          </p:cNvPr>
          <p:cNvSpPr/>
          <p:nvPr/>
        </p:nvSpPr>
        <p:spPr>
          <a:xfrm>
            <a:off x="8645578" y="3489841"/>
            <a:ext cx="105815" cy="56435"/>
          </a:xfrm>
          <a:prstGeom prst="rect">
            <a:avLst/>
          </a:prstGeom>
          <a:effectLst/>
        </p:spPr>
        <p:txBody>
          <a:bodyPr wrap="none" lIns="0" tIns="0" rIns="0" bIns="0">
            <a:spAutoFit/>
          </a:bodyPr>
          <a:lstStyle/>
          <a:p>
            <a:r>
              <a:rPr lang="de-DE" sz="400" dirty="0">
                <a:latin typeface="Avenir LT Std 55 Roman" panose="020B0503020203020204" pitchFamily="34" charset="0"/>
              </a:rPr>
              <a:t>2020</a:t>
            </a:r>
            <a:endParaRPr lang="de-DE" sz="400" dirty="0"/>
          </a:p>
        </p:txBody>
      </p:sp>
      <p:cxnSp>
        <p:nvCxnSpPr>
          <p:cNvPr id="73" name="Gewinkelte Verbindung 72">
            <a:extLst>
              <a:ext uri="{FF2B5EF4-FFF2-40B4-BE49-F238E27FC236}">
                <a16:creationId xmlns:a16="http://schemas.microsoft.com/office/drawing/2014/main" id="{5419DE46-21EC-3A47-AE25-CAE5628C9349}"/>
              </a:ext>
            </a:extLst>
          </p:cNvPr>
          <p:cNvCxnSpPr>
            <a:cxnSpLocks/>
          </p:cNvCxnSpPr>
          <p:nvPr/>
        </p:nvCxnSpPr>
        <p:spPr>
          <a:xfrm rot="5400000">
            <a:off x="7158795" y="3871124"/>
            <a:ext cx="790756" cy="57331"/>
          </a:xfrm>
          <a:prstGeom prst="bentConnector3">
            <a:avLst>
              <a:gd name="adj1" fmla="val 27177"/>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Rechteck 73">
            <a:extLst>
              <a:ext uri="{FF2B5EF4-FFF2-40B4-BE49-F238E27FC236}">
                <a16:creationId xmlns:a16="http://schemas.microsoft.com/office/drawing/2014/main" id="{CB15B8F0-84C9-9B44-B677-6D6D90BB9026}"/>
              </a:ext>
            </a:extLst>
          </p:cNvPr>
          <p:cNvSpPr/>
          <p:nvPr/>
        </p:nvSpPr>
        <p:spPr>
          <a:xfrm>
            <a:off x="7593753" y="3714616"/>
            <a:ext cx="566048" cy="547721"/>
          </a:xfrm>
          <a:prstGeom prst="rect">
            <a:avLst/>
          </a:prstGeom>
        </p:spPr>
        <p:txBody>
          <a:bodyPr wrap="none" lIns="0" tIns="0" rIns="0" bIns="0" anchor="b" anchorCtr="0">
            <a:noAutofit/>
          </a:bodyPr>
          <a:lstStyle/>
          <a:p>
            <a:pPr defTabSz="810371">
              <a:lnSpc>
                <a:spcPts val="700"/>
              </a:lnSpc>
              <a:buSzPct val="100000"/>
              <a:defRPr/>
            </a:pPr>
            <a:r>
              <a:rPr lang="de-DE" sz="1800" b="1" dirty="0">
                <a:solidFill>
                  <a:schemeClr val="accent2"/>
                </a:solidFill>
                <a:latin typeface="Avenir LT Std 55 Roman" panose="020B0503020203020204" pitchFamily="34" charset="0"/>
                <a:cs typeface="Avenir LT Std 55 Roman"/>
              </a:rPr>
              <a:t>2018</a:t>
            </a:r>
            <a:br>
              <a:rPr lang="de-DE" sz="1200" b="1" dirty="0">
                <a:solidFill>
                  <a:schemeClr val="tx2"/>
                </a:solidFill>
                <a:latin typeface="Avenir LT Std 55 Roman" panose="020B0503020203020204" pitchFamily="34" charset="0"/>
                <a:cs typeface="Avenir LT Std 55 Roman"/>
              </a:rPr>
            </a:br>
            <a:r>
              <a:rPr lang="de-DE" sz="450" b="1" dirty="0" err="1">
                <a:solidFill>
                  <a:schemeClr val="bg1"/>
                </a:solidFill>
                <a:latin typeface="Avenir LT Std 55 Roman" panose="020B0503020203020204" pitchFamily="34" charset="0"/>
              </a:rPr>
              <a:t>Sale</a:t>
            </a:r>
            <a:r>
              <a:rPr lang="de-DE" sz="450" b="1" dirty="0">
                <a:solidFill>
                  <a:schemeClr val="bg1"/>
                </a:solidFill>
                <a:latin typeface="Avenir LT Std 55 Roman" panose="020B0503020203020204" pitchFamily="34" charset="0"/>
              </a:rPr>
              <a:t> </a:t>
            </a:r>
            <a:r>
              <a:rPr lang="de-DE" sz="450" b="1" dirty="0" err="1">
                <a:solidFill>
                  <a:schemeClr val="bg1"/>
                </a:solidFill>
                <a:latin typeface="Avenir LT Std 55 Roman" panose="020B0503020203020204" pitchFamily="34" charset="0"/>
              </a:rPr>
              <a:t>of</a:t>
            </a:r>
            <a:r>
              <a:rPr lang="de-DE" sz="450" b="1" dirty="0">
                <a:solidFill>
                  <a:schemeClr val="bg1"/>
                </a:solidFill>
                <a:latin typeface="Avenir LT Std 55 Roman" panose="020B0503020203020204" pitchFamily="34" charset="0"/>
              </a:rPr>
              <a:t> the haveldata</a:t>
            </a:r>
          </a:p>
          <a:p>
            <a:pPr defTabSz="810371">
              <a:lnSpc>
                <a:spcPts val="700"/>
              </a:lnSpc>
              <a:buSzPct val="100000"/>
              <a:defRPr/>
            </a:pPr>
            <a:r>
              <a:rPr lang="de-DE" sz="450" b="1" dirty="0">
                <a:solidFill>
                  <a:schemeClr val="bg1"/>
                </a:solidFill>
                <a:latin typeface="Avenir LT Std 55 Roman" panose="020B0503020203020204" pitchFamily="34" charset="0"/>
              </a:rPr>
              <a:t>in Brandenburg</a:t>
            </a:r>
          </a:p>
        </p:txBody>
      </p:sp>
      <p:sp>
        <p:nvSpPr>
          <p:cNvPr id="75" name="Rechteck 74">
            <a:extLst>
              <a:ext uri="{FF2B5EF4-FFF2-40B4-BE49-F238E27FC236}">
                <a16:creationId xmlns:a16="http://schemas.microsoft.com/office/drawing/2014/main" id="{4B9F853A-2E76-AF4C-A0C3-375C6C812492}"/>
              </a:ext>
            </a:extLst>
          </p:cNvPr>
          <p:cNvSpPr/>
          <p:nvPr/>
        </p:nvSpPr>
        <p:spPr>
          <a:xfrm>
            <a:off x="7564954" y="3494855"/>
            <a:ext cx="115416" cy="61555"/>
          </a:xfrm>
          <a:prstGeom prst="rect">
            <a:avLst/>
          </a:prstGeom>
          <a:effectLst/>
        </p:spPr>
        <p:txBody>
          <a:bodyPr wrap="none" lIns="0" tIns="0" rIns="0" bIns="0">
            <a:spAutoFit/>
          </a:bodyPr>
          <a:lstStyle/>
          <a:p>
            <a:r>
              <a:rPr lang="de-DE" sz="400" dirty="0">
                <a:latin typeface="Avenir LT Std 55 Roman" panose="020B0503020203020204" pitchFamily="34" charset="0"/>
              </a:rPr>
              <a:t>2019</a:t>
            </a:r>
            <a:endParaRPr lang="de-DE" sz="400" dirty="0"/>
          </a:p>
        </p:txBody>
      </p:sp>
      <p:cxnSp>
        <p:nvCxnSpPr>
          <p:cNvPr id="76" name="Gewinkelte Verbindung 75">
            <a:extLst>
              <a:ext uri="{FF2B5EF4-FFF2-40B4-BE49-F238E27FC236}">
                <a16:creationId xmlns:a16="http://schemas.microsoft.com/office/drawing/2014/main" id="{36EC3A57-7BA7-3F46-9A2A-514C9C8FDF24}"/>
              </a:ext>
            </a:extLst>
          </p:cNvPr>
          <p:cNvCxnSpPr>
            <a:cxnSpLocks/>
          </p:cNvCxnSpPr>
          <p:nvPr/>
        </p:nvCxnSpPr>
        <p:spPr>
          <a:xfrm rot="16200000" flipV="1">
            <a:off x="7649002" y="3646631"/>
            <a:ext cx="776486" cy="522259"/>
          </a:xfrm>
          <a:prstGeom prst="bentConnector3">
            <a:avLst>
              <a:gd name="adj1" fmla="val 74288"/>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81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47EA4AAF-09E5-4FD9-B1CE-AA86D7CC6156}"/>
              </a:ext>
            </a:extLst>
          </p:cNvPr>
          <p:cNvSpPr/>
          <p:nvPr/>
        </p:nvSpPr>
        <p:spPr>
          <a:xfrm>
            <a:off x="-1" y="0"/>
            <a:ext cx="7983795" cy="5143500"/>
          </a:xfrm>
          <a:prstGeom prst="rect">
            <a:avLst/>
          </a:prstGeom>
          <a:gradFill>
            <a:gsLst>
              <a:gs pos="0">
                <a:schemeClr val="tx1">
                  <a:alpha val="0"/>
                </a:schemeClr>
              </a:gs>
              <a:gs pos="100000">
                <a:schemeClr val="tx1"/>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venir LT Std 55 Roman" panose="020B0503020203020204" pitchFamily="34" charset="77"/>
            </a:endParaRPr>
          </a:p>
        </p:txBody>
      </p:sp>
      <p:sp>
        <p:nvSpPr>
          <p:cNvPr id="17" name="Textfeld 16">
            <a:extLst>
              <a:ext uri="{FF2B5EF4-FFF2-40B4-BE49-F238E27FC236}">
                <a16:creationId xmlns:a16="http://schemas.microsoft.com/office/drawing/2014/main" id="{EE688110-9C9E-40E9-80A0-5708EC7A7BB9}"/>
              </a:ext>
            </a:extLst>
          </p:cNvPr>
          <p:cNvSpPr txBox="1"/>
          <p:nvPr/>
        </p:nvSpPr>
        <p:spPr>
          <a:xfrm>
            <a:off x="2312075" y="1975890"/>
            <a:ext cx="2592838" cy="1206356"/>
          </a:xfrm>
          <a:prstGeom prst="rect">
            <a:avLst/>
          </a:prstGeom>
          <a:noFill/>
        </p:spPr>
        <p:txBody>
          <a:bodyPr wrap="square" lIns="0" tIns="0" rIns="0" bIns="0" rtlCol="0">
            <a:spAutoFit/>
          </a:bodyPr>
          <a:lstStyle/>
          <a:p>
            <a:r>
              <a:rPr lang="de-DE" sz="6500" b="1" dirty="0">
                <a:solidFill>
                  <a:schemeClr val="bg1"/>
                </a:solidFill>
                <a:latin typeface="Avenir LT Std 65 Medium" panose="020B0503020203020204" pitchFamily="34" charset="77"/>
              </a:rPr>
              <a:t>1989</a:t>
            </a:r>
          </a:p>
          <a:p>
            <a:pPr>
              <a:lnSpc>
                <a:spcPts val="700"/>
              </a:lnSpc>
            </a:pPr>
            <a:r>
              <a:rPr lang="de-DE" sz="1500" dirty="0">
                <a:solidFill>
                  <a:schemeClr val="bg1"/>
                </a:solidFill>
                <a:latin typeface="Avenir LT Std 55 Roman" panose="020B0503020203020204" pitchFamily="34" charset="77"/>
              </a:rPr>
              <a:t>COMPANY FOUNDATION</a:t>
            </a:r>
          </a:p>
          <a:p>
            <a:pPr>
              <a:lnSpc>
                <a:spcPts val="700"/>
              </a:lnSpc>
            </a:pPr>
            <a:endParaRPr lang="de-DE" sz="1500" dirty="0">
              <a:solidFill>
                <a:schemeClr val="bg1"/>
              </a:solidFill>
              <a:latin typeface="Avenir LT Std 55 Roman" panose="020B0503020203020204" pitchFamily="34" charset="77"/>
            </a:endParaRPr>
          </a:p>
        </p:txBody>
      </p:sp>
      <p:sp>
        <p:nvSpPr>
          <p:cNvPr id="4" name="Textfeld 3">
            <a:extLst>
              <a:ext uri="{FF2B5EF4-FFF2-40B4-BE49-F238E27FC236}">
                <a16:creationId xmlns:a16="http://schemas.microsoft.com/office/drawing/2014/main" id="{B15E0894-C3DA-4005-A503-F71B60A16EB5}"/>
              </a:ext>
            </a:extLst>
          </p:cNvPr>
          <p:cNvSpPr txBox="1"/>
          <p:nvPr/>
        </p:nvSpPr>
        <p:spPr>
          <a:xfrm>
            <a:off x="393288" y="733551"/>
            <a:ext cx="1622325" cy="1074718"/>
          </a:xfrm>
          <a:prstGeom prst="rect">
            <a:avLst/>
          </a:prstGeom>
          <a:noFill/>
        </p:spPr>
        <p:txBody>
          <a:bodyPr wrap="square" lIns="0" tIns="0" rIns="0" bIns="0" rtlCol="0">
            <a:spAutoFit/>
          </a:bodyPr>
          <a:lstStyle/>
          <a:p>
            <a:r>
              <a:rPr lang="de-DE" sz="6000" b="1" dirty="0">
                <a:solidFill>
                  <a:schemeClr val="bg1"/>
                </a:solidFill>
                <a:latin typeface="Avenir LT Std 65 Medium" panose="020B0503020203020204" pitchFamily="34" charset="77"/>
              </a:rPr>
              <a:t>332</a:t>
            </a:r>
          </a:p>
          <a:p>
            <a:pPr>
              <a:lnSpc>
                <a:spcPts val="500"/>
              </a:lnSpc>
            </a:pPr>
            <a:r>
              <a:rPr lang="de-DE" sz="1200" dirty="0">
                <a:solidFill>
                  <a:schemeClr val="bg1"/>
                </a:solidFill>
                <a:latin typeface="Avenir LT Std 55 Roman" panose="020B0503020203020204" pitchFamily="34" charset="77"/>
              </a:rPr>
              <a:t>EMPLOYES</a:t>
            </a:r>
          </a:p>
          <a:p>
            <a:pPr>
              <a:lnSpc>
                <a:spcPts val="500"/>
              </a:lnSpc>
            </a:pPr>
            <a:endParaRPr lang="de-DE" sz="1200" dirty="0">
              <a:solidFill>
                <a:schemeClr val="bg1"/>
              </a:solidFill>
              <a:latin typeface="Avenir LT Std 55 Roman" panose="020B0503020203020204" pitchFamily="34" charset="77"/>
            </a:endParaRPr>
          </a:p>
        </p:txBody>
      </p:sp>
      <p:sp>
        <p:nvSpPr>
          <p:cNvPr id="18" name="Textfeld 17">
            <a:extLst>
              <a:ext uri="{FF2B5EF4-FFF2-40B4-BE49-F238E27FC236}">
                <a16:creationId xmlns:a16="http://schemas.microsoft.com/office/drawing/2014/main" id="{0A87CB5C-3787-4A85-8DC3-A5BCC4B5960D}"/>
              </a:ext>
            </a:extLst>
          </p:cNvPr>
          <p:cNvSpPr txBox="1"/>
          <p:nvPr/>
        </p:nvSpPr>
        <p:spPr>
          <a:xfrm>
            <a:off x="3006905" y="86811"/>
            <a:ext cx="2559394" cy="1674626"/>
          </a:xfrm>
          <a:prstGeom prst="rect">
            <a:avLst/>
          </a:prstGeom>
          <a:noFill/>
        </p:spPr>
        <p:txBody>
          <a:bodyPr wrap="square" lIns="0" tIns="0" rIns="0" bIns="0" rtlCol="0">
            <a:spAutoFit/>
          </a:bodyPr>
          <a:lstStyle/>
          <a:p>
            <a:r>
              <a:rPr lang="de-DE" sz="8000" b="1" dirty="0">
                <a:solidFill>
                  <a:schemeClr val="bg1"/>
                </a:solidFill>
                <a:latin typeface="Avenir LT Std 65 Medium" panose="020B0503020203020204" pitchFamily="34" charset="77"/>
              </a:rPr>
              <a:t>82</a:t>
            </a:r>
          </a:p>
          <a:p>
            <a:pPr>
              <a:lnSpc>
                <a:spcPts val="800"/>
              </a:lnSpc>
            </a:pPr>
            <a:r>
              <a:rPr lang="de-DE" sz="1800" dirty="0">
                <a:solidFill>
                  <a:schemeClr val="bg1"/>
                </a:solidFill>
                <a:latin typeface="Avenir LT Std 55 Roman" panose="020B0503020203020204" pitchFamily="34" charset="77"/>
              </a:rPr>
              <a:t>CROSS-SEGMENT</a:t>
            </a:r>
          </a:p>
          <a:p>
            <a:pPr>
              <a:lnSpc>
                <a:spcPts val="800"/>
              </a:lnSpc>
            </a:pPr>
            <a:endParaRPr lang="de-DE" sz="1800" dirty="0">
              <a:solidFill>
                <a:schemeClr val="bg1"/>
              </a:solidFill>
              <a:latin typeface="Avenir LT Std 55 Roman" panose="020B0503020203020204" pitchFamily="34" charset="77"/>
            </a:endParaRPr>
          </a:p>
          <a:p>
            <a:pPr>
              <a:lnSpc>
                <a:spcPts val="800"/>
              </a:lnSpc>
            </a:pPr>
            <a:r>
              <a:rPr lang="de-DE" sz="1800" dirty="0">
                <a:solidFill>
                  <a:schemeClr val="bg1"/>
                </a:solidFill>
                <a:latin typeface="Avenir LT Std 55 Roman" panose="020B0503020203020204" pitchFamily="34" charset="77"/>
              </a:rPr>
              <a:t>PROJECTS</a:t>
            </a:r>
          </a:p>
          <a:p>
            <a:pPr>
              <a:lnSpc>
                <a:spcPts val="800"/>
              </a:lnSpc>
            </a:pPr>
            <a:endParaRPr lang="de-DE" sz="1800" dirty="0">
              <a:solidFill>
                <a:schemeClr val="bg1"/>
              </a:solidFill>
              <a:latin typeface="Avenir LT Std 55 Roman" panose="020B0503020203020204" pitchFamily="34" charset="77"/>
            </a:endParaRPr>
          </a:p>
        </p:txBody>
      </p:sp>
      <p:sp>
        <p:nvSpPr>
          <p:cNvPr id="2" name="Foliennummernplatzhalter 1"/>
          <p:cNvSpPr>
            <a:spLocks noGrp="1"/>
          </p:cNvSpPr>
          <p:nvPr>
            <p:ph type="sldNum" sz="quarter" idx="12"/>
          </p:nvPr>
        </p:nvSpPr>
        <p:spPr/>
        <p:txBody>
          <a:bodyPr/>
          <a:lstStyle/>
          <a:p>
            <a:fld id="{062264FA-5897-E448-9104-19C45CE6974D}" type="slidenum">
              <a:rPr lang="de-DE">
                <a:solidFill>
                  <a:srgbClr val="FFFFFF"/>
                </a:solidFill>
              </a:rPr>
              <a:pPr/>
              <a:t>5</a:t>
            </a:fld>
            <a:endParaRPr lang="de-DE">
              <a:solidFill>
                <a:srgbClr val="FFFFFF"/>
              </a:solidFill>
            </a:endParaRPr>
          </a:p>
        </p:txBody>
      </p:sp>
      <p:sp>
        <p:nvSpPr>
          <p:cNvPr id="3" name="Titel 2"/>
          <p:cNvSpPr>
            <a:spLocks noGrp="1"/>
          </p:cNvSpPr>
          <p:nvPr>
            <p:ph type="title"/>
          </p:nvPr>
        </p:nvSpPr>
        <p:spPr>
          <a:xfrm>
            <a:off x="404948" y="270000"/>
            <a:ext cx="7025054" cy="357534"/>
          </a:xfrm>
          <a:prstGeom prst="rect">
            <a:avLst/>
          </a:prstGeom>
        </p:spPr>
        <p:txBody>
          <a:bodyPr/>
          <a:lstStyle/>
          <a:p>
            <a:r>
              <a:rPr lang="de-DE" dirty="0">
                <a:solidFill>
                  <a:schemeClr val="bg1"/>
                </a:solidFill>
              </a:rPr>
              <a:t>SOME FACTS.</a:t>
            </a:r>
          </a:p>
        </p:txBody>
      </p:sp>
      <p:sp>
        <p:nvSpPr>
          <p:cNvPr id="19" name="Textfeld 18">
            <a:extLst>
              <a:ext uri="{FF2B5EF4-FFF2-40B4-BE49-F238E27FC236}">
                <a16:creationId xmlns:a16="http://schemas.microsoft.com/office/drawing/2014/main" id="{30731EB3-249E-401F-B890-80F32BDFF84D}"/>
              </a:ext>
            </a:extLst>
          </p:cNvPr>
          <p:cNvSpPr txBox="1"/>
          <p:nvPr/>
        </p:nvSpPr>
        <p:spPr>
          <a:xfrm rot="16200000">
            <a:off x="3970271" y="413371"/>
            <a:ext cx="949128" cy="369332"/>
          </a:xfrm>
          <a:prstGeom prst="rect">
            <a:avLst/>
          </a:prstGeom>
          <a:noFill/>
        </p:spPr>
        <p:txBody>
          <a:bodyPr wrap="square" lIns="0" tIns="0" rIns="0" bIns="0" rtlCol="0">
            <a:spAutoFit/>
          </a:bodyPr>
          <a:lstStyle/>
          <a:p>
            <a:r>
              <a:rPr lang="de-DE" sz="1200" dirty="0">
                <a:solidFill>
                  <a:schemeClr val="bg1"/>
                </a:solidFill>
                <a:latin typeface="Avenir LT Std 55 Roman" panose="020B0503020203020204" pitchFamily="34" charset="77"/>
              </a:rPr>
              <a:t>PERCENT</a:t>
            </a:r>
          </a:p>
          <a:p>
            <a:endParaRPr lang="de-DE" sz="1200" dirty="0">
              <a:solidFill>
                <a:schemeClr val="bg1"/>
              </a:solidFill>
              <a:latin typeface="Avenir LT Std 55 Roman" panose="020B0503020203020204" pitchFamily="34" charset="77"/>
            </a:endParaRPr>
          </a:p>
        </p:txBody>
      </p:sp>
      <p:sp>
        <p:nvSpPr>
          <p:cNvPr id="14" name="Fußzeilenplatzhalter 6">
            <a:extLst>
              <a:ext uri="{FF2B5EF4-FFF2-40B4-BE49-F238E27FC236}">
                <a16:creationId xmlns:a16="http://schemas.microsoft.com/office/drawing/2014/main" id="{047BFAAD-9F41-8E43-BE96-CC8F83D88522}"/>
              </a:ext>
            </a:extLst>
          </p:cNvPr>
          <p:cNvSpPr txBox="1">
            <a:spLocks/>
          </p:cNvSpPr>
          <p:nvPr/>
        </p:nvSpPr>
        <p:spPr>
          <a:xfrm rot="16200000">
            <a:off x="8417711" y="4134172"/>
            <a:ext cx="712296" cy="187224"/>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Avenir LT Std 55 Roman"/>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dirty="0">
                <a:solidFill>
                  <a:srgbClr val="FFFFFF"/>
                </a:solidFill>
                <a:latin typeface="Avenir LT Std 55 Roman" panose="020B0503020203020204" pitchFamily="34" charset="77"/>
              </a:rPr>
              <a:t>Status 12/2019</a:t>
            </a:r>
          </a:p>
        </p:txBody>
      </p:sp>
      <p:sp>
        <p:nvSpPr>
          <p:cNvPr id="28" name="Fußzeilenplatzhalter 7">
            <a:extLst>
              <a:ext uri="{FF2B5EF4-FFF2-40B4-BE49-F238E27FC236}">
                <a16:creationId xmlns:a16="http://schemas.microsoft.com/office/drawing/2014/main" id="{F37ABDCC-E8DE-A642-A18B-3A74E3ED709A}"/>
              </a:ext>
            </a:extLst>
          </p:cNvPr>
          <p:cNvSpPr>
            <a:spLocks noGrp="1"/>
          </p:cNvSpPr>
          <p:nvPr/>
        </p:nvSpPr>
        <p:spPr>
          <a:xfrm>
            <a:off x="509623" y="4427638"/>
            <a:ext cx="195564"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sz="600" dirty="0">
                <a:solidFill>
                  <a:schemeClr val="bg1"/>
                </a:solidFill>
                <a:latin typeface="Avenir LT Std 55 Roman" panose="020B0503020203020204" pitchFamily="34" charset="77"/>
              </a:rPr>
              <a:t>1989</a:t>
            </a:r>
          </a:p>
        </p:txBody>
      </p:sp>
      <p:sp>
        <p:nvSpPr>
          <p:cNvPr id="31" name="Fußzeilenplatzhalter 7">
            <a:extLst>
              <a:ext uri="{FF2B5EF4-FFF2-40B4-BE49-F238E27FC236}">
                <a16:creationId xmlns:a16="http://schemas.microsoft.com/office/drawing/2014/main" id="{1E753435-1878-BC4F-AE58-186F72ACD7DA}"/>
              </a:ext>
            </a:extLst>
          </p:cNvPr>
          <p:cNvSpPr>
            <a:spLocks noGrp="1"/>
          </p:cNvSpPr>
          <p:nvPr/>
        </p:nvSpPr>
        <p:spPr>
          <a:xfrm>
            <a:off x="2222652" y="4427640"/>
            <a:ext cx="197237" cy="91840"/>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sz="600" dirty="0">
                <a:solidFill>
                  <a:schemeClr val="bg1"/>
                </a:solidFill>
                <a:latin typeface="Avenir LT Std 55 Roman" panose="020B0503020203020204" pitchFamily="34" charset="77"/>
              </a:rPr>
              <a:t>2019</a:t>
            </a:r>
          </a:p>
        </p:txBody>
      </p:sp>
      <p:sp>
        <p:nvSpPr>
          <p:cNvPr id="24" name="Bogen 23">
            <a:extLst>
              <a:ext uri="{FF2B5EF4-FFF2-40B4-BE49-F238E27FC236}">
                <a16:creationId xmlns:a16="http://schemas.microsoft.com/office/drawing/2014/main" id="{DEC4B7DF-2A61-5249-B492-D255B6B7D5B8}"/>
              </a:ext>
            </a:extLst>
          </p:cNvPr>
          <p:cNvSpPr/>
          <p:nvPr/>
        </p:nvSpPr>
        <p:spPr>
          <a:xfrm rot="5400000">
            <a:off x="976263" y="3060044"/>
            <a:ext cx="882562" cy="1785816"/>
          </a:xfrm>
          <a:custGeom>
            <a:avLst/>
            <a:gdLst>
              <a:gd name="connsiteX0" fmla="*/ 629271 w 1265676"/>
              <a:gd name="connsiteY0" fmla="*/ 32 h 4016994"/>
              <a:gd name="connsiteX1" fmla="*/ 1236328 w 1265676"/>
              <a:gd name="connsiteY1" fmla="*/ 1403935 h 4016994"/>
              <a:gd name="connsiteX2" fmla="*/ 1265677 w 1265676"/>
              <a:gd name="connsiteY2" fmla="*/ 2008497 h 4016994"/>
              <a:gd name="connsiteX3" fmla="*/ 632838 w 1265676"/>
              <a:gd name="connsiteY3" fmla="*/ 2008497 h 4016994"/>
              <a:gd name="connsiteX4" fmla="*/ 629271 w 1265676"/>
              <a:gd name="connsiteY4" fmla="*/ 32 h 4016994"/>
              <a:gd name="connsiteX0" fmla="*/ 629271 w 1265676"/>
              <a:gd name="connsiteY0" fmla="*/ 32 h 4016994"/>
              <a:gd name="connsiteX1" fmla="*/ 1236328 w 1265676"/>
              <a:gd name="connsiteY1" fmla="*/ 1403935 h 4016994"/>
              <a:gd name="connsiteX2" fmla="*/ 1265677 w 1265676"/>
              <a:gd name="connsiteY2" fmla="*/ 2008497 h 4016994"/>
              <a:gd name="connsiteX0" fmla="*/ 0 w 659852"/>
              <a:gd name="connsiteY0" fmla="*/ 32 h 2973697"/>
              <a:gd name="connsiteX1" fmla="*/ 607057 w 659852"/>
              <a:gd name="connsiteY1" fmla="*/ 1403935 h 2973697"/>
              <a:gd name="connsiteX2" fmla="*/ 636406 w 659852"/>
              <a:gd name="connsiteY2" fmla="*/ 2008497 h 2973697"/>
              <a:gd name="connsiteX3" fmla="*/ 3567 w 659852"/>
              <a:gd name="connsiteY3" fmla="*/ 2008497 h 2973697"/>
              <a:gd name="connsiteX4" fmla="*/ 0 w 659852"/>
              <a:gd name="connsiteY4" fmla="*/ 32 h 2973697"/>
              <a:gd name="connsiteX0" fmla="*/ 0 w 659852"/>
              <a:gd name="connsiteY0" fmla="*/ 32 h 2973697"/>
              <a:gd name="connsiteX1" fmla="*/ 607057 w 659852"/>
              <a:gd name="connsiteY1" fmla="*/ 1403935 h 2973697"/>
              <a:gd name="connsiteX2" fmla="*/ 659852 w 659852"/>
              <a:gd name="connsiteY2"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1068163 w 1120958"/>
              <a:gd name="connsiteY1" fmla="*/ 1403935 h 2973697"/>
              <a:gd name="connsiteX2" fmla="*/ 1120958 w 1120958"/>
              <a:gd name="connsiteY2"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904043 w 1120958"/>
              <a:gd name="connsiteY1" fmla="*/ 1290612 h 2973697"/>
              <a:gd name="connsiteX2" fmla="*/ 1120958 w 1120958"/>
              <a:gd name="connsiteY2"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904043 w 1120958"/>
              <a:gd name="connsiteY1" fmla="*/ 1290612 h 2973697"/>
              <a:gd name="connsiteX2" fmla="*/ 1120958 w 1120958"/>
              <a:gd name="connsiteY2"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904043 w 1120958"/>
              <a:gd name="connsiteY1" fmla="*/ 1290612 h 2973697"/>
              <a:gd name="connsiteX2" fmla="*/ 1120958 w 1120958"/>
              <a:gd name="connsiteY2"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1120958 w 1120958"/>
              <a:gd name="connsiteY1"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961445 w 1120958"/>
              <a:gd name="connsiteY4" fmla="*/ 308301 h 2973697"/>
              <a:gd name="connsiteX5" fmla="*/ 461106 w 1120958"/>
              <a:gd name="connsiteY5" fmla="*/ 32 h 2973697"/>
              <a:gd name="connsiteX0" fmla="*/ 0 w 1120958"/>
              <a:gd name="connsiteY0" fmla="*/ 39105 h 2973697"/>
              <a:gd name="connsiteX1" fmla="*/ 1120958 w 1120958"/>
              <a:gd name="connsiteY1" fmla="*/ 2973697 h 2973697"/>
              <a:gd name="connsiteX0" fmla="*/ 461106 w 1120958"/>
              <a:gd name="connsiteY0" fmla="*/ 32 h 2973697"/>
              <a:gd name="connsiteX1" fmla="*/ 1068163 w 1120958"/>
              <a:gd name="connsiteY1" fmla="*/ 1403935 h 2973697"/>
              <a:gd name="connsiteX2" fmla="*/ 1097512 w 1120958"/>
              <a:gd name="connsiteY2" fmla="*/ 2008497 h 2973697"/>
              <a:gd name="connsiteX3" fmla="*/ 464673 w 1120958"/>
              <a:gd name="connsiteY3" fmla="*/ 2008497 h 2973697"/>
              <a:gd name="connsiteX4" fmla="*/ 461106 w 1120958"/>
              <a:gd name="connsiteY4" fmla="*/ 32 h 2973697"/>
              <a:gd name="connsiteX0" fmla="*/ 0 w 1120958"/>
              <a:gd name="connsiteY0" fmla="*/ 39105 h 2973697"/>
              <a:gd name="connsiteX1" fmla="*/ 1120958 w 1120958"/>
              <a:gd name="connsiteY1" fmla="*/ 2973697 h 2973697"/>
              <a:gd name="connsiteX0" fmla="*/ 464673 w 1124077"/>
              <a:gd name="connsiteY0" fmla="*/ 1969392 h 2934592"/>
              <a:gd name="connsiteX1" fmla="*/ 1068163 w 1124077"/>
              <a:gd name="connsiteY1" fmla="*/ 1364830 h 2934592"/>
              <a:gd name="connsiteX2" fmla="*/ 1097512 w 1124077"/>
              <a:gd name="connsiteY2" fmla="*/ 1969392 h 2934592"/>
              <a:gd name="connsiteX3" fmla="*/ 464673 w 1124077"/>
              <a:gd name="connsiteY3" fmla="*/ 1969392 h 2934592"/>
              <a:gd name="connsiteX0" fmla="*/ 0 w 1124077"/>
              <a:gd name="connsiteY0" fmla="*/ 0 h 2934592"/>
              <a:gd name="connsiteX1" fmla="*/ 1120958 w 1124077"/>
              <a:gd name="connsiteY1" fmla="*/ 2934592 h 2934592"/>
              <a:gd name="connsiteX0" fmla="*/ 464673 w 1120958"/>
              <a:gd name="connsiteY0" fmla="*/ 1969392 h 2934592"/>
              <a:gd name="connsiteX1" fmla="*/ 1097512 w 1120958"/>
              <a:gd name="connsiteY1" fmla="*/ 1969392 h 2934592"/>
              <a:gd name="connsiteX2" fmla="*/ 464673 w 1120958"/>
              <a:gd name="connsiteY2" fmla="*/ 1969392 h 2934592"/>
              <a:gd name="connsiteX0" fmla="*/ 0 w 1120958"/>
              <a:gd name="connsiteY0" fmla="*/ 0 h 2934592"/>
              <a:gd name="connsiteX1" fmla="*/ 1120958 w 1120958"/>
              <a:gd name="connsiteY1" fmla="*/ 2934592 h 2934592"/>
              <a:gd name="connsiteX0" fmla="*/ 1097512 w 1188952"/>
              <a:gd name="connsiteY0" fmla="*/ 1969392 h 2934592"/>
              <a:gd name="connsiteX1" fmla="*/ 464673 w 1188952"/>
              <a:gd name="connsiteY1" fmla="*/ 1969392 h 2934592"/>
              <a:gd name="connsiteX2" fmla="*/ 1188952 w 1188952"/>
              <a:gd name="connsiteY2" fmla="*/ 2060832 h 2934592"/>
              <a:gd name="connsiteX0" fmla="*/ 0 w 1188952"/>
              <a:gd name="connsiteY0" fmla="*/ 0 h 2934592"/>
              <a:gd name="connsiteX1" fmla="*/ 1120958 w 1188952"/>
              <a:gd name="connsiteY1" fmla="*/ 2934592 h 2934592"/>
              <a:gd name="connsiteX0" fmla="*/ 1097512 w 1188952"/>
              <a:gd name="connsiteY0" fmla="*/ 1969392 h 2934592"/>
              <a:gd name="connsiteX1" fmla="*/ 1188952 w 1188952"/>
              <a:gd name="connsiteY1" fmla="*/ 2060832 h 2934592"/>
              <a:gd name="connsiteX0" fmla="*/ 0 w 1188952"/>
              <a:gd name="connsiteY0" fmla="*/ 0 h 2934592"/>
              <a:gd name="connsiteX1" fmla="*/ 1120958 w 1188952"/>
              <a:gd name="connsiteY1" fmla="*/ 2934592 h 2934592"/>
              <a:gd name="connsiteX0" fmla="*/ 1097512 w 1188952"/>
              <a:gd name="connsiteY0" fmla="*/ 1969392 h 2934592"/>
              <a:gd name="connsiteX1" fmla="*/ 1188952 w 1188952"/>
              <a:gd name="connsiteY1" fmla="*/ 2060832 h 2934592"/>
              <a:gd name="connsiteX0" fmla="*/ 0 w 1188952"/>
              <a:gd name="connsiteY0" fmla="*/ 0 h 2934592"/>
              <a:gd name="connsiteX1" fmla="*/ 1120958 w 1188952"/>
              <a:gd name="connsiteY1" fmla="*/ 2934592 h 2934592"/>
              <a:gd name="connsiteX0" fmla="*/ 1097512 w 1120958"/>
              <a:gd name="connsiteY0" fmla="*/ 1969392 h 2934592"/>
              <a:gd name="connsiteX1" fmla="*/ 559813 w 1120958"/>
              <a:gd name="connsiteY1" fmla="*/ 732216 h 2934592"/>
              <a:gd name="connsiteX0" fmla="*/ 0 w 1120958"/>
              <a:gd name="connsiteY0" fmla="*/ 0 h 2934592"/>
              <a:gd name="connsiteX1" fmla="*/ 1120958 w 1120958"/>
              <a:gd name="connsiteY1" fmla="*/ 2934592 h 2934592"/>
              <a:gd name="connsiteX0" fmla="*/ 1097512 w 1120958"/>
              <a:gd name="connsiteY0" fmla="*/ 1969392 h 2934592"/>
              <a:gd name="connsiteX1" fmla="*/ 559813 w 1120958"/>
              <a:gd name="connsiteY1" fmla="*/ 732216 h 2934592"/>
              <a:gd name="connsiteX0" fmla="*/ 0 w 1120958"/>
              <a:gd name="connsiteY0" fmla="*/ 0 h 2934592"/>
              <a:gd name="connsiteX1" fmla="*/ 1120958 w 1120958"/>
              <a:gd name="connsiteY1" fmla="*/ 2934592 h 2934592"/>
              <a:gd name="connsiteX0" fmla="*/ 1097512 w 1120958"/>
              <a:gd name="connsiteY0" fmla="*/ 1969392 h 2934595"/>
              <a:gd name="connsiteX1" fmla="*/ 559813 w 1120958"/>
              <a:gd name="connsiteY1" fmla="*/ 732216 h 2934595"/>
              <a:gd name="connsiteX0" fmla="*/ 0 w 1120958"/>
              <a:gd name="connsiteY0" fmla="*/ 0 h 2934595"/>
              <a:gd name="connsiteX1" fmla="*/ 1120958 w 1120958"/>
              <a:gd name="connsiteY1" fmla="*/ 2934592 h 2934595"/>
              <a:gd name="connsiteX0" fmla="*/ 1214741 w 1238187"/>
              <a:gd name="connsiteY0" fmla="*/ 1988932 h 2954135"/>
              <a:gd name="connsiteX1" fmla="*/ 677042 w 1238187"/>
              <a:gd name="connsiteY1" fmla="*/ 751756 h 2954135"/>
              <a:gd name="connsiteX0" fmla="*/ 0 w 1238187"/>
              <a:gd name="connsiteY0" fmla="*/ 0 h 2954135"/>
              <a:gd name="connsiteX1" fmla="*/ 1238187 w 1238187"/>
              <a:gd name="connsiteY1" fmla="*/ 2954132 h 2954135"/>
              <a:gd name="connsiteX0" fmla="*/ 1214741 w 1239747"/>
              <a:gd name="connsiteY0" fmla="*/ 1988932 h 2954133"/>
              <a:gd name="connsiteX1" fmla="*/ 677042 w 1239747"/>
              <a:gd name="connsiteY1" fmla="*/ 751756 h 2954133"/>
              <a:gd name="connsiteX0" fmla="*/ 0 w 1239747"/>
              <a:gd name="connsiteY0" fmla="*/ 0 h 2954133"/>
              <a:gd name="connsiteX1" fmla="*/ 1238187 w 1239747"/>
              <a:gd name="connsiteY1" fmla="*/ 2954132 h 2954133"/>
              <a:gd name="connsiteX0" fmla="*/ 1214741 w 1238188"/>
              <a:gd name="connsiteY0" fmla="*/ 1988932 h 2954134"/>
              <a:gd name="connsiteX1" fmla="*/ 677042 w 1238188"/>
              <a:gd name="connsiteY1" fmla="*/ 751756 h 2954134"/>
              <a:gd name="connsiteX0" fmla="*/ 0 w 1238188"/>
              <a:gd name="connsiteY0" fmla="*/ 0 h 2954134"/>
              <a:gd name="connsiteX1" fmla="*/ 1238187 w 1238188"/>
              <a:gd name="connsiteY1" fmla="*/ 2954132 h 2954134"/>
              <a:gd name="connsiteX0" fmla="*/ 1214741 w 1238187"/>
              <a:gd name="connsiteY0" fmla="*/ 1988932 h 2954134"/>
              <a:gd name="connsiteX1" fmla="*/ 677042 w 1238187"/>
              <a:gd name="connsiteY1" fmla="*/ 751756 h 2954134"/>
              <a:gd name="connsiteX0" fmla="*/ 0 w 1238187"/>
              <a:gd name="connsiteY0" fmla="*/ 0 h 2954134"/>
              <a:gd name="connsiteX1" fmla="*/ 596212 w 1238187"/>
              <a:gd name="connsiteY1" fmla="*/ 706669 h 2954134"/>
              <a:gd name="connsiteX2" fmla="*/ 1238187 w 1238187"/>
              <a:gd name="connsiteY2" fmla="*/ 2954132 h 2954134"/>
              <a:gd name="connsiteX0" fmla="*/ 1214741 w 1238187"/>
              <a:gd name="connsiteY0" fmla="*/ 1988932 h 2954134"/>
              <a:gd name="connsiteX1" fmla="*/ 211624 w 1238187"/>
              <a:gd name="connsiteY1" fmla="*/ 1356540 h 2954134"/>
              <a:gd name="connsiteX2" fmla="*/ 677042 w 1238187"/>
              <a:gd name="connsiteY2" fmla="*/ 751756 h 2954134"/>
              <a:gd name="connsiteX0" fmla="*/ 0 w 1238187"/>
              <a:gd name="connsiteY0" fmla="*/ 0 h 2954134"/>
              <a:gd name="connsiteX1" fmla="*/ 596212 w 1238187"/>
              <a:gd name="connsiteY1" fmla="*/ 706669 h 2954134"/>
              <a:gd name="connsiteX2" fmla="*/ 1238187 w 1238187"/>
              <a:gd name="connsiteY2" fmla="*/ 2954132 h 2954134"/>
              <a:gd name="connsiteX0" fmla="*/ 1214741 w 1238187"/>
              <a:gd name="connsiteY0" fmla="*/ 1988932 h 2954134"/>
              <a:gd name="connsiteX1" fmla="*/ 211624 w 1238187"/>
              <a:gd name="connsiteY1" fmla="*/ 1356540 h 2954134"/>
              <a:gd name="connsiteX2" fmla="*/ 42683 w 1238187"/>
              <a:gd name="connsiteY2" fmla="*/ 993784 h 2954134"/>
              <a:gd name="connsiteX0" fmla="*/ 0 w 1238187"/>
              <a:gd name="connsiteY0" fmla="*/ 0 h 2954134"/>
              <a:gd name="connsiteX1" fmla="*/ 596212 w 1238187"/>
              <a:gd name="connsiteY1" fmla="*/ 706669 h 2954134"/>
              <a:gd name="connsiteX2" fmla="*/ 1238187 w 1238187"/>
              <a:gd name="connsiteY2" fmla="*/ 2954132 h 2954134"/>
              <a:gd name="connsiteX0" fmla="*/ 410930 w 1238187"/>
              <a:gd name="connsiteY0" fmla="*/ 2162562 h 2954134"/>
              <a:gd name="connsiteX1" fmla="*/ 211624 w 1238187"/>
              <a:gd name="connsiteY1" fmla="*/ 1356540 h 2954134"/>
              <a:gd name="connsiteX2" fmla="*/ 42683 w 1238187"/>
              <a:gd name="connsiteY2" fmla="*/ 993784 h 2954134"/>
              <a:gd name="connsiteX0" fmla="*/ 0 w 1238187"/>
              <a:gd name="connsiteY0" fmla="*/ 0 h 2954134"/>
              <a:gd name="connsiteX1" fmla="*/ 596212 w 1238187"/>
              <a:gd name="connsiteY1" fmla="*/ 706669 h 2954134"/>
              <a:gd name="connsiteX2" fmla="*/ 1238187 w 1238187"/>
              <a:gd name="connsiteY2" fmla="*/ 2954132 h 2954134"/>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596212 w 1238187"/>
              <a:gd name="connsiteY1" fmla="*/ 706669 h 2954132"/>
              <a:gd name="connsiteX2" fmla="*/ 1037160 w 1238187"/>
              <a:gd name="connsiteY2" fmla="*/ 1424939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596212 w 1238187"/>
              <a:gd name="connsiteY1" fmla="*/ 706669 h 2954132"/>
              <a:gd name="connsiteX2" fmla="*/ 1124062 w 1238187"/>
              <a:gd name="connsiteY2" fmla="*/ 1866904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124062 w 1238187"/>
              <a:gd name="connsiteY2" fmla="*/ 1866904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56978 w 1238187"/>
              <a:gd name="connsiteY1" fmla="*/ 875036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30911 w 1238187"/>
              <a:gd name="connsiteY1" fmla="*/ 948697 h 2954132"/>
              <a:gd name="connsiteX2" fmla="*/ 1050202 w 1238187"/>
              <a:gd name="connsiteY2" fmla="*/ 1856380 h 2954132"/>
              <a:gd name="connsiteX3" fmla="*/ 1238187 w 1238187"/>
              <a:gd name="connsiteY3" fmla="*/ 2954132 h 2954132"/>
              <a:gd name="connsiteX0" fmla="*/ 410930 w 1238187"/>
              <a:gd name="connsiteY0" fmla="*/ 2162562 h 2954132"/>
              <a:gd name="connsiteX1" fmla="*/ 211624 w 1238187"/>
              <a:gd name="connsiteY1" fmla="*/ 1356540 h 2954132"/>
              <a:gd name="connsiteX2" fmla="*/ 42683 w 1238187"/>
              <a:gd name="connsiteY2" fmla="*/ 993784 h 2954132"/>
              <a:gd name="connsiteX0" fmla="*/ 0 w 1238187"/>
              <a:gd name="connsiteY0" fmla="*/ 0 h 2954132"/>
              <a:gd name="connsiteX1" fmla="*/ 730911 w 1238187"/>
              <a:gd name="connsiteY1" fmla="*/ 948697 h 2954132"/>
              <a:gd name="connsiteX2" fmla="*/ 1111034 w 1238187"/>
              <a:gd name="connsiteY2" fmla="*/ 1877426 h 2954132"/>
              <a:gd name="connsiteX3" fmla="*/ 1238187 w 1238187"/>
              <a:gd name="connsiteY3" fmla="*/ 2954132 h 2954132"/>
              <a:gd name="connsiteX0" fmla="*/ 380511 w 1207768"/>
              <a:gd name="connsiteY0" fmla="*/ 2167824 h 2959394"/>
              <a:gd name="connsiteX1" fmla="*/ 181205 w 1207768"/>
              <a:gd name="connsiteY1" fmla="*/ 1361802 h 2959394"/>
              <a:gd name="connsiteX2" fmla="*/ 12264 w 1207768"/>
              <a:gd name="connsiteY2" fmla="*/ 999046 h 2959394"/>
              <a:gd name="connsiteX0" fmla="*/ -1 w 1207768"/>
              <a:gd name="connsiteY0" fmla="*/ 0 h 2959394"/>
              <a:gd name="connsiteX1" fmla="*/ 700492 w 1207768"/>
              <a:gd name="connsiteY1" fmla="*/ 953959 h 2959394"/>
              <a:gd name="connsiteX2" fmla="*/ 1080615 w 1207768"/>
              <a:gd name="connsiteY2" fmla="*/ 1882688 h 2959394"/>
              <a:gd name="connsiteX3" fmla="*/ 1207768 w 1207768"/>
              <a:gd name="connsiteY3" fmla="*/ 2959394 h 2959394"/>
            </a:gdLst>
            <a:ahLst/>
            <a:cxnLst>
              <a:cxn ang="0">
                <a:pos x="connsiteX0" y="connsiteY0"/>
              </a:cxn>
              <a:cxn ang="0">
                <a:pos x="connsiteX1" y="connsiteY1"/>
              </a:cxn>
              <a:cxn ang="0">
                <a:pos x="connsiteX2" y="connsiteY2"/>
              </a:cxn>
              <a:cxn ang="0">
                <a:pos x="connsiteX3" y="connsiteY3"/>
              </a:cxn>
            </a:cxnLst>
            <a:rect l="l" t="t" r="r" b="b"/>
            <a:pathLst>
              <a:path w="1207768" h="2959394" stroke="0" extrusionOk="0">
                <a:moveTo>
                  <a:pt x="380511" y="2167824"/>
                </a:moveTo>
                <a:cubicBezTo>
                  <a:pt x="313258" y="2019456"/>
                  <a:pt x="265271" y="1547262"/>
                  <a:pt x="181205" y="1361802"/>
                </a:cubicBezTo>
                <a:cubicBezTo>
                  <a:pt x="228341" y="1446242"/>
                  <a:pt x="-18216" y="968566"/>
                  <a:pt x="12264" y="999046"/>
                </a:cubicBezTo>
              </a:path>
              <a:path w="1207768" h="2959394" fill="none">
                <a:moveTo>
                  <a:pt x="-1" y="0"/>
                </a:moveTo>
                <a:lnTo>
                  <a:pt x="700492" y="953959"/>
                </a:lnTo>
                <a:cubicBezTo>
                  <a:pt x="695214" y="944158"/>
                  <a:pt x="1077900" y="1897461"/>
                  <a:pt x="1080615" y="1882688"/>
                </a:cubicBezTo>
                <a:cubicBezTo>
                  <a:pt x="1074646" y="1878435"/>
                  <a:pt x="1174264" y="2704529"/>
                  <a:pt x="1207768" y="2959394"/>
                </a:cubicBezTo>
              </a:path>
            </a:pathLst>
          </a:custGeom>
          <a:ln w="12700">
            <a:gradFill>
              <a:gsLst>
                <a:gs pos="4000">
                  <a:schemeClr val="tx2"/>
                </a:gs>
                <a:gs pos="40000">
                  <a:schemeClr val="accent2"/>
                </a:gs>
                <a:gs pos="69000">
                  <a:schemeClr val="bg2"/>
                </a:gs>
                <a:gs pos="100000">
                  <a:schemeClr val="accent1"/>
                </a:gs>
              </a:gsLst>
              <a:lin ang="10800000" scaled="0"/>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latin typeface="Avenir LT Std 55 Roman" panose="020B0503020203020204" pitchFamily="34" charset="77"/>
            </a:endParaRPr>
          </a:p>
        </p:txBody>
      </p:sp>
      <p:cxnSp>
        <p:nvCxnSpPr>
          <p:cNvPr id="16" name="Gerade Verbindung 15">
            <a:extLst>
              <a:ext uri="{FF2B5EF4-FFF2-40B4-BE49-F238E27FC236}">
                <a16:creationId xmlns:a16="http://schemas.microsoft.com/office/drawing/2014/main" id="{5A0C645B-78F4-A746-924C-C11B194D6DE8}"/>
              </a:ext>
            </a:extLst>
          </p:cNvPr>
          <p:cNvCxnSpPr>
            <a:cxnSpLocks/>
          </p:cNvCxnSpPr>
          <p:nvPr/>
        </p:nvCxnSpPr>
        <p:spPr>
          <a:xfrm>
            <a:off x="525129" y="3488304"/>
            <a:ext cx="0" cy="905931"/>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Gerade Verbindung 21">
            <a:extLst>
              <a:ext uri="{FF2B5EF4-FFF2-40B4-BE49-F238E27FC236}">
                <a16:creationId xmlns:a16="http://schemas.microsoft.com/office/drawing/2014/main" id="{B69ECBEE-D9F7-E241-97EC-04166A511D39}"/>
              </a:ext>
            </a:extLst>
          </p:cNvPr>
          <p:cNvCxnSpPr/>
          <p:nvPr/>
        </p:nvCxnSpPr>
        <p:spPr>
          <a:xfrm>
            <a:off x="519929" y="4394234"/>
            <a:ext cx="1873832"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Fußzeilenplatzhalter 7">
            <a:extLst>
              <a:ext uri="{FF2B5EF4-FFF2-40B4-BE49-F238E27FC236}">
                <a16:creationId xmlns:a16="http://schemas.microsoft.com/office/drawing/2014/main" id="{A492704B-B346-F14C-96DD-21ECA3A42A01}"/>
              </a:ext>
            </a:extLst>
          </p:cNvPr>
          <p:cNvSpPr>
            <a:spLocks noGrp="1"/>
          </p:cNvSpPr>
          <p:nvPr/>
        </p:nvSpPr>
        <p:spPr>
          <a:xfrm>
            <a:off x="408864" y="3355020"/>
            <a:ext cx="244249" cy="94992"/>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sz="600" dirty="0">
                <a:solidFill>
                  <a:schemeClr val="bg1"/>
                </a:solidFill>
                <a:latin typeface="Avenir LT Std 55 Roman" panose="020B0503020203020204" pitchFamily="34" charset="77"/>
              </a:rPr>
              <a:t>Mio. €</a:t>
            </a:r>
          </a:p>
        </p:txBody>
      </p:sp>
      <p:sp>
        <p:nvSpPr>
          <p:cNvPr id="25" name="Fußzeilenplatzhalter 7">
            <a:extLst>
              <a:ext uri="{FF2B5EF4-FFF2-40B4-BE49-F238E27FC236}">
                <a16:creationId xmlns:a16="http://schemas.microsoft.com/office/drawing/2014/main" id="{5853AEA0-ACFD-F343-BDBB-F700E47A0441}"/>
              </a:ext>
            </a:extLst>
          </p:cNvPr>
          <p:cNvSpPr>
            <a:spLocks noGrp="1"/>
          </p:cNvSpPr>
          <p:nvPr/>
        </p:nvSpPr>
        <p:spPr>
          <a:xfrm>
            <a:off x="379587" y="4298053"/>
            <a:ext cx="104932"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gn="r"/>
            <a:r>
              <a:rPr lang="de-DE" sz="600" dirty="0">
                <a:solidFill>
                  <a:schemeClr val="bg1"/>
                </a:solidFill>
                <a:latin typeface="Avenir LT Std 55 Roman" panose="020B0503020203020204" pitchFamily="34" charset="77"/>
              </a:rPr>
              <a:t>0</a:t>
            </a:r>
          </a:p>
        </p:txBody>
      </p:sp>
      <p:sp>
        <p:nvSpPr>
          <p:cNvPr id="26" name="Fußzeilenplatzhalter 7">
            <a:extLst>
              <a:ext uri="{FF2B5EF4-FFF2-40B4-BE49-F238E27FC236}">
                <a16:creationId xmlns:a16="http://schemas.microsoft.com/office/drawing/2014/main" id="{986A8ABB-A5E4-264A-9D50-C668BEF79705}"/>
              </a:ext>
            </a:extLst>
          </p:cNvPr>
          <p:cNvSpPr>
            <a:spLocks noGrp="1"/>
          </p:cNvSpPr>
          <p:nvPr/>
        </p:nvSpPr>
        <p:spPr>
          <a:xfrm>
            <a:off x="401631" y="3874230"/>
            <a:ext cx="90534"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gn="r"/>
            <a:r>
              <a:rPr lang="de-DE" sz="600" dirty="0">
                <a:solidFill>
                  <a:schemeClr val="bg1"/>
                </a:solidFill>
                <a:latin typeface="Avenir LT Std 55 Roman" panose="020B0503020203020204" pitchFamily="34" charset="77"/>
              </a:rPr>
              <a:t>35</a:t>
            </a:r>
          </a:p>
        </p:txBody>
      </p:sp>
      <p:sp>
        <p:nvSpPr>
          <p:cNvPr id="27" name="Fußzeilenplatzhalter 7">
            <a:extLst>
              <a:ext uri="{FF2B5EF4-FFF2-40B4-BE49-F238E27FC236}">
                <a16:creationId xmlns:a16="http://schemas.microsoft.com/office/drawing/2014/main" id="{700503E5-F427-6A48-9BDE-8A2E4E87B070}"/>
              </a:ext>
            </a:extLst>
          </p:cNvPr>
          <p:cNvSpPr>
            <a:spLocks noGrp="1"/>
          </p:cNvSpPr>
          <p:nvPr/>
        </p:nvSpPr>
        <p:spPr>
          <a:xfrm>
            <a:off x="395511" y="3474420"/>
            <a:ext cx="97782"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gn="r"/>
            <a:r>
              <a:rPr lang="de-DE" sz="600" dirty="0">
                <a:solidFill>
                  <a:schemeClr val="bg1"/>
                </a:solidFill>
                <a:latin typeface="Avenir LT Std 55 Roman" panose="020B0503020203020204" pitchFamily="34" charset="77"/>
              </a:rPr>
              <a:t>70</a:t>
            </a:r>
          </a:p>
        </p:txBody>
      </p:sp>
      <p:sp>
        <p:nvSpPr>
          <p:cNvPr id="29" name="Fußzeilenplatzhalter 7">
            <a:extLst>
              <a:ext uri="{FF2B5EF4-FFF2-40B4-BE49-F238E27FC236}">
                <a16:creationId xmlns:a16="http://schemas.microsoft.com/office/drawing/2014/main" id="{CC88A385-AB67-8B43-BA9B-E267D570D64B}"/>
              </a:ext>
            </a:extLst>
          </p:cNvPr>
          <p:cNvSpPr>
            <a:spLocks noGrp="1"/>
          </p:cNvSpPr>
          <p:nvPr/>
        </p:nvSpPr>
        <p:spPr>
          <a:xfrm>
            <a:off x="1084401" y="4427637"/>
            <a:ext cx="195564"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sz="600" dirty="0">
                <a:solidFill>
                  <a:schemeClr val="bg1"/>
                </a:solidFill>
                <a:latin typeface="Avenir LT Std 55 Roman" panose="020B0503020203020204" pitchFamily="34" charset="77"/>
              </a:rPr>
              <a:t>2001</a:t>
            </a:r>
          </a:p>
        </p:txBody>
      </p:sp>
      <p:sp>
        <p:nvSpPr>
          <p:cNvPr id="30" name="Fußzeilenplatzhalter 7">
            <a:extLst>
              <a:ext uri="{FF2B5EF4-FFF2-40B4-BE49-F238E27FC236}">
                <a16:creationId xmlns:a16="http://schemas.microsoft.com/office/drawing/2014/main" id="{78DD2B41-F848-1E4B-906A-5319FC2F722F}"/>
              </a:ext>
            </a:extLst>
          </p:cNvPr>
          <p:cNvSpPr>
            <a:spLocks noGrp="1"/>
          </p:cNvSpPr>
          <p:nvPr/>
        </p:nvSpPr>
        <p:spPr>
          <a:xfrm>
            <a:off x="1651010" y="4427637"/>
            <a:ext cx="195564" cy="91841"/>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mn-lt"/>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r>
              <a:rPr lang="de-DE" sz="600" dirty="0">
                <a:solidFill>
                  <a:schemeClr val="bg1"/>
                </a:solidFill>
                <a:latin typeface="Avenir LT Std 55 Roman" panose="020B0503020203020204" pitchFamily="34" charset="77"/>
              </a:rPr>
              <a:t>2012</a:t>
            </a:r>
          </a:p>
        </p:txBody>
      </p:sp>
      <p:grpSp>
        <p:nvGrpSpPr>
          <p:cNvPr id="32" name="Gruppieren 31">
            <a:extLst>
              <a:ext uri="{FF2B5EF4-FFF2-40B4-BE49-F238E27FC236}">
                <a16:creationId xmlns:a16="http://schemas.microsoft.com/office/drawing/2014/main" id="{CB7F64DB-BC02-0648-9B60-3E160D80823C}"/>
              </a:ext>
            </a:extLst>
          </p:cNvPr>
          <p:cNvGrpSpPr/>
          <p:nvPr/>
        </p:nvGrpSpPr>
        <p:grpSpPr>
          <a:xfrm>
            <a:off x="3139231" y="3246946"/>
            <a:ext cx="3717073" cy="1359346"/>
            <a:chOff x="1063573" y="3219730"/>
            <a:chExt cx="3717073" cy="1359346"/>
          </a:xfrm>
        </p:grpSpPr>
        <p:sp>
          <p:nvSpPr>
            <p:cNvPr id="33" name="Textfeld 32">
              <a:extLst>
                <a:ext uri="{FF2B5EF4-FFF2-40B4-BE49-F238E27FC236}">
                  <a16:creationId xmlns:a16="http://schemas.microsoft.com/office/drawing/2014/main" id="{5840DC70-E6C5-A54E-AD69-87BCCD13A552}"/>
                </a:ext>
              </a:extLst>
            </p:cNvPr>
            <p:cNvSpPr txBox="1"/>
            <p:nvPr/>
          </p:nvSpPr>
          <p:spPr>
            <a:xfrm>
              <a:off x="1063573" y="3219730"/>
              <a:ext cx="3717073" cy="1359346"/>
            </a:xfrm>
            <a:prstGeom prst="rect">
              <a:avLst/>
            </a:prstGeom>
            <a:noFill/>
          </p:spPr>
          <p:txBody>
            <a:bodyPr wrap="square" lIns="0" tIns="0" rIns="0" bIns="0" rtlCol="0">
              <a:spAutoFit/>
            </a:bodyPr>
            <a:lstStyle/>
            <a:p>
              <a:r>
                <a:rPr lang="de-DE" sz="8000" b="1" dirty="0">
                  <a:solidFill>
                    <a:schemeClr val="bg1"/>
                  </a:solidFill>
                  <a:latin typeface="Avenir LT Std 65 Medium" panose="020B0603020203020204" pitchFamily="34" charset="0"/>
                </a:rPr>
                <a:t>64,3</a:t>
              </a:r>
            </a:p>
            <a:p>
              <a:pPr>
                <a:lnSpc>
                  <a:spcPts val="700"/>
                </a:lnSpc>
              </a:pPr>
              <a:r>
                <a:rPr lang="de-DE" sz="1800" dirty="0">
                  <a:solidFill>
                    <a:schemeClr val="bg1"/>
                  </a:solidFill>
                  <a:latin typeface="Avenir LT Std 55 Roman" panose="020B0503020203020204" pitchFamily="34" charset="0"/>
                </a:rPr>
                <a:t>BUSINESS PERFORMANCE</a:t>
              </a:r>
            </a:p>
          </p:txBody>
        </p:sp>
        <p:sp>
          <p:nvSpPr>
            <p:cNvPr id="34" name="Textfeld 33">
              <a:extLst>
                <a:ext uri="{FF2B5EF4-FFF2-40B4-BE49-F238E27FC236}">
                  <a16:creationId xmlns:a16="http://schemas.microsoft.com/office/drawing/2014/main" id="{151DE64B-29FE-7348-82F8-FFFFFDCB71EA}"/>
                </a:ext>
              </a:extLst>
            </p:cNvPr>
            <p:cNvSpPr txBox="1"/>
            <p:nvPr/>
          </p:nvSpPr>
          <p:spPr>
            <a:xfrm rot="16200000">
              <a:off x="2824210" y="3672163"/>
              <a:ext cx="949128" cy="169277"/>
            </a:xfrm>
            <a:prstGeom prst="rect">
              <a:avLst/>
            </a:prstGeom>
            <a:noFill/>
          </p:spPr>
          <p:txBody>
            <a:bodyPr wrap="square" lIns="0" tIns="0" rIns="0" bIns="0" rtlCol="0">
              <a:spAutoFit/>
            </a:bodyPr>
            <a:lstStyle/>
            <a:p>
              <a:r>
                <a:rPr lang="de-DE" sz="1100" dirty="0">
                  <a:solidFill>
                    <a:schemeClr val="bg1"/>
                  </a:solidFill>
                  <a:latin typeface="Avenir LT Std 55 Roman" panose="020B0503020203020204" pitchFamily="34" charset="0"/>
                </a:rPr>
                <a:t>MILLIONS €</a:t>
              </a:r>
            </a:p>
          </p:txBody>
        </p:sp>
      </p:grpSp>
      <p:sp>
        <p:nvSpPr>
          <p:cNvPr id="35" name="Fußzeilenplatzhalter 5">
            <a:extLst>
              <a:ext uri="{FF2B5EF4-FFF2-40B4-BE49-F238E27FC236}">
                <a16:creationId xmlns:a16="http://schemas.microsoft.com/office/drawing/2014/main" id="{A8A3E792-15A5-DD47-AB45-BE06689992F2}"/>
              </a:ext>
            </a:extLst>
          </p:cNvPr>
          <p:cNvSpPr>
            <a:spLocks noGrp="1"/>
          </p:cNvSpPr>
          <p:nvPr>
            <p:ph type="ftr" sz="quarter" idx="11"/>
          </p:nvPr>
        </p:nvSpPr>
        <p:spPr>
          <a:xfrm>
            <a:off x="404948" y="4860000"/>
            <a:ext cx="7273333" cy="273844"/>
          </a:xfrm>
          <a:prstGeom prst="rect">
            <a:avLst/>
          </a:prstGeom>
        </p:spPr>
        <p:txBody>
          <a:bodyPr/>
          <a:lstStyle/>
          <a:p>
            <a:r>
              <a:rPr lang="de-DE">
                <a:solidFill>
                  <a:srgbClr val="FFFFFF"/>
                </a:solidFill>
              </a:rPr>
              <a:t>The M&amp;P Group introduces itself.</a:t>
            </a:r>
          </a:p>
          <a:p>
            <a:endParaRPr lang="de-DE">
              <a:solidFill>
                <a:srgbClr val="FFFFFF"/>
              </a:solidFill>
            </a:endParaRPr>
          </a:p>
          <a:p>
            <a:endParaRPr lang="de-DE">
              <a:solidFill>
                <a:srgbClr val="FFFFFF"/>
              </a:solidFill>
            </a:endParaRPr>
          </a:p>
          <a:p>
            <a:endParaRPr lang="de-DE">
              <a:solidFill>
                <a:srgbClr val="FFFFFF"/>
              </a:solidFill>
            </a:endParaRPr>
          </a:p>
        </p:txBody>
      </p:sp>
      <p:sp>
        <p:nvSpPr>
          <p:cNvPr id="36" name="Textfeld 35">
            <a:extLst>
              <a:ext uri="{FF2B5EF4-FFF2-40B4-BE49-F238E27FC236}">
                <a16:creationId xmlns:a16="http://schemas.microsoft.com/office/drawing/2014/main" id="{392F04CC-ECB4-F64F-ADDE-AA557971707F}"/>
              </a:ext>
            </a:extLst>
          </p:cNvPr>
          <p:cNvSpPr txBox="1"/>
          <p:nvPr/>
        </p:nvSpPr>
        <p:spPr>
          <a:xfrm>
            <a:off x="402062" y="1754384"/>
            <a:ext cx="1814778" cy="1386085"/>
          </a:xfrm>
          <a:prstGeom prst="rect">
            <a:avLst/>
          </a:prstGeom>
          <a:noFill/>
        </p:spPr>
        <p:txBody>
          <a:bodyPr wrap="square" lIns="0" tIns="0" rIns="0" bIns="0" rtlCol="0">
            <a:spAutoFit/>
          </a:bodyPr>
          <a:lstStyle/>
          <a:p>
            <a:r>
              <a:rPr lang="de-DE" sz="8000" b="1" dirty="0">
                <a:solidFill>
                  <a:schemeClr val="bg1"/>
                </a:solidFill>
                <a:latin typeface="Avenir LT Std 65 Medium" panose="020B0503020203020204" pitchFamily="34" charset="77"/>
              </a:rPr>
              <a:t>15</a:t>
            </a:r>
          </a:p>
          <a:p>
            <a:pPr>
              <a:lnSpc>
                <a:spcPts val="1000"/>
              </a:lnSpc>
            </a:pPr>
            <a:r>
              <a:rPr lang="de-DE" sz="1800" dirty="0">
                <a:solidFill>
                  <a:schemeClr val="bg1"/>
                </a:solidFill>
                <a:latin typeface="Avenir LT Std 55 Roman" panose="020B0503020203020204" pitchFamily="34" charset="77"/>
              </a:rPr>
              <a:t>LOCATIONS</a:t>
            </a:r>
          </a:p>
        </p:txBody>
      </p:sp>
    </p:spTree>
    <p:extLst>
      <p:ext uri="{BB962C8B-B14F-4D97-AF65-F5344CB8AC3E}">
        <p14:creationId xmlns:p14="http://schemas.microsoft.com/office/powerpoint/2010/main" val="35542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62264FA-5897-E448-9104-19C45CE6974D}" type="slidenum">
              <a:rPr lang="de-DE"/>
              <a:pPr/>
              <a:t>6</a:t>
            </a:fld>
            <a:endParaRPr lang="de-DE"/>
          </a:p>
        </p:txBody>
      </p:sp>
      <p:sp>
        <p:nvSpPr>
          <p:cNvPr id="12" name="Fußzeilenplatzhalter 5">
            <a:extLst>
              <a:ext uri="{FF2B5EF4-FFF2-40B4-BE49-F238E27FC236}">
                <a16:creationId xmlns:a16="http://schemas.microsoft.com/office/drawing/2014/main" id="{4D524E72-1E20-5944-8E63-EA1C76FCB33A}"/>
              </a:ext>
            </a:extLst>
          </p:cNvPr>
          <p:cNvSpPr>
            <a:spLocks noGrp="1"/>
          </p:cNvSpPr>
          <p:nvPr>
            <p:ph type="ftr" sz="quarter" idx="11"/>
          </p:nvPr>
        </p:nvSpPr>
        <p:spPr>
          <a:xfrm>
            <a:off x="404948" y="4860000"/>
            <a:ext cx="7273333" cy="273844"/>
          </a:xfrm>
          <a:prstGeom prst="rect">
            <a:avLst/>
          </a:prstGeom>
        </p:spPr>
        <p:txBody>
          <a:bodyPr/>
          <a:lstStyle/>
          <a:p>
            <a:r>
              <a:rPr lang="de-DE"/>
              <a:t>The M&amp;P Group introduces itself.</a:t>
            </a:r>
          </a:p>
        </p:txBody>
      </p:sp>
      <p:sp>
        <p:nvSpPr>
          <p:cNvPr id="14" name="Titel 10">
            <a:extLst>
              <a:ext uri="{FF2B5EF4-FFF2-40B4-BE49-F238E27FC236}">
                <a16:creationId xmlns:a16="http://schemas.microsoft.com/office/drawing/2014/main" id="{E29BE95E-C446-7046-8888-AF10374E725A}"/>
              </a:ext>
            </a:extLst>
          </p:cNvPr>
          <p:cNvSpPr>
            <a:spLocks noGrp="1"/>
          </p:cNvSpPr>
          <p:nvPr>
            <p:ph type="title"/>
          </p:nvPr>
        </p:nvSpPr>
        <p:spPr>
          <a:xfrm>
            <a:off x="404948" y="270000"/>
            <a:ext cx="7025054" cy="357534"/>
          </a:xfrm>
        </p:spPr>
        <p:txBody>
          <a:bodyPr/>
          <a:lstStyle/>
          <a:p>
            <a:r>
              <a:rPr lang="de-DE" dirty="0"/>
              <a:t>OUR LOCATIONS.</a:t>
            </a:r>
          </a:p>
        </p:txBody>
      </p:sp>
      <p:sp>
        <p:nvSpPr>
          <p:cNvPr id="15" name="Inhaltsplatzhalter 12">
            <a:extLst>
              <a:ext uri="{FF2B5EF4-FFF2-40B4-BE49-F238E27FC236}">
                <a16:creationId xmlns:a16="http://schemas.microsoft.com/office/drawing/2014/main" id="{9A490DFF-0ABD-1D4E-BF71-6DDB4E2A4D70}"/>
              </a:ext>
            </a:extLst>
          </p:cNvPr>
          <p:cNvSpPr>
            <a:spLocks noGrp="1"/>
          </p:cNvSpPr>
          <p:nvPr>
            <p:ph sz="quarter" idx="14"/>
          </p:nvPr>
        </p:nvSpPr>
        <p:spPr>
          <a:xfrm>
            <a:off x="404949" y="1215000"/>
            <a:ext cx="3979596" cy="3510390"/>
          </a:xfrm>
        </p:spPr>
        <p:txBody>
          <a:bodyPr/>
          <a:lstStyle/>
          <a:p>
            <a:pPr marL="0" indent="0">
              <a:spcAft>
                <a:spcPts val="450"/>
              </a:spcAft>
              <a:buNone/>
            </a:pPr>
            <a:r>
              <a:rPr lang="en-GB" sz="1200" dirty="0"/>
              <a:t>Locations are not irrelevant. Locations are important because proximity is important. Proximity can be achieved in a number of different ways. Physical proximity has the significant advantage that the paths are shortened, which certainly facilitates and probably intensifies exchange. Shorter pathways are a criterion</a:t>
            </a:r>
            <a:br>
              <a:rPr lang="en-GB" sz="1200" dirty="0"/>
            </a:br>
            <a:r>
              <a:rPr lang="en-GB" sz="1200" dirty="0"/>
              <a:t>and a synonym for uncomplicated, collaborative work. </a:t>
            </a:r>
          </a:p>
          <a:p>
            <a:pPr marL="0" indent="0">
              <a:spcAft>
                <a:spcPts val="450"/>
              </a:spcAft>
              <a:buNone/>
            </a:pPr>
            <a:r>
              <a:rPr lang="en-GB" sz="1200" dirty="0"/>
              <a:t>With 15 business sites in Germany, Austria and Switzerland, we cover German-speaking regions and are, therefore, usually relatively close to our clients and their projects. This is particularly true in the figurative sense. Our standpoint, our approach to our work and to the desired outcome is the same everywhere, no matter where we are located.</a:t>
            </a:r>
          </a:p>
        </p:txBody>
      </p:sp>
      <p:pic>
        <p:nvPicPr>
          <p:cNvPr id="7" name="Grafik 6">
            <a:extLst>
              <a:ext uri="{FF2B5EF4-FFF2-40B4-BE49-F238E27FC236}">
                <a16:creationId xmlns:a16="http://schemas.microsoft.com/office/drawing/2014/main" id="{CEE7D798-C922-2C46-953A-0190EB6C2A1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54961" y="0"/>
            <a:ext cx="5089039" cy="5143500"/>
          </a:xfrm>
          <a:prstGeom prst="rect">
            <a:avLst/>
          </a:prstGeom>
        </p:spPr>
      </p:pic>
    </p:spTree>
    <p:extLst>
      <p:ext uri="{BB962C8B-B14F-4D97-AF65-F5344CB8AC3E}">
        <p14:creationId xmlns:p14="http://schemas.microsoft.com/office/powerpoint/2010/main" val="353062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Grafik 60">
            <a:extLst>
              <a:ext uri="{FF2B5EF4-FFF2-40B4-BE49-F238E27FC236}">
                <a16:creationId xmlns:a16="http://schemas.microsoft.com/office/drawing/2014/main" id="{C1398303-2618-6147-A268-33DC89A0C7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r="796" b="646"/>
          <a:stretch/>
        </p:blipFill>
        <p:spPr>
          <a:xfrm>
            <a:off x="0" y="-1"/>
            <a:ext cx="9144000" cy="5143501"/>
          </a:xfrm>
          <a:prstGeom prst="rect">
            <a:avLst/>
          </a:prstGeom>
        </p:spPr>
      </p:pic>
      <p:sp>
        <p:nvSpPr>
          <p:cNvPr id="65" name="Foliennummernplatzhalter 1">
            <a:extLst>
              <a:ext uri="{FF2B5EF4-FFF2-40B4-BE49-F238E27FC236}">
                <a16:creationId xmlns:a16="http://schemas.microsoft.com/office/drawing/2014/main" id="{4F01DC11-DA59-FB4F-BC59-354464276B33}"/>
              </a:ext>
            </a:extLst>
          </p:cNvPr>
          <p:cNvSpPr>
            <a:spLocks noGrp="1"/>
          </p:cNvSpPr>
          <p:nvPr>
            <p:ph type="sldNum" sz="quarter" idx="12"/>
          </p:nvPr>
        </p:nvSpPr>
        <p:spPr>
          <a:xfrm>
            <a:off x="7828982" y="4860000"/>
            <a:ext cx="944877" cy="273844"/>
          </a:xfrm>
        </p:spPr>
        <p:txBody>
          <a:bodyPr/>
          <a:lstStyle/>
          <a:p>
            <a:fld id="{062264FA-5897-E448-9104-19C45CE6974D}" type="slidenum">
              <a:rPr lang="de-DE">
                <a:solidFill>
                  <a:srgbClr val="FFFFFF"/>
                </a:solidFill>
                <a:latin typeface="Avenir LT Std 55 Roman" panose="020B0503020203020204" pitchFamily="34" charset="0"/>
              </a:rPr>
              <a:pPr/>
              <a:t>7</a:t>
            </a:fld>
            <a:endParaRPr lang="de-DE">
              <a:solidFill>
                <a:srgbClr val="FFFFFF"/>
              </a:solidFill>
              <a:latin typeface="Avenir LT Std 55 Roman" panose="020B0503020203020204" pitchFamily="34" charset="0"/>
            </a:endParaRPr>
          </a:p>
        </p:txBody>
      </p:sp>
      <p:pic>
        <p:nvPicPr>
          <p:cNvPr id="80" name="Bild 40">
            <a:extLst>
              <a:ext uri="{FF2B5EF4-FFF2-40B4-BE49-F238E27FC236}">
                <a16:creationId xmlns:a16="http://schemas.microsoft.com/office/drawing/2014/main" id="{A21E9417-79C5-A74E-B46F-488DF510CC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8982" y="270000"/>
            <a:ext cx="959995" cy="273034"/>
          </a:xfrm>
          <a:prstGeom prst="rect">
            <a:avLst/>
          </a:prstGeom>
        </p:spPr>
      </p:pic>
      <p:pic>
        <p:nvPicPr>
          <p:cNvPr id="81" name="Bild 8">
            <a:extLst>
              <a:ext uri="{FF2B5EF4-FFF2-40B4-BE49-F238E27FC236}">
                <a16:creationId xmlns:a16="http://schemas.microsoft.com/office/drawing/2014/main" id="{BE2C2D16-2D70-8E49-9614-59CA3ABFE2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5013" y="950400"/>
            <a:ext cx="1157899" cy="812946"/>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90" name="Bild 14">
            <a:extLst>
              <a:ext uri="{FF2B5EF4-FFF2-40B4-BE49-F238E27FC236}">
                <a16:creationId xmlns:a16="http://schemas.microsoft.com/office/drawing/2014/main" id="{46B00C61-6822-FF41-BEFA-7A406B81E45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58142" y="952756"/>
            <a:ext cx="1155051" cy="814116"/>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98" name="Textfeld 97">
            <a:extLst>
              <a:ext uri="{FF2B5EF4-FFF2-40B4-BE49-F238E27FC236}">
                <a16:creationId xmlns:a16="http://schemas.microsoft.com/office/drawing/2014/main" id="{BD96740F-02AA-EE45-8EC5-5C83A4A3A8F3}"/>
              </a:ext>
            </a:extLst>
          </p:cNvPr>
          <p:cNvSpPr txBox="1"/>
          <p:nvPr/>
        </p:nvSpPr>
        <p:spPr>
          <a:xfrm>
            <a:off x="405013" y="1764621"/>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OLF CLAUSEN</a:t>
            </a:r>
          </a:p>
          <a:p>
            <a:r>
              <a:rPr lang="de-DE" sz="600" dirty="0">
                <a:solidFill>
                  <a:srgbClr val="FFFFFF"/>
                </a:solidFill>
                <a:latin typeface="Avenir LT Std 55 Roman" panose="020B0503020203020204" pitchFamily="34" charset="0"/>
                <a:cs typeface="Avenir LT Std 55 Roman"/>
              </a:rPr>
              <a:t>CEO</a:t>
            </a:r>
          </a:p>
        </p:txBody>
      </p:sp>
      <p:cxnSp>
        <p:nvCxnSpPr>
          <p:cNvPr id="101" name="Gerade Verbindung 100">
            <a:extLst>
              <a:ext uri="{FF2B5EF4-FFF2-40B4-BE49-F238E27FC236}">
                <a16:creationId xmlns:a16="http://schemas.microsoft.com/office/drawing/2014/main" id="{A9E477ED-0D98-9241-924D-3915B915CD8C}"/>
              </a:ext>
            </a:extLst>
          </p:cNvPr>
          <p:cNvCxnSpPr/>
          <p:nvPr/>
        </p:nvCxnSpPr>
        <p:spPr>
          <a:xfrm>
            <a:off x="405012" y="950225"/>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4" name="Textfeld 103">
            <a:extLst>
              <a:ext uri="{FF2B5EF4-FFF2-40B4-BE49-F238E27FC236}">
                <a16:creationId xmlns:a16="http://schemas.microsoft.com/office/drawing/2014/main" id="{8AF33142-B205-7846-AB6C-A9EF0BDBEEDD}"/>
              </a:ext>
            </a:extLst>
          </p:cNvPr>
          <p:cNvSpPr txBox="1"/>
          <p:nvPr/>
        </p:nvSpPr>
        <p:spPr>
          <a:xfrm>
            <a:off x="1858078" y="1767012"/>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ANDREAS GERHARDY</a:t>
            </a:r>
          </a:p>
          <a:p>
            <a:r>
              <a:rPr lang="de-DE" sz="600" dirty="0" err="1">
                <a:solidFill>
                  <a:srgbClr val="FFFFFF"/>
                </a:solidFill>
                <a:latin typeface="Avenir LT Std 55 Roman"/>
                <a:cs typeface="Avenir LT Std 55 Roman"/>
              </a:rPr>
              <a:t>Director</a:t>
            </a:r>
            <a:endParaRPr lang="de-DE" sz="600" dirty="0">
              <a:solidFill>
                <a:srgbClr val="FFFFFF"/>
              </a:solidFill>
              <a:latin typeface="Avenir LT Std 55 Roman" panose="020B0503020203020204" pitchFamily="34" charset="0"/>
              <a:cs typeface="Avenir LT Std 55 Roman"/>
            </a:endParaRPr>
          </a:p>
        </p:txBody>
      </p:sp>
      <p:cxnSp>
        <p:nvCxnSpPr>
          <p:cNvPr id="105" name="Gerade Verbindung 104">
            <a:extLst>
              <a:ext uri="{FF2B5EF4-FFF2-40B4-BE49-F238E27FC236}">
                <a16:creationId xmlns:a16="http://schemas.microsoft.com/office/drawing/2014/main" id="{0FFF8C29-88EF-1243-A987-A4092E9F28B7}"/>
              </a:ext>
            </a:extLst>
          </p:cNvPr>
          <p:cNvCxnSpPr/>
          <p:nvPr/>
        </p:nvCxnSpPr>
        <p:spPr>
          <a:xfrm>
            <a:off x="1858079" y="952615"/>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7" name="Bild 68">
            <a:extLst>
              <a:ext uri="{FF2B5EF4-FFF2-40B4-BE49-F238E27FC236}">
                <a16:creationId xmlns:a16="http://schemas.microsoft.com/office/drawing/2014/main" id="{F49E1E95-8303-944D-A29A-DDB6DBCA77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01262" y="952031"/>
            <a:ext cx="1155180" cy="814291"/>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08" name="Bild 69">
            <a:extLst>
              <a:ext uri="{FF2B5EF4-FFF2-40B4-BE49-F238E27FC236}">
                <a16:creationId xmlns:a16="http://schemas.microsoft.com/office/drawing/2014/main" id="{967E95A2-D063-7048-8098-19066D4AD7D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47231" y="952297"/>
            <a:ext cx="1155180" cy="813757"/>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09" name="Textfeld 108">
            <a:extLst>
              <a:ext uri="{FF2B5EF4-FFF2-40B4-BE49-F238E27FC236}">
                <a16:creationId xmlns:a16="http://schemas.microsoft.com/office/drawing/2014/main" id="{5482D9A5-19FF-4647-8D65-937078E1D218}"/>
              </a:ext>
            </a:extLst>
          </p:cNvPr>
          <p:cNvSpPr txBox="1"/>
          <p:nvPr/>
        </p:nvSpPr>
        <p:spPr>
          <a:xfrm>
            <a:off x="3301262" y="1766375"/>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ANDREAS GERMER</a:t>
            </a:r>
          </a:p>
          <a:p>
            <a:r>
              <a:rPr lang="de-DE" sz="600" dirty="0" err="1">
                <a:solidFill>
                  <a:srgbClr val="FFFFFF"/>
                </a:solidFill>
                <a:latin typeface="Avenir LT Std 55 Roman"/>
                <a:cs typeface="Avenir LT Std 55 Roman"/>
              </a:rPr>
              <a:t>Director</a:t>
            </a:r>
            <a:endParaRPr lang="de-DE" sz="600" dirty="0">
              <a:solidFill>
                <a:srgbClr val="FFFFFF"/>
              </a:solidFill>
              <a:latin typeface="Avenir LT Std 55 Roman" panose="020B0503020203020204" pitchFamily="34" charset="0"/>
              <a:cs typeface="Avenir LT Std 55 Roman"/>
            </a:endParaRPr>
          </a:p>
        </p:txBody>
      </p:sp>
      <p:cxnSp>
        <p:nvCxnSpPr>
          <p:cNvPr id="110" name="Gerade Verbindung 109">
            <a:extLst>
              <a:ext uri="{FF2B5EF4-FFF2-40B4-BE49-F238E27FC236}">
                <a16:creationId xmlns:a16="http://schemas.microsoft.com/office/drawing/2014/main" id="{19071374-895E-D649-B810-76A12F49032A}"/>
              </a:ext>
            </a:extLst>
          </p:cNvPr>
          <p:cNvCxnSpPr/>
          <p:nvPr/>
        </p:nvCxnSpPr>
        <p:spPr>
          <a:xfrm>
            <a:off x="3301262" y="951976"/>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4" name="Textfeld 113">
            <a:extLst>
              <a:ext uri="{FF2B5EF4-FFF2-40B4-BE49-F238E27FC236}">
                <a16:creationId xmlns:a16="http://schemas.microsoft.com/office/drawing/2014/main" id="{524377D7-8E5E-DE4F-859F-01A448A25DE3}"/>
              </a:ext>
            </a:extLst>
          </p:cNvPr>
          <p:cNvSpPr txBox="1"/>
          <p:nvPr/>
        </p:nvSpPr>
        <p:spPr>
          <a:xfrm>
            <a:off x="4747231" y="1765736"/>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SVEN-ERIC KORFF</a:t>
            </a:r>
          </a:p>
          <a:p>
            <a:r>
              <a:rPr lang="de-DE" sz="600" dirty="0" err="1">
                <a:solidFill>
                  <a:srgbClr val="FFFFFF"/>
                </a:solidFill>
                <a:latin typeface="Avenir LT Std 55 Roman"/>
                <a:cs typeface="Avenir LT Std 55 Roman"/>
              </a:rPr>
              <a:t>Director</a:t>
            </a:r>
            <a:endParaRPr lang="de-DE" sz="600" dirty="0">
              <a:solidFill>
                <a:srgbClr val="FFFFFF"/>
              </a:solidFill>
              <a:latin typeface="Avenir LT Std 55 Roman" panose="020B0503020203020204" pitchFamily="34" charset="0"/>
              <a:cs typeface="Avenir LT Std 55 Roman"/>
            </a:endParaRPr>
          </a:p>
        </p:txBody>
      </p:sp>
      <p:cxnSp>
        <p:nvCxnSpPr>
          <p:cNvPr id="115" name="Gerade Verbindung 114">
            <a:extLst>
              <a:ext uri="{FF2B5EF4-FFF2-40B4-BE49-F238E27FC236}">
                <a16:creationId xmlns:a16="http://schemas.microsoft.com/office/drawing/2014/main" id="{1ED2A03A-0606-D044-9035-046E3D163689}"/>
              </a:ext>
            </a:extLst>
          </p:cNvPr>
          <p:cNvCxnSpPr/>
          <p:nvPr/>
        </p:nvCxnSpPr>
        <p:spPr>
          <a:xfrm>
            <a:off x="4747231" y="951340"/>
            <a:ext cx="0" cy="106149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6" name="Bild 51">
            <a:extLst>
              <a:ext uri="{FF2B5EF4-FFF2-40B4-BE49-F238E27FC236}">
                <a16:creationId xmlns:a16="http://schemas.microsoft.com/office/drawing/2014/main" id="{316A872C-FD17-A442-809B-2B16736635F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90351" y="953214"/>
            <a:ext cx="1155051" cy="812522"/>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17" name="Textfeld 116">
            <a:extLst>
              <a:ext uri="{FF2B5EF4-FFF2-40B4-BE49-F238E27FC236}">
                <a16:creationId xmlns:a16="http://schemas.microsoft.com/office/drawing/2014/main" id="{8D248F58-4F07-1344-8B3E-06E3CA379A30}"/>
              </a:ext>
            </a:extLst>
          </p:cNvPr>
          <p:cNvSpPr txBox="1"/>
          <p:nvPr/>
        </p:nvSpPr>
        <p:spPr>
          <a:xfrm>
            <a:off x="6190287" y="1766673"/>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THOMAS LINDNER</a:t>
            </a:r>
          </a:p>
          <a:p>
            <a:r>
              <a:rPr lang="de-DE" sz="600" dirty="0" err="1">
                <a:solidFill>
                  <a:srgbClr val="FFFFFF"/>
                </a:solidFill>
                <a:latin typeface="Avenir LT Std 55 Roman"/>
                <a:cs typeface="Avenir LT Std 55 Roman"/>
              </a:rPr>
              <a:t>Director</a:t>
            </a:r>
            <a:endParaRPr lang="de-DE" sz="600" dirty="0">
              <a:solidFill>
                <a:srgbClr val="FFFFFF"/>
              </a:solidFill>
              <a:latin typeface="Avenir LT Std 55 Roman" panose="020B0503020203020204" pitchFamily="34" charset="0"/>
              <a:cs typeface="Avenir LT Std 55 Roman"/>
            </a:endParaRPr>
          </a:p>
        </p:txBody>
      </p:sp>
      <p:cxnSp>
        <p:nvCxnSpPr>
          <p:cNvPr id="118" name="Gerade Verbindung 117">
            <a:extLst>
              <a:ext uri="{FF2B5EF4-FFF2-40B4-BE49-F238E27FC236}">
                <a16:creationId xmlns:a16="http://schemas.microsoft.com/office/drawing/2014/main" id="{32B5DBA8-83F9-7542-923C-E75DDE74F856}"/>
              </a:ext>
            </a:extLst>
          </p:cNvPr>
          <p:cNvCxnSpPr/>
          <p:nvPr/>
        </p:nvCxnSpPr>
        <p:spPr>
          <a:xfrm>
            <a:off x="6190287" y="952275"/>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9" name="Bild 59">
            <a:extLst>
              <a:ext uri="{FF2B5EF4-FFF2-40B4-BE49-F238E27FC236}">
                <a16:creationId xmlns:a16="http://schemas.microsoft.com/office/drawing/2014/main" id="{6409FB2F-B21E-2B4B-BBA5-A5EA657CA3B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640823" y="948090"/>
            <a:ext cx="1155057" cy="813764"/>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20" name="Bild 61">
            <a:extLst>
              <a:ext uri="{FF2B5EF4-FFF2-40B4-BE49-F238E27FC236}">
                <a16:creationId xmlns:a16="http://schemas.microsoft.com/office/drawing/2014/main" id="{0A6E15E9-A0B7-0F4D-956D-166F943BA5F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858014" y="2192760"/>
            <a:ext cx="1155051" cy="814116"/>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21" name="Textfeld 120">
            <a:extLst>
              <a:ext uri="{FF2B5EF4-FFF2-40B4-BE49-F238E27FC236}">
                <a16:creationId xmlns:a16="http://schemas.microsoft.com/office/drawing/2014/main" id="{9F26F145-EFB2-B44D-8F0B-F7AD4DC1CBD3}"/>
              </a:ext>
            </a:extLst>
          </p:cNvPr>
          <p:cNvSpPr txBox="1"/>
          <p:nvPr/>
        </p:nvSpPr>
        <p:spPr>
          <a:xfrm>
            <a:off x="7640761" y="1762171"/>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RONALD MEKA</a:t>
            </a:r>
          </a:p>
          <a:p>
            <a:r>
              <a:rPr lang="de-DE" sz="600" dirty="0" err="1">
                <a:solidFill>
                  <a:srgbClr val="FFFFFF"/>
                </a:solidFill>
                <a:latin typeface="Avenir LT Std 55 Roman"/>
                <a:cs typeface="Avenir LT Std 55 Roman"/>
              </a:rPr>
              <a:t>Director</a:t>
            </a:r>
            <a:endParaRPr lang="de-DE" sz="600" dirty="0">
              <a:solidFill>
                <a:srgbClr val="FFFFFF"/>
              </a:solidFill>
              <a:latin typeface="Avenir LT Std 55 Roman" panose="020B0503020203020204" pitchFamily="34" charset="0"/>
              <a:cs typeface="Avenir LT Std 55 Roman"/>
            </a:endParaRPr>
          </a:p>
        </p:txBody>
      </p:sp>
      <p:cxnSp>
        <p:nvCxnSpPr>
          <p:cNvPr id="122" name="Gerade Verbindung 121">
            <a:extLst>
              <a:ext uri="{FF2B5EF4-FFF2-40B4-BE49-F238E27FC236}">
                <a16:creationId xmlns:a16="http://schemas.microsoft.com/office/drawing/2014/main" id="{43D5D7A6-54A4-604A-8E02-01AAF83CC098}"/>
              </a:ext>
            </a:extLst>
          </p:cNvPr>
          <p:cNvCxnSpPr/>
          <p:nvPr/>
        </p:nvCxnSpPr>
        <p:spPr>
          <a:xfrm>
            <a:off x="7640761" y="947773"/>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3" name="Textfeld 122">
            <a:extLst>
              <a:ext uri="{FF2B5EF4-FFF2-40B4-BE49-F238E27FC236}">
                <a16:creationId xmlns:a16="http://schemas.microsoft.com/office/drawing/2014/main" id="{0841D5D9-F8E8-DD41-A17E-364E0FF9E05C}"/>
              </a:ext>
            </a:extLst>
          </p:cNvPr>
          <p:cNvSpPr txBox="1"/>
          <p:nvPr/>
        </p:nvSpPr>
        <p:spPr>
          <a:xfrm>
            <a:off x="1857949" y="3007017"/>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PETER SCHUBERT</a:t>
            </a:r>
          </a:p>
          <a:p>
            <a:r>
              <a:rPr lang="de-DE" sz="600" dirty="0" err="1">
                <a:solidFill>
                  <a:srgbClr val="FFFFFF"/>
                </a:solidFill>
                <a:latin typeface="Avenir LT Std 55 Roman"/>
                <a:cs typeface="Avenir LT Std 55 Roman"/>
              </a:rPr>
              <a:t>Director</a:t>
            </a:r>
            <a:endParaRPr lang="de-DE" sz="600" dirty="0">
              <a:solidFill>
                <a:srgbClr val="FFFFFF"/>
              </a:solidFill>
              <a:latin typeface="Avenir LT Std 55 Roman" panose="020B0503020203020204" pitchFamily="34" charset="0"/>
              <a:cs typeface="Avenir LT Std 55 Roman"/>
            </a:endParaRPr>
          </a:p>
        </p:txBody>
      </p:sp>
      <p:cxnSp>
        <p:nvCxnSpPr>
          <p:cNvPr id="124" name="Gerade Verbindung 123">
            <a:extLst>
              <a:ext uri="{FF2B5EF4-FFF2-40B4-BE49-F238E27FC236}">
                <a16:creationId xmlns:a16="http://schemas.microsoft.com/office/drawing/2014/main" id="{A581FD6E-EFEE-6044-847E-BEE55288B130}"/>
              </a:ext>
            </a:extLst>
          </p:cNvPr>
          <p:cNvCxnSpPr/>
          <p:nvPr/>
        </p:nvCxnSpPr>
        <p:spPr>
          <a:xfrm>
            <a:off x="1857951" y="2192618"/>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5" name="Bild 78">
            <a:extLst>
              <a:ext uri="{FF2B5EF4-FFF2-40B4-BE49-F238E27FC236}">
                <a16:creationId xmlns:a16="http://schemas.microsoft.com/office/drawing/2014/main" id="{DA10678D-3EA9-A843-9890-01362E59696C}"/>
              </a:ext>
            </a:extLst>
          </p:cNvPr>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7641020" y="2169452"/>
            <a:ext cx="1155051"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26" name="Textfeld 125">
            <a:extLst>
              <a:ext uri="{FF2B5EF4-FFF2-40B4-BE49-F238E27FC236}">
                <a16:creationId xmlns:a16="http://schemas.microsoft.com/office/drawing/2014/main" id="{E845B7D9-97DF-AA42-8103-0362F2D6B0F0}"/>
              </a:ext>
            </a:extLst>
          </p:cNvPr>
          <p:cNvSpPr txBox="1"/>
          <p:nvPr/>
        </p:nvSpPr>
        <p:spPr>
          <a:xfrm>
            <a:off x="7640761" y="2982872"/>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ANDREAS FUHRMANN</a:t>
            </a:r>
          </a:p>
          <a:p>
            <a:r>
              <a:rPr lang="de-DE" sz="600" dirty="0" err="1">
                <a:solidFill>
                  <a:srgbClr val="FFFFFF"/>
                </a:solidFill>
                <a:latin typeface="Avenir LT Std 55 Roman"/>
                <a:cs typeface="Avenir LT Std 55 Roman"/>
              </a:rPr>
              <a:t>Authorised</a:t>
            </a:r>
            <a:r>
              <a:rPr lang="de-DE" sz="600" dirty="0">
                <a:solidFill>
                  <a:srgbClr val="FFFFFF"/>
                </a:solidFill>
                <a:latin typeface="Avenir LT Std 55 Roman"/>
                <a:cs typeface="Avenir LT Std 55 Roman"/>
              </a:rPr>
              <a:t> </a:t>
            </a:r>
            <a:r>
              <a:rPr lang="de-DE" sz="600" dirty="0" err="1">
                <a:solidFill>
                  <a:srgbClr val="FFFFFF"/>
                </a:solidFill>
                <a:latin typeface="Avenir LT Std 55 Roman"/>
                <a:cs typeface="Avenir LT Std 55 Roman"/>
              </a:rPr>
              <a:t>officer</a:t>
            </a:r>
            <a:endParaRPr lang="de-DE" sz="600" dirty="0">
              <a:solidFill>
                <a:srgbClr val="FFFFFF"/>
              </a:solidFill>
              <a:latin typeface="Avenir LT Std 55 Roman"/>
              <a:cs typeface="Avenir LT Std 55 Roman"/>
            </a:endParaRPr>
          </a:p>
        </p:txBody>
      </p:sp>
      <p:cxnSp>
        <p:nvCxnSpPr>
          <p:cNvPr id="127" name="Gerade Verbindung 126">
            <a:extLst>
              <a:ext uri="{FF2B5EF4-FFF2-40B4-BE49-F238E27FC236}">
                <a16:creationId xmlns:a16="http://schemas.microsoft.com/office/drawing/2014/main" id="{A7B97EF9-B23E-2D4A-AA66-4651359888FE}"/>
              </a:ext>
            </a:extLst>
          </p:cNvPr>
          <p:cNvCxnSpPr/>
          <p:nvPr/>
        </p:nvCxnSpPr>
        <p:spPr>
          <a:xfrm>
            <a:off x="7640761" y="2168474"/>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8" name="Bild 81">
            <a:extLst>
              <a:ext uri="{FF2B5EF4-FFF2-40B4-BE49-F238E27FC236}">
                <a16:creationId xmlns:a16="http://schemas.microsoft.com/office/drawing/2014/main" id="{BF75D656-62AE-3E43-B831-8C71311AF1A4}"/>
              </a:ext>
            </a:extLst>
          </p:cNvPr>
          <p:cNvPicPr>
            <a:picLocks/>
          </p:cNvPicPr>
          <p:nvPr/>
        </p:nvPicPr>
        <p:blipFill rotWithShape="1">
          <a:blip r:embed="rId12" cstate="screen">
            <a:extLst>
              <a:ext uri="{28A0092B-C50C-407E-A947-70E740481C1C}">
                <a14:useLocalDpi xmlns:a14="http://schemas.microsoft.com/office/drawing/2010/main"/>
              </a:ext>
            </a:extLst>
          </a:blip>
          <a:srcRect/>
          <a:stretch/>
        </p:blipFill>
        <p:spPr>
          <a:xfrm>
            <a:off x="402104" y="2184126"/>
            <a:ext cx="1155057"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129" name="Bild 82">
            <a:extLst>
              <a:ext uri="{FF2B5EF4-FFF2-40B4-BE49-F238E27FC236}">
                <a16:creationId xmlns:a16="http://schemas.microsoft.com/office/drawing/2014/main" id="{7B84D74D-E638-CA4F-8561-5612176AB00A}"/>
              </a:ext>
            </a:extLst>
          </p:cNvPr>
          <p:cNvPicPr>
            <a:picLocks/>
          </p:cNvPicPr>
          <p:nvPr/>
        </p:nvPicPr>
        <p:blipFill rotWithShape="1">
          <a:blip r:embed="rId13" cstate="screen">
            <a:extLst>
              <a:ext uri="{28A0092B-C50C-407E-A947-70E740481C1C}">
                <a14:useLocalDpi xmlns:a14="http://schemas.microsoft.com/office/drawing/2010/main"/>
              </a:ext>
            </a:extLst>
          </a:blip>
          <a:srcRect/>
          <a:stretch/>
        </p:blipFill>
        <p:spPr>
          <a:xfrm>
            <a:off x="1865016" y="3394939"/>
            <a:ext cx="1155600"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30" name="Textfeld 129">
            <a:extLst>
              <a:ext uri="{FF2B5EF4-FFF2-40B4-BE49-F238E27FC236}">
                <a16:creationId xmlns:a16="http://schemas.microsoft.com/office/drawing/2014/main" id="{80BAB265-7F0F-4649-8C26-5642F796A14C}"/>
              </a:ext>
            </a:extLst>
          </p:cNvPr>
          <p:cNvSpPr txBox="1"/>
          <p:nvPr/>
        </p:nvSpPr>
        <p:spPr>
          <a:xfrm>
            <a:off x="408110" y="2999206"/>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RAINER HELMBOLDT</a:t>
            </a:r>
          </a:p>
          <a:p>
            <a:r>
              <a:rPr lang="de-DE" sz="600" dirty="0" err="1">
                <a:solidFill>
                  <a:srgbClr val="FFFFFF"/>
                </a:solidFill>
                <a:latin typeface="Avenir LT Std 55 Roman"/>
                <a:cs typeface="Avenir LT Std 55 Roman"/>
              </a:rPr>
              <a:t>Director</a:t>
            </a:r>
            <a:endParaRPr lang="de-DE" sz="600" dirty="0">
              <a:solidFill>
                <a:srgbClr val="FFFFFF"/>
              </a:solidFill>
              <a:latin typeface="Avenir LT Std 55 Roman" panose="020B0503020203020204" pitchFamily="34" charset="0"/>
              <a:cs typeface="Avenir LT Std 55 Roman"/>
            </a:endParaRPr>
          </a:p>
        </p:txBody>
      </p:sp>
      <p:cxnSp>
        <p:nvCxnSpPr>
          <p:cNvPr id="131" name="Gerade Verbindung 130">
            <a:extLst>
              <a:ext uri="{FF2B5EF4-FFF2-40B4-BE49-F238E27FC236}">
                <a16:creationId xmlns:a16="http://schemas.microsoft.com/office/drawing/2014/main" id="{1DEC3218-EFB2-4C46-9927-D11BD7989502}"/>
              </a:ext>
            </a:extLst>
          </p:cNvPr>
          <p:cNvCxnSpPr/>
          <p:nvPr/>
        </p:nvCxnSpPr>
        <p:spPr>
          <a:xfrm>
            <a:off x="408108" y="2184810"/>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2" name="Textfeld 131">
            <a:extLst>
              <a:ext uri="{FF2B5EF4-FFF2-40B4-BE49-F238E27FC236}">
                <a16:creationId xmlns:a16="http://schemas.microsoft.com/office/drawing/2014/main" id="{EA2DCEF6-5612-5D4C-99CB-1E027449BC07}"/>
              </a:ext>
            </a:extLst>
          </p:cNvPr>
          <p:cNvSpPr txBox="1"/>
          <p:nvPr/>
        </p:nvSpPr>
        <p:spPr>
          <a:xfrm>
            <a:off x="1864822" y="4204208"/>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SERGIO CAMPISI</a:t>
            </a:r>
          </a:p>
          <a:p>
            <a:r>
              <a:rPr lang="de-DE" sz="600" dirty="0" err="1">
                <a:solidFill>
                  <a:srgbClr val="FFFFFF"/>
                </a:solidFill>
                <a:latin typeface="Avenir LT Std 55 Roman"/>
                <a:cs typeface="Avenir LT Std 55 Roman"/>
              </a:rPr>
              <a:t>Authorised</a:t>
            </a:r>
            <a:r>
              <a:rPr lang="de-DE" sz="600" dirty="0">
                <a:solidFill>
                  <a:srgbClr val="FFFFFF"/>
                </a:solidFill>
                <a:latin typeface="Avenir LT Std 55 Roman"/>
                <a:cs typeface="Avenir LT Std 55 Roman"/>
              </a:rPr>
              <a:t> </a:t>
            </a:r>
            <a:r>
              <a:rPr lang="de-DE" sz="600" dirty="0" err="1">
                <a:solidFill>
                  <a:srgbClr val="FFFFFF"/>
                </a:solidFill>
                <a:latin typeface="Avenir LT Std 55 Roman"/>
                <a:cs typeface="Avenir LT Std 55 Roman"/>
              </a:rPr>
              <a:t>officer</a:t>
            </a:r>
            <a:endParaRPr lang="de-DE" sz="600" dirty="0">
              <a:solidFill>
                <a:srgbClr val="FFFFFF"/>
              </a:solidFill>
              <a:latin typeface="Avenir LT Std 55 Roman"/>
              <a:cs typeface="Avenir LT Std 55 Roman"/>
            </a:endParaRPr>
          </a:p>
        </p:txBody>
      </p:sp>
      <p:cxnSp>
        <p:nvCxnSpPr>
          <p:cNvPr id="133" name="Gerade Verbindung 132">
            <a:extLst>
              <a:ext uri="{FF2B5EF4-FFF2-40B4-BE49-F238E27FC236}">
                <a16:creationId xmlns:a16="http://schemas.microsoft.com/office/drawing/2014/main" id="{3F9F1AC1-E596-BD4E-9C31-128ABFE8DA20}"/>
              </a:ext>
            </a:extLst>
          </p:cNvPr>
          <p:cNvCxnSpPr/>
          <p:nvPr/>
        </p:nvCxnSpPr>
        <p:spPr>
          <a:xfrm>
            <a:off x="1864820" y="3389812"/>
            <a:ext cx="0" cy="106149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34" name="Gruppieren 133">
            <a:extLst>
              <a:ext uri="{FF2B5EF4-FFF2-40B4-BE49-F238E27FC236}">
                <a16:creationId xmlns:a16="http://schemas.microsoft.com/office/drawing/2014/main" id="{4DEED042-A2DC-5146-AC46-8C37F44C85A0}"/>
              </a:ext>
            </a:extLst>
          </p:cNvPr>
          <p:cNvGrpSpPr/>
          <p:nvPr/>
        </p:nvGrpSpPr>
        <p:grpSpPr>
          <a:xfrm>
            <a:off x="3307788" y="2178549"/>
            <a:ext cx="1155180" cy="1061592"/>
            <a:chOff x="6197000" y="2173525"/>
            <a:chExt cx="1155180" cy="1061592"/>
          </a:xfrm>
        </p:grpSpPr>
        <p:pic>
          <p:nvPicPr>
            <p:cNvPr id="135" name="Bild 61">
              <a:extLst>
                <a:ext uri="{FF2B5EF4-FFF2-40B4-BE49-F238E27FC236}">
                  <a16:creationId xmlns:a16="http://schemas.microsoft.com/office/drawing/2014/main" id="{8BAB4B69-2E2F-9348-B1AA-91A3388A5A8B}"/>
                </a:ext>
              </a:extLst>
            </p:cNvPr>
            <p:cNvPicPr>
              <a:picLocks/>
            </p:cNvPicPr>
            <p:nvPr/>
          </p:nvPicPr>
          <p:blipFill rotWithShape="1">
            <a:blip r:embed="rId14" cstate="screen">
              <a:extLst>
                <a:ext uri="{28A0092B-C50C-407E-A947-70E740481C1C}">
                  <a14:useLocalDpi xmlns:a14="http://schemas.microsoft.com/office/drawing/2010/main"/>
                </a:ext>
              </a:extLst>
            </a:blip>
            <a:srcRect/>
            <a:stretch/>
          </p:blipFill>
          <p:spPr>
            <a:xfrm>
              <a:off x="6197064" y="2173525"/>
              <a:ext cx="1154711"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36" name="Textfeld 135">
              <a:extLst>
                <a:ext uri="{FF2B5EF4-FFF2-40B4-BE49-F238E27FC236}">
                  <a16:creationId xmlns:a16="http://schemas.microsoft.com/office/drawing/2014/main" id="{F0F7A93A-B5B1-FE44-9899-D6216BEA22C8}"/>
                </a:ext>
              </a:extLst>
            </p:cNvPr>
            <p:cNvSpPr txBox="1"/>
            <p:nvPr/>
          </p:nvSpPr>
          <p:spPr>
            <a:xfrm>
              <a:off x="6197000" y="2988658"/>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ANDREAS GÖTZE</a:t>
              </a:r>
            </a:p>
            <a:p>
              <a:r>
                <a:rPr lang="de-DE" sz="600" dirty="0" err="1">
                  <a:solidFill>
                    <a:srgbClr val="FFFFFF"/>
                  </a:solidFill>
                  <a:latin typeface="Avenir LT Std 55 Roman"/>
                  <a:cs typeface="Avenir LT Std 55 Roman"/>
                </a:rPr>
                <a:t>Director</a:t>
              </a:r>
              <a:endParaRPr lang="de-DE" sz="600" dirty="0">
                <a:solidFill>
                  <a:srgbClr val="FFFFFF"/>
                </a:solidFill>
                <a:latin typeface="Avenir LT Std 55 Roman" panose="020B0503020203020204" pitchFamily="34" charset="0"/>
                <a:cs typeface="Avenir LT Std 55 Roman"/>
              </a:endParaRPr>
            </a:p>
          </p:txBody>
        </p:sp>
        <p:cxnSp>
          <p:nvCxnSpPr>
            <p:cNvPr id="137" name="Gerade Verbindung 136">
              <a:extLst>
                <a:ext uri="{FF2B5EF4-FFF2-40B4-BE49-F238E27FC236}">
                  <a16:creationId xmlns:a16="http://schemas.microsoft.com/office/drawing/2014/main" id="{A18E0015-FA88-A545-B135-9DC5DE7A7170}"/>
                </a:ext>
              </a:extLst>
            </p:cNvPr>
            <p:cNvCxnSpPr/>
            <p:nvPr/>
          </p:nvCxnSpPr>
          <p:spPr>
            <a:xfrm>
              <a:off x="6197001" y="2174259"/>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Gruppieren 137">
            <a:extLst>
              <a:ext uri="{FF2B5EF4-FFF2-40B4-BE49-F238E27FC236}">
                <a16:creationId xmlns:a16="http://schemas.microsoft.com/office/drawing/2014/main" id="{AA0C5384-5A27-3B40-A54C-6DCD1FE42D8F}"/>
              </a:ext>
            </a:extLst>
          </p:cNvPr>
          <p:cNvGrpSpPr/>
          <p:nvPr/>
        </p:nvGrpSpPr>
        <p:grpSpPr>
          <a:xfrm>
            <a:off x="4753615" y="2173619"/>
            <a:ext cx="1155180" cy="1060998"/>
            <a:chOff x="7632051" y="2170996"/>
            <a:chExt cx="1155180" cy="1060998"/>
          </a:xfrm>
        </p:grpSpPr>
        <p:pic>
          <p:nvPicPr>
            <p:cNvPr id="139" name="Bild 51">
              <a:extLst>
                <a:ext uri="{FF2B5EF4-FFF2-40B4-BE49-F238E27FC236}">
                  <a16:creationId xmlns:a16="http://schemas.microsoft.com/office/drawing/2014/main" id="{EF49FC0C-E5EE-F242-AF66-EA823CC95220}"/>
                </a:ext>
              </a:extLst>
            </p:cNvPr>
            <p:cNvPicPr>
              <a:picLocks/>
            </p:cNvPicPr>
            <p:nvPr/>
          </p:nvPicPr>
          <p:blipFill rotWithShape="1">
            <a:blip r:embed="rId15" cstate="screen">
              <a:extLst>
                <a:ext uri="{28A0092B-C50C-407E-A947-70E740481C1C}">
                  <a14:useLocalDpi xmlns:a14="http://schemas.microsoft.com/office/drawing/2010/main"/>
                </a:ext>
              </a:extLst>
            </a:blip>
            <a:srcRect/>
            <a:stretch/>
          </p:blipFill>
          <p:spPr>
            <a:xfrm>
              <a:off x="7632051" y="2170996"/>
              <a:ext cx="1155051"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0" name="Textfeld 139">
              <a:extLst>
                <a:ext uri="{FF2B5EF4-FFF2-40B4-BE49-F238E27FC236}">
                  <a16:creationId xmlns:a16="http://schemas.microsoft.com/office/drawing/2014/main" id="{BB4B5070-906B-214A-9EA0-F08E0B398263}"/>
                </a:ext>
              </a:extLst>
            </p:cNvPr>
            <p:cNvSpPr txBox="1"/>
            <p:nvPr/>
          </p:nvSpPr>
          <p:spPr>
            <a:xfrm>
              <a:off x="7632051" y="2985534"/>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FRANK URBAN</a:t>
              </a:r>
            </a:p>
            <a:p>
              <a:r>
                <a:rPr lang="de-DE" sz="600" dirty="0" err="1">
                  <a:solidFill>
                    <a:srgbClr val="FFFFFF"/>
                  </a:solidFill>
                  <a:latin typeface="Avenir LT Std 55 Roman"/>
                  <a:cs typeface="Avenir LT Std 55 Roman"/>
                </a:rPr>
                <a:t>Director</a:t>
              </a:r>
              <a:endParaRPr lang="de-DE" sz="600" dirty="0">
                <a:solidFill>
                  <a:srgbClr val="FFFFFF"/>
                </a:solidFill>
                <a:latin typeface="Avenir LT Std 55 Roman" panose="020B0503020203020204" pitchFamily="34" charset="0"/>
                <a:cs typeface="Avenir LT Std 55 Roman"/>
              </a:endParaRPr>
            </a:p>
          </p:txBody>
        </p:sp>
        <p:cxnSp>
          <p:nvCxnSpPr>
            <p:cNvPr id="141" name="Gerade Verbindung 140">
              <a:extLst>
                <a:ext uri="{FF2B5EF4-FFF2-40B4-BE49-F238E27FC236}">
                  <a16:creationId xmlns:a16="http://schemas.microsoft.com/office/drawing/2014/main" id="{F383B85B-1B87-5141-84A6-F85AAE168F52}"/>
                </a:ext>
              </a:extLst>
            </p:cNvPr>
            <p:cNvCxnSpPr/>
            <p:nvPr/>
          </p:nvCxnSpPr>
          <p:spPr>
            <a:xfrm>
              <a:off x="7632051" y="2171136"/>
              <a:ext cx="64"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Gruppieren 141">
            <a:extLst>
              <a:ext uri="{FF2B5EF4-FFF2-40B4-BE49-F238E27FC236}">
                <a16:creationId xmlns:a16="http://schemas.microsoft.com/office/drawing/2014/main" id="{92392AE5-5082-A646-B7F6-9A4E63556BF1}"/>
              </a:ext>
            </a:extLst>
          </p:cNvPr>
          <p:cNvGrpSpPr/>
          <p:nvPr/>
        </p:nvGrpSpPr>
        <p:grpSpPr>
          <a:xfrm>
            <a:off x="6190222" y="2173759"/>
            <a:ext cx="1155180" cy="1060858"/>
            <a:chOff x="395652" y="3448492"/>
            <a:chExt cx="1155180" cy="1060858"/>
          </a:xfrm>
        </p:grpSpPr>
        <p:pic>
          <p:nvPicPr>
            <p:cNvPr id="143" name="Bild 59">
              <a:extLst>
                <a:ext uri="{FF2B5EF4-FFF2-40B4-BE49-F238E27FC236}">
                  <a16:creationId xmlns:a16="http://schemas.microsoft.com/office/drawing/2014/main" id="{442FCAA0-6F2C-0A46-AFEF-E6F0D7946F41}"/>
                </a:ext>
              </a:extLst>
            </p:cNvPr>
            <p:cNvPicPr>
              <a:picLocks/>
            </p:cNvPicPr>
            <p:nvPr/>
          </p:nvPicPr>
          <p:blipFill rotWithShape="1">
            <a:blip r:embed="rId16" cstate="screen">
              <a:extLst>
                <a:ext uri="{28A0092B-C50C-407E-A947-70E740481C1C}">
                  <a14:useLocalDpi xmlns:a14="http://schemas.microsoft.com/office/drawing/2010/main"/>
                </a:ext>
              </a:extLst>
            </a:blip>
            <a:srcRect/>
            <a:stretch/>
          </p:blipFill>
          <p:spPr>
            <a:xfrm>
              <a:off x="395713" y="3450952"/>
              <a:ext cx="1155057"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4" name="Textfeld 143">
              <a:extLst>
                <a:ext uri="{FF2B5EF4-FFF2-40B4-BE49-F238E27FC236}">
                  <a16:creationId xmlns:a16="http://schemas.microsoft.com/office/drawing/2014/main" id="{E0D426F5-AB17-394F-98FC-1775D74E5367}"/>
                </a:ext>
              </a:extLst>
            </p:cNvPr>
            <p:cNvSpPr txBox="1"/>
            <p:nvPr/>
          </p:nvSpPr>
          <p:spPr>
            <a:xfrm>
              <a:off x="395652" y="4262890"/>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MARTIN NIEWIERA</a:t>
              </a:r>
            </a:p>
            <a:p>
              <a:r>
                <a:rPr lang="de-DE" sz="600" dirty="0" err="1">
                  <a:solidFill>
                    <a:srgbClr val="FFFFFF"/>
                  </a:solidFill>
                  <a:latin typeface="Avenir LT Std 55 Roman"/>
                  <a:cs typeface="Avenir LT Std 55 Roman"/>
                </a:rPr>
                <a:t>Director</a:t>
              </a:r>
              <a:endParaRPr lang="de-DE" sz="600" dirty="0">
                <a:solidFill>
                  <a:srgbClr val="FFFFFF"/>
                </a:solidFill>
                <a:latin typeface="Avenir LT Std 55 Roman" panose="020B0503020203020204" pitchFamily="34" charset="0"/>
                <a:cs typeface="Avenir LT Std 55 Roman"/>
              </a:endParaRPr>
            </a:p>
          </p:txBody>
        </p:sp>
        <p:cxnSp>
          <p:nvCxnSpPr>
            <p:cNvPr id="145" name="Gerade Verbindung 144">
              <a:extLst>
                <a:ext uri="{FF2B5EF4-FFF2-40B4-BE49-F238E27FC236}">
                  <a16:creationId xmlns:a16="http://schemas.microsoft.com/office/drawing/2014/main" id="{0E6BA502-FC17-D14E-858B-BF6725DD62A2}"/>
                </a:ext>
              </a:extLst>
            </p:cNvPr>
            <p:cNvCxnSpPr/>
            <p:nvPr/>
          </p:nvCxnSpPr>
          <p:spPr>
            <a:xfrm>
              <a:off x="395652" y="3448492"/>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46" name="Bild 59">
            <a:extLst>
              <a:ext uri="{FF2B5EF4-FFF2-40B4-BE49-F238E27FC236}">
                <a16:creationId xmlns:a16="http://schemas.microsoft.com/office/drawing/2014/main" id="{87EEB415-A984-1248-ACCB-AC5668C316DE}"/>
              </a:ext>
            </a:extLst>
          </p:cNvPr>
          <p:cNvPicPr>
            <a:picLocks/>
          </p:cNvPicPr>
          <p:nvPr/>
        </p:nvPicPr>
        <p:blipFill rotWithShape="1">
          <a:blip r:embed="rId17" cstate="screen">
            <a:extLst>
              <a:ext uri="{28A0092B-C50C-407E-A947-70E740481C1C}">
                <a14:useLocalDpi xmlns:a14="http://schemas.microsoft.com/office/drawing/2010/main"/>
              </a:ext>
            </a:extLst>
          </a:blip>
          <a:srcRect/>
          <a:stretch/>
        </p:blipFill>
        <p:spPr>
          <a:xfrm>
            <a:off x="411277" y="3393930"/>
            <a:ext cx="1155057"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7" name="Textfeld 146">
            <a:extLst>
              <a:ext uri="{FF2B5EF4-FFF2-40B4-BE49-F238E27FC236}">
                <a16:creationId xmlns:a16="http://schemas.microsoft.com/office/drawing/2014/main" id="{DD680ACB-4116-C04F-B463-A1BBCA8606C8}"/>
              </a:ext>
            </a:extLst>
          </p:cNvPr>
          <p:cNvSpPr txBox="1"/>
          <p:nvPr/>
        </p:nvSpPr>
        <p:spPr>
          <a:xfrm>
            <a:off x="408683" y="4206388"/>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ANDREAS NIKUTOWSKI</a:t>
            </a:r>
          </a:p>
          <a:p>
            <a:r>
              <a:rPr lang="de-DE" sz="600" dirty="0" err="1">
                <a:solidFill>
                  <a:srgbClr val="FFFFFF"/>
                </a:solidFill>
                <a:latin typeface="Avenir LT Std 55 Roman"/>
                <a:cs typeface="Avenir LT Std 55 Roman"/>
              </a:rPr>
              <a:t>Authorised</a:t>
            </a:r>
            <a:r>
              <a:rPr lang="de-DE" sz="600" dirty="0">
                <a:solidFill>
                  <a:srgbClr val="FFFFFF"/>
                </a:solidFill>
                <a:latin typeface="Avenir LT Std 55 Roman"/>
                <a:cs typeface="Avenir LT Std 55 Roman"/>
              </a:rPr>
              <a:t> </a:t>
            </a:r>
            <a:r>
              <a:rPr lang="de-DE" sz="600" dirty="0" err="1">
                <a:solidFill>
                  <a:srgbClr val="FFFFFF"/>
                </a:solidFill>
                <a:latin typeface="Avenir LT Std 55 Roman"/>
                <a:cs typeface="Avenir LT Std 55 Roman"/>
              </a:rPr>
              <a:t>officer</a:t>
            </a:r>
            <a:endParaRPr lang="de-DE" sz="600" dirty="0">
              <a:solidFill>
                <a:srgbClr val="FFFFFF"/>
              </a:solidFill>
              <a:latin typeface="Avenir LT Std 55 Roman"/>
              <a:cs typeface="Avenir LT Std 55 Roman"/>
            </a:endParaRPr>
          </a:p>
        </p:txBody>
      </p:sp>
      <p:cxnSp>
        <p:nvCxnSpPr>
          <p:cNvPr id="148" name="Gerade Verbindung 147">
            <a:extLst>
              <a:ext uri="{FF2B5EF4-FFF2-40B4-BE49-F238E27FC236}">
                <a16:creationId xmlns:a16="http://schemas.microsoft.com/office/drawing/2014/main" id="{B5B3BF74-C9C6-8C4F-A1C9-BFCA4F5ACAEF}"/>
              </a:ext>
            </a:extLst>
          </p:cNvPr>
          <p:cNvCxnSpPr/>
          <p:nvPr/>
        </p:nvCxnSpPr>
        <p:spPr>
          <a:xfrm>
            <a:off x="408683" y="3391990"/>
            <a:ext cx="0" cy="106085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9" name="Bild 82">
            <a:extLst>
              <a:ext uri="{FF2B5EF4-FFF2-40B4-BE49-F238E27FC236}">
                <a16:creationId xmlns:a16="http://schemas.microsoft.com/office/drawing/2014/main" id="{72D66A60-8D8C-CE48-B02B-8F70669864CA}"/>
              </a:ext>
            </a:extLst>
          </p:cNvPr>
          <p:cNvPicPr>
            <a:picLocks/>
          </p:cNvPicPr>
          <p:nvPr/>
        </p:nvPicPr>
        <p:blipFill rotWithShape="1">
          <a:blip r:embed="rId18" cstate="screen">
            <a:extLst>
              <a:ext uri="{28A0092B-C50C-407E-A947-70E740481C1C}">
                <a14:useLocalDpi xmlns:a14="http://schemas.microsoft.com/office/drawing/2010/main"/>
              </a:ext>
            </a:extLst>
          </a:blip>
          <a:srcRect/>
          <a:stretch/>
        </p:blipFill>
        <p:spPr>
          <a:xfrm>
            <a:off x="3315132" y="3394894"/>
            <a:ext cx="1155600"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50" name="Textfeld 149">
            <a:extLst>
              <a:ext uri="{FF2B5EF4-FFF2-40B4-BE49-F238E27FC236}">
                <a16:creationId xmlns:a16="http://schemas.microsoft.com/office/drawing/2014/main" id="{ECE5DF7B-0726-CB4A-88C0-0F0285BC7935}"/>
              </a:ext>
            </a:extLst>
          </p:cNvPr>
          <p:cNvSpPr txBox="1"/>
          <p:nvPr/>
        </p:nvSpPr>
        <p:spPr>
          <a:xfrm>
            <a:off x="3313962" y="4208187"/>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UDO HERTEL</a:t>
            </a:r>
          </a:p>
          <a:p>
            <a:r>
              <a:rPr lang="de-DE" sz="600" dirty="0" err="1">
                <a:solidFill>
                  <a:srgbClr val="FFFFFF"/>
                </a:solidFill>
                <a:latin typeface="Avenir LT Std 55 Roman"/>
                <a:cs typeface="Avenir LT Std 55 Roman"/>
              </a:rPr>
              <a:t>Authorised</a:t>
            </a:r>
            <a:r>
              <a:rPr lang="de-DE" sz="600" dirty="0">
                <a:solidFill>
                  <a:srgbClr val="FFFFFF"/>
                </a:solidFill>
                <a:latin typeface="Avenir LT Std 55 Roman"/>
                <a:cs typeface="Avenir LT Std 55 Roman"/>
              </a:rPr>
              <a:t> </a:t>
            </a:r>
            <a:r>
              <a:rPr lang="de-DE" sz="600" dirty="0" err="1">
                <a:solidFill>
                  <a:srgbClr val="FFFFFF"/>
                </a:solidFill>
                <a:latin typeface="Avenir LT Std 55 Roman"/>
                <a:cs typeface="Avenir LT Std 55 Roman"/>
              </a:rPr>
              <a:t>officer</a:t>
            </a:r>
            <a:endParaRPr lang="de-DE" sz="600" dirty="0">
              <a:solidFill>
                <a:srgbClr val="FFFFFF"/>
              </a:solidFill>
              <a:latin typeface="Avenir LT Std 55 Roman"/>
              <a:cs typeface="Avenir LT Std 55 Roman"/>
            </a:endParaRPr>
          </a:p>
        </p:txBody>
      </p:sp>
      <p:cxnSp>
        <p:nvCxnSpPr>
          <p:cNvPr id="151" name="Gerade Verbindung 150">
            <a:extLst>
              <a:ext uri="{FF2B5EF4-FFF2-40B4-BE49-F238E27FC236}">
                <a16:creationId xmlns:a16="http://schemas.microsoft.com/office/drawing/2014/main" id="{71D613B2-B4AC-1043-9B76-194768B78B85}"/>
              </a:ext>
            </a:extLst>
          </p:cNvPr>
          <p:cNvCxnSpPr/>
          <p:nvPr/>
        </p:nvCxnSpPr>
        <p:spPr>
          <a:xfrm>
            <a:off x="3313960" y="3393791"/>
            <a:ext cx="0" cy="106149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2" name="Bild 82">
            <a:extLst>
              <a:ext uri="{FF2B5EF4-FFF2-40B4-BE49-F238E27FC236}">
                <a16:creationId xmlns:a16="http://schemas.microsoft.com/office/drawing/2014/main" id="{392FA297-06BE-2F4B-BE5E-8A39F544CFEE}"/>
              </a:ext>
            </a:extLst>
          </p:cNvPr>
          <p:cNvPicPr>
            <a:picLocks/>
          </p:cNvPicPr>
          <p:nvPr/>
        </p:nvPicPr>
        <p:blipFill rotWithShape="1">
          <a:blip r:embed="rId19" cstate="screen">
            <a:extLst>
              <a:ext uri="{28A0092B-C50C-407E-A947-70E740481C1C}">
                <a14:useLocalDpi xmlns:a14="http://schemas.microsoft.com/office/drawing/2010/main"/>
              </a:ext>
            </a:extLst>
          </a:blip>
          <a:srcRect/>
          <a:stretch/>
        </p:blipFill>
        <p:spPr>
          <a:xfrm>
            <a:off x="4753810" y="3394939"/>
            <a:ext cx="1154789" cy="813599"/>
          </a:xfrm>
          <a:prstGeom prst="snip1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53" name="Textfeld 152">
            <a:extLst>
              <a:ext uri="{FF2B5EF4-FFF2-40B4-BE49-F238E27FC236}">
                <a16:creationId xmlns:a16="http://schemas.microsoft.com/office/drawing/2014/main" id="{CC17DB35-AEF9-F042-AB9B-668F5D2C6E34}"/>
              </a:ext>
            </a:extLst>
          </p:cNvPr>
          <p:cNvSpPr txBox="1"/>
          <p:nvPr/>
        </p:nvSpPr>
        <p:spPr>
          <a:xfrm>
            <a:off x="4753615" y="4201698"/>
            <a:ext cx="1155180" cy="240935"/>
          </a:xfrm>
          <a:prstGeom prst="rect">
            <a:avLst/>
          </a:prstGeom>
          <a:noFill/>
        </p:spPr>
        <p:txBody>
          <a:bodyPr wrap="square" lIns="67475" tIns="40485" rIns="0" bIns="0" rtlCol="0">
            <a:spAutoFit/>
          </a:bodyPr>
          <a:lstStyle/>
          <a:p>
            <a:r>
              <a:rPr lang="de-DE" b="1" dirty="0">
                <a:solidFill>
                  <a:srgbClr val="FFFFFF"/>
                </a:solidFill>
                <a:latin typeface="Avenir LT Std 55 Roman" panose="020B0503020203020204" pitchFamily="34" charset="0"/>
                <a:cs typeface="Avenir LT Std 65 Medium"/>
              </a:rPr>
              <a:t>JÖRG KEGEL</a:t>
            </a:r>
          </a:p>
          <a:p>
            <a:r>
              <a:rPr lang="de-DE" sz="600" dirty="0" err="1">
                <a:solidFill>
                  <a:srgbClr val="FFFFFF"/>
                </a:solidFill>
                <a:latin typeface="Avenir LT Std 55 Roman"/>
                <a:cs typeface="Avenir LT Std 55 Roman"/>
              </a:rPr>
              <a:t>Authorised</a:t>
            </a:r>
            <a:r>
              <a:rPr lang="de-DE" sz="600" dirty="0">
                <a:solidFill>
                  <a:srgbClr val="FFFFFF"/>
                </a:solidFill>
                <a:latin typeface="Avenir LT Std 55 Roman"/>
                <a:cs typeface="Avenir LT Std 55 Roman"/>
              </a:rPr>
              <a:t> </a:t>
            </a:r>
            <a:r>
              <a:rPr lang="de-DE" sz="600" dirty="0" err="1">
                <a:solidFill>
                  <a:srgbClr val="FFFFFF"/>
                </a:solidFill>
                <a:latin typeface="Avenir LT Std 55 Roman"/>
                <a:cs typeface="Avenir LT Std 55 Roman"/>
              </a:rPr>
              <a:t>officer</a:t>
            </a:r>
            <a:endParaRPr lang="de-DE" sz="600" dirty="0">
              <a:solidFill>
                <a:srgbClr val="FFFFFF"/>
              </a:solidFill>
              <a:latin typeface="Avenir LT Std 55 Roman"/>
              <a:cs typeface="Avenir LT Std 55 Roman"/>
            </a:endParaRPr>
          </a:p>
        </p:txBody>
      </p:sp>
      <p:cxnSp>
        <p:nvCxnSpPr>
          <p:cNvPr id="154" name="Gerade Verbindung 153">
            <a:extLst>
              <a:ext uri="{FF2B5EF4-FFF2-40B4-BE49-F238E27FC236}">
                <a16:creationId xmlns:a16="http://schemas.microsoft.com/office/drawing/2014/main" id="{14D2490A-45A2-8B4A-A1AF-D52B3E46DE25}"/>
              </a:ext>
            </a:extLst>
          </p:cNvPr>
          <p:cNvCxnSpPr/>
          <p:nvPr/>
        </p:nvCxnSpPr>
        <p:spPr>
          <a:xfrm>
            <a:off x="4753613" y="3387302"/>
            <a:ext cx="0" cy="106149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Fußzeilenplatzhalter 5">
            <a:extLst>
              <a:ext uri="{FF2B5EF4-FFF2-40B4-BE49-F238E27FC236}">
                <a16:creationId xmlns:a16="http://schemas.microsoft.com/office/drawing/2014/main" id="{A8701DFF-6873-FA4E-A510-B51779324DBA}"/>
              </a:ext>
            </a:extLst>
          </p:cNvPr>
          <p:cNvSpPr>
            <a:spLocks noGrp="1"/>
          </p:cNvSpPr>
          <p:nvPr>
            <p:ph type="ftr" sz="quarter" idx="11"/>
          </p:nvPr>
        </p:nvSpPr>
        <p:spPr>
          <a:xfrm>
            <a:off x="404949" y="4860000"/>
            <a:ext cx="7273334" cy="273844"/>
          </a:xfrm>
          <a:prstGeom prst="rect">
            <a:avLst/>
          </a:prstGeom>
        </p:spPr>
        <p:txBody>
          <a:bodyPr/>
          <a:lstStyle/>
          <a:p>
            <a:r>
              <a:rPr lang="de-DE">
                <a:solidFill>
                  <a:srgbClr val="FFFFFF"/>
                </a:solidFill>
              </a:rPr>
              <a:t>The M&amp;P Group introduces itself.</a:t>
            </a:r>
          </a:p>
        </p:txBody>
      </p:sp>
      <p:sp>
        <p:nvSpPr>
          <p:cNvPr id="64" name="Titel 2">
            <a:extLst>
              <a:ext uri="{FF2B5EF4-FFF2-40B4-BE49-F238E27FC236}">
                <a16:creationId xmlns:a16="http://schemas.microsoft.com/office/drawing/2014/main" id="{1766C73A-807B-6443-8BAD-3D9C6D256E27}"/>
              </a:ext>
            </a:extLst>
          </p:cNvPr>
          <p:cNvSpPr>
            <a:spLocks noGrp="1"/>
          </p:cNvSpPr>
          <p:nvPr>
            <p:ph type="title"/>
          </p:nvPr>
        </p:nvSpPr>
        <p:spPr>
          <a:xfrm>
            <a:off x="404948" y="270000"/>
            <a:ext cx="7025054" cy="357534"/>
          </a:xfrm>
        </p:spPr>
        <p:txBody>
          <a:bodyPr/>
          <a:lstStyle/>
          <a:p>
            <a:r>
              <a:rPr lang="de-DE" dirty="0">
                <a:solidFill>
                  <a:srgbClr val="FFFFFF"/>
                </a:solidFill>
              </a:rPr>
              <a:t>OUR MANAGEMENT.</a:t>
            </a:r>
          </a:p>
        </p:txBody>
      </p:sp>
    </p:spTree>
    <p:extLst>
      <p:ext uri="{BB962C8B-B14F-4D97-AF65-F5344CB8AC3E}">
        <p14:creationId xmlns:p14="http://schemas.microsoft.com/office/powerpoint/2010/main" val="113011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34277" tIns="17138" rIns="34277" bIns="17138" rtlCol="0" anchor="ctr"/>
          <a:lstStyle/>
          <a:p>
            <a:pPr algn="ctr"/>
            <a:endParaRPr lang="de-DE"/>
          </a:p>
        </p:txBody>
      </p:sp>
      <p:sp>
        <p:nvSpPr>
          <p:cNvPr id="2" name="Foliennummernplatzhalter 1"/>
          <p:cNvSpPr>
            <a:spLocks noGrp="1"/>
          </p:cNvSpPr>
          <p:nvPr>
            <p:ph type="sldNum" sz="quarter" idx="12"/>
          </p:nvPr>
        </p:nvSpPr>
        <p:spPr/>
        <p:txBody>
          <a:bodyPr/>
          <a:lstStyle/>
          <a:p>
            <a:fld id="{062264FA-5897-E448-9104-19C45CE6974D}" type="slidenum">
              <a:rPr lang="de-DE">
                <a:solidFill>
                  <a:srgbClr val="FFFFFF"/>
                </a:solidFill>
              </a:rPr>
              <a:pPr/>
              <a:t>8</a:t>
            </a:fld>
            <a:endParaRPr lang="de-DE" dirty="0">
              <a:solidFill>
                <a:srgbClr val="FFFFFF"/>
              </a:solidFill>
            </a:endParaRPr>
          </a:p>
        </p:txBody>
      </p:sp>
      <p:pic>
        <p:nvPicPr>
          <p:cNvPr id="12" name="Bild 11" descr="CA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01" y="1063613"/>
            <a:ext cx="5374964" cy="1172841"/>
          </a:xfrm>
          <a:prstGeom prst="rect">
            <a:avLst/>
          </a:prstGeom>
        </p:spPr>
      </p:pic>
      <p:pic>
        <p:nvPicPr>
          <p:cNvPr id="13" name="Bild 12" descr="MP_Simple_Marke_RG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2398" y="270000"/>
            <a:ext cx="976579" cy="277978"/>
          </a:xfrm>
          <a:prstGeom prst="rect">
            <a:avLst/>
          </a:prstGeom>
        </p:spPr>
      </p:pic>
      <p:sp>
        <p:nvSpPr>
          <p:cNvPr id="10" name="Fußzeilenplatzhalter 6">
            <a:extLst>
              <a:ext uri="{FF2B5EF4-FFF2-40B4-BE49-F238E27FC236}">
                <a16:creationId xmlns:a16="http://schemas.microsoft.com/office/drawing/2014/main" id="{81962F8F-869C-3246-97A2-7445B2BD3A38}"/>
              </a:ext>
            </a:extLst>
          </p:cNvPr>
          <p:cNvSpPr>
            <a:spLocks noGrp="1"/>
          </p:cNvSpPr>
          <p:nvPr>
            <p:ph type="ftr" sz="quarter" idx="11"/>
          </p:nvPr>
        </p:nvSpPr>
        <p:spPr>
          <a:xfrm>
            <a:off x="404949" y="4860000"/>
            <a:ext cx="7273334" cy="273844"/>
          </a:xfrm>
          <a:prstGeom prst="rect">
            <a:avLst/>
          </a:prstGeom>
        </p:spPr>
        <p:txBody>
          <a:bodyPr/>
          <a:lstStyle/>
          <a:p>
            <a:r>
              <a:rPr lang="de-DE">
                <a:solidFill>
                  <a:srgbClr val="FFFFFF"/>
                </a:solidFill>
              </a:rPr>
              <a:t>The M&amp;P Group introduces itself.</a:t>
            </a:r>
          </a:p>
        </p:txBody>
      </p:sp>
      <p:sp>
        <p:nvSpPr>
          <p:cNvPr id="11" name="Inhaltsplatzhalter 7">
            <a:extLst>
              <a:ext uri="{FF2B5EF4-FFF2-40B4-BE49-F238E27FC236}">
                <a16:creationId xmlns:a16="http://schemas.microsoft.com/office/drawing/2014/main" id="{6E3632FD-57DC-A34C-A8CD-0AB7A164AF4D}"/>
              </a:ext>
            </a:extLst>
          </p:cNvPr>
          <p:cNvSpPr>
            <a:spLocks noGrp="1"/>
          </p:cNvSpPr>
          <p:nvPr>
            <p:ph sz="quarter" idx="14"/>
          </p:nvPr>
        </p:nvSpPr>
        <p:spPr>
          <a:xfrm>
            <a:off x="404948" y="2430000"/>
            <a:ext cx="8368910" cy="2291412"/>
          </a:xfrm>
        </p:spPr>
        <p:txBody>
          <a:bodyPr/>
          <a:lstStyle/>
          <a:p>
            <a:pPr marL="0" indent="0">
              <a:spcAft>
                <a:spcPts val="450"/>
              </a:spcAft>
              <a:buNone/>
            </a:pPr>
            <a:r>
              <a:rPr lang="de-DE" sz="1200" b="1" dirty="0">
                <a:solidFill>
                  <a:srgbClr val="FFFFFF"/>
                </a:solidFill>
              </a:rPr>
              <a:t>In </a:t>
            </a:r>
            <a:r>
              <a:rPr lang="de-DE" sz="1200" b="1" dirty="0" err="1">
                <a:solidFill>
                  <a:srgbClr val="FFFFFF"/>
                </a:solidFill>
              </a:rPr>
              <a:t>our</a:t>
            </a:r>
            <a:r>
              <a:rPr lang="de-DE" sz="1200" b="1" dirty="0">
                <a:solidFill>
                  <a:srgbClr val="FFFFFF"/>
                </a:solidFill>
              </a:rPr>
              <a:t> </a:t>
            </a:r>
            <a:r>
              <a:rPr lang="de-DE" sz="1200" b="1" dirty="0" err="1">
                <a:solidFill>
                  <a:srgbClr val="FFFFFF"/>
                </a:solidFill>
              </a:rPr>
              <a:t>work</a:t>
            </a:r>
            <a:r>
              <a:rPr lang="de-DE" sz="1200" b="1" dirty="0">
                <a:solidFill>
                  <a:srgbClr val="FFFFFF"/>
                </a:solidFill>
              </a:rPr>
              <a:t>, </a:t>
            </a:r>
            <a:r>
              <a:rPr lang="de-DE" sz="1200" b="1" dirty="0" err="1">
                <a:solidFill>
                  <a:srgbClr val="FFFFFF"/>
                </a:solidFill>
              </a:rPr>
              <a:t>we</a:t>
            </a:r>
            <a:r>
              <a:rPr lang="de-DE" sz="1200" b="1" dirty="0">
                <a:solidFill>
                  <a:srgbClr val="FFFFFF"/>
                </a:solidFill>
              </a:rPr>
              <a:t> </a:t>
            </a:r>
            <a:r>
              <a:rPr lang="de-DE" sz="1200" b="1" dirty="0" err="1">
                <a:solidFill>
                  <a:srgbClr val="FFFFFF"/>
                </a:solidFill>
              </a:rPr>
              <a:t>are</a:t>
            </a:r>
            <a:r>
              <a:rPr lang="de-DE" sz="1200" b="1" dirty="0">
                <a:solidFill>
                  <a:srgbClr val="FFFFFF"/>
                </a:solidFill>
              </a:rPr>
              <a:t> </a:t>
            </a:r>
            <a:r>
              <a:rPr lang="de-DE" sz="1200" b="1" dirty="0" err="1">
                <a:solidFill>
                  <a:srgbClr val="FFFFFF"/>
                </a:solidFill>
              </a:rPr>
              <a:t>guided</a:t>
            </a:r>
            <a:r>
              <a:rPr lang="de-DE" sz="1200" b="1" dirty="0">
                <a:solidFill>
                  <a:srgbClr val="FFFFFF"/>
                </a:solidFill>
              </a:rPr>
              <a:t> by the </a:t>
            </a:r>
            <a:r>
              <a:rPr lang="de-DE" sz="1200" b="1" dirty="0" err="1">
                <a:solidFill>
                  <a:srgbClr val="FFFFFF"/>
                </a:solidFill>
              </a:rPr>
              <a:t>realisation</a:t>
            </a:r>
            <a:r>
              <a:rPr lang="de-DE" sz="1200" b="1" dirty="0">
                <a:solidFill>
                  <a:srgbClr val="FFFFFF"/>
                </a:solidFill>
              </a:rPr>
              <a:t> </a:t>
            </a:r>
            <a:r>
              <a:rPr lang="de-DE" sz="1200" b="1" dirty="0" err="1">
                <a:solidFill>
                  <a:srgbClr val="FFFFFF"/>
                </a:solidFill>
              </a:rPr>
              <a:t>that</a:t>
            </a:r>
            <a:r>
              <a:rPr lang="de-DE" sz="1200" b="1" dirty="0">
                <a:solidFill>
                  <a:srgbClr val="FFFFFF"/>
                </a:solidFill>
              </a:rPr>
              <a:t> an </a:t>
            </a:r>
            <a:r>
              <a:rPr lang="de-DE" sz="1200" b="1" dirty="0" err="1">
                <a:solidFill>
                  <a:srgbClr val="FFFFFF"/>
                </a:solidFill>
              </a:rPr>
              <a:t>optimum</a:t>
            </a:r>
            <a:r>
              <a:rPr lang="de-DE" sz="1200" b="1" dirty="0">
                <a:solidFill>
                  <a:srgbClr val="FFFFFF"/>
                </a:solidFill>
              </a:rPr>
              <a:t> </a:t>
            </a:r>
            <a:r>
              <a:rPr lang="de-DE" sz="1200" b="1" dirty="0" err="1">
                <a:solidFill>
                  <a:srgbClr val="FFFFFF"/>
                </a:solidFill>
              </a:rPr>
              <a:t>technical</a:t>
            </a:r>
            <a:r>
              <a:rPr lang="de-DE" sz="1200" b="1" dirty="0">
                <a:solidFill>
                  <a:srgbClr val="FFFFFF"/>
                </a:solidFill>
              </a:rPr>
              <a:t>, digital and organisational </a:t>
            </a:r>
            <a:r>
              <a:rPr lang="de-DE" sz="1200" b="1" dirty="0" err="1">
                <a:solidFill>
                  <a:srgbClr val="FFFFFF"/>
                </a:solidFill>
              </a:rPr>
              <a:t>basis</a:t>
            </a:r>
            <a:r>
              <a:rPr lang="de-DE" sz="1200" b="1" dirty="0">
                <a:solidFill>
                  <a:srgbClr val="FFFFFF"/>
                </a:solidFill>
              </a:rPr>
              <a:t> </a:t>
            </a:r>
            <a:r>
              <a:rPr lang="de-DE" sz="1200" b="1" dirty="0" err="1">
                <a:solidFill>
                  <a:srgbClr val="FFFFFF"/>
                </a:solidFill>
              </a:rPr>
              <a:t>constitutes</a:t>
            </a:r>
            <a:r>
              <a:rPr lang="de-DE" sz="1200" b="1" dirty="0">
                <a:solidFill>
                  <a:srgbClr val="FFFFFF"/>
                </a:solidFill>
              </a:rPr>
              <a:t> the </a:t>
            </a:r>
            <a:r>
              <a:rPr lang="de-DE" sz="1200" b="1" dirty="0" err="1">
                <a:solidFill>
                  <a:srgbClr val="FFFFFF"/>
                </a:solidFill>
              </a:rPr>
              <a:t>greatest</a:t>
            </a:r>
            <a:r>
              <a:rPr lang="de-DE" sz="1200" b="1" dirty="0">
                <a:solidFill>
                  <a:srgbClr val="FFFFFF"/>
                </a:solidFill>
              </a:rPr>
              <a:t> </a:t>
            </a:r>
            <a:r>
              <a:rPr lang="de-DE" sz="1200" b="1" dirty="0" err="1">
                <a:solidFill>
                  <a:srgbClr val="FFFFFF"/>
                </a:solidFill>
              </a:rPr>
              <a:t>added</a:t>
            </a:r>
            <a:r>
              <a:rPr lang="de-DE" sz="1200" b="1" dirty="0">
                <a:solidFill>
                  <a:srgbClr val="FFFFFF"/>
                </a:solidFill>
              </a:rPr>
              <a:t> </a:t>
            </a:r>
            <a:r>
              <a:rPr lang="de-DE" sz="1200" b="1" dirty="0" err="1">
                <a:solidFill>
                  <a:srgbClr val="FFFFFF"/>
                </a:solidFill>
              </a:rPr>
              <a:t>value</a:t>
            </a:r>
            <a:r>
              <a:rPr lang="de-DE" sz="1200" b="1" dirty="0">
                <a:solidFill>
                  <a:srgbClr val="FFFFFF"/>
                </a:solidFill>
              </a:rPr>
              <a:t> for the </a:t>
            </a:r>
            <a:r>
              <a:rPr lang="de-DE" sz="1200" b="1" dirty="0" err="1">
                <a:solidFill>
                  <a:srgbClr val="FFFFFF"/>
                </a:solidFill>
              </a:rPr>
              <a:t>client</a:t>
            </a:r>
            <a:r>
              <a:rPr lang="de-DE" sz="1200" b="1" dirty="0">
                <a:solidFill>
                  <a:srgbClr val="FFFFFF"/>
                </a:solidFill>
              </a:rPr>
              <a:t> </a:t>
            </a:r>
            <a:r>
              <a:rPr lang="de-DE" sz="1200" b="1" dirty="0" err="1">
                <a:solidFill>
                  <a:srgbClr val="FFFFFF"/>
                </a:solidFill>
              </a:rPr>
              <a:t>business</a:t>
            </a:r>
            <a:r>
              <a:rPr lang="de-DE" sz="1200" b="1" dirty="0">
                <a:solidFill>
                  <a:srgbClr val="FFFFFF"/>
                </a:solidFill>
              </a:rPr>
              <a:t>. </a:t>
            </a:r>
          </a:p>
          <a:p>
            <a:pPr marL="0" indent="0">
              <a:spcAft>
                <a:spcPts val="450"/>
              </a:spcAft>
              <a:buNone/>
            </a:pPr>
            <a:r>
              <a:rPr lang="de-DE" sz="1200" dirty="0" err="1">
                <a:solidFill>
                  <a:srgbClr val="FFFFFF"/>
                </a:solidFill>
              </a:rPr>
              <a:t>Added</a:t>
            </a:r>
            <a:r>
              <a:rPr lang="de-DE" sz="1200" dirty="0">
                <a:solidFill>
                  <a:srgbClr val="FFFFFF"/>
                </a:solidFill>
              </a:rPr>
              <a:t> </a:t>
            </a:r>
            <a:r>
              <a:rPr lang="de-DE" sz="1200" dirty="0" err="1">
                <a:solidFill>
                  <a:srgbClr val="FFFFFF"/>
                </a:solidFill>
              </a:rPr>
              <a:t>value</a:t>
            </a:r>
            <a:r>
              <a:rPr lang="de-DE" sz="1200" dirty="0">
                <a:solidFill>
                  <a:srgbClr val="FFFFFF"/>
                </a:solidFill>
              </a:rPr>
              <a:t>, </a:t>
            </a:r>
            <a:r>
              <a:rPr lang="de-DE" sz="1200" dirty="0" err="1">
                <a:solidFill>
                  <a:srgbClr val="FFFFFF"/>
                </a:solidFill>
              </a:rPr>
              <a:t>which</a:t>
            </a:r>
            <a:r>
              <a:rPr lang="de-DE" sz="1200" dirty="0">
                <a:solidFill>
                  <a:srgbClr val="FFFFFF"/>
                </a:solidFill>
              </a:rPr>
              <a:t> </a:t>
            </a:r>
            <a:r>
              <a:rPr lang="de-DE" sz="1200" dirty="0" err="1">
                <a:solidFill>
                  <a:srgbClr val="FFFFFF"/>
                </a:solidFill>
              </a:rPr>
              <a:t>we</a:t>
            </a:r>
            <a:r>
              <a:rPr lang="de-DE" sz="1200" dirty="0">
                <a:solidFill>
                  <a:srgbClr val="FFFFFF"/>
                </a:solidFill>
              </a:rPr>
              <a:t> </a:t>
            </a:r>
            <a:r>
              <a:rPr lang="de-DE" sz="1200" dirty="0" err="1">
                <a:solidFill>
                  <a:srgbClr val="FFFFFF"/>
                </a:solidFill>
              </a:rPr>
              <a:t>generate</a:t>
            </a:r>
            <a:r>
              <a:rPr lang="de-DE" sz="1200" dirty="0">
                <a:solidFill>
                  <a:srgbClr val="FFFFFF"/>
                </a:solidFill>
              </a:rPr>
              <a:t> for </a:t>
            </a:r>
            <a:r>
              <a:rPr lang="de-DE" sz="1200" dirty="0" err="1">
                <a:solidFill>
                  <a:srgbClr val="FFFFFF"/>
                </a:solidFill>
              </a:rPr>
              <a:t>our</a:t>
            </a:r>
            <a:r>
              <a:rPr lang="de-DE" sz="1200" dirty="0">
                <a:solidFill>
                  <a:srgbClr val="FFFFFF"/>
                </a:solidFill>
              </a:rPr>
              <a:t> </a:t>
            </a:r>
            <a:r>
              <a:rPr lang="de-DE" sz="1200" dirty="0" err="1">
                <a:solidFill>
                  <a:srgbClr val="FFFFFF"/>
                </a:solidFill>
              </a:rPr>
              <a:t>clients</a:t>
            </a:r>
            <a:r>
              <a:rPr lang="de-DE" sz="1200" dirty="0">
                <a:solidFill>
                  <a:srgbClr val="FFFFFF"/>
                </a:solidFill>
              </a:rPr>
              <a:t> </a:t>
            </a:r>
            <a:r>
              <a:rPr lang="de-DE" sz="1200" dirty="0" err="1">
                <a:solidFill>
                  <a:srgbClr val="FFFFFF"/>
                </a:solidFill>
              </a:rPr>
              <a:t>through</a:t>
            </a:r>
            <a:r>
              <a:rPr lang="de-DE" sz="1200" dirty="0">
                <a:solidFill>
                  <a:srgbClr val="FFFFFF"/>
                </a:solidFill>
              </a:rPr>
              <a:t> a </a:t>
            </a:r>
            <a:r>
              <a:rPr lang="de-DE" sz="1200" dirty="0" err="1">
                <a:solidFill>
                  <a:srgbClr val="FFFFFF"/>
                </a:solidFill>
              </a:rPr>
              <a:t>groundbreaking</a:t>
            </a:r>
            <a:r>
              <a:rPr lang="de-DE" sz="1200" dirty="0">
                <a:solidFill>
                  <a:srgbClr val="FFFFFF"/>
                </a:solidFill>
              </a:rPr>
              <a:t> consulting </a:t>
            </a:r>
            <a:r>
              <a:rPr lang="de-DE" sz="1200" dirty="0" err="1">
                <a:solidFill>
                  <a:srgbClr val="FFFFFF"/>
                </a:solidFill>
              </a:rPr>
              <a:t>approach</a:t>
            </a:r>
            <a:r>
              <a:rPr lang="de-DE" sz="1200" dirty="0">
                <a:solidFill>
                  <a:srgbClr val="FFFFFF"/>
                </a:solidFill>
              </a:rPr>
              <a:t>. </a:t>
            </a:r>
            <a:r>
              <a:rPr lang="de-DE" sz="1200" dirty="0" err="1">
                <a:solidFill>
                  <a:srgbClr val="FFFFFF"/>
                </a:solidFill>
              </a:rPr>
              <a:t>We</a:t>
            </a:r>
            <a:r>
              <a:rPr lang="de-DE" sz="1200" dirty="0">
                <a:solidFill>
                  <a:srgbClr val="FFFFFF"/>
                </a:solidFill>
              </a:rPr>
              <a:t> </a:t>
            </a:r>
            <a:r>
              <a:rPr lang="de-DE" sz="1200" dirty="0" err="1">
                <a:solidFill>
                  <a:srgbClr val="FFFFFF"/>
                </a:solidFill>
              </a:rPr>
              <a:t>combine</a:t>
            </a:r>
            <a:r>
              <a:rPr lang="de-DE" sz="1200" dirty="0">
                <a:solidFill>
                  <a:srgbClr val="FFFFFF"/>
                </a:solidFill>
              </a:rPr>
              <a:t> </a:t>
            </a:r>
            <a:r>
              <a:rPr lang="de-DE" sz="1200" dirty="0" err="1">
                <a:solidFill>
                  <a:srgbClr val="FFFFFF"/>
                </a:solidFill>
              </a:rPr>
              <a:t>highly</a:t>
            </a:r>
            <a:r>
              <a:rPr lang="de-DE" sz="1200" dirty="0">
                <a:solidFill>
                  <a:srgbClr val="FFFFFF"/>
                </a:solidFill>
              </a:rPr>
              <a:t> </a:t>
            </a:r>
            <a:r>
              <a:rPr lang="de-DE" sz="1200" dirty="0" err="1">
                <a:solidFill>
                  <a:srgbClr val="FFFFFF"/>
                </a:solidFill>
              </a:rPr>
              <a:t>qualified</a:t>
            </a:r>
            <a:r>
              <a:rPr lang="de-DE" sz="1200" dirty="0">
                <a:solidFill>
                  <a:srgbClr val="FFFFFF"/>
                </a:solidFill>
              </a:rPr>
              <a:t> </a:t>
            </a:r>
            <a:r>
              <a:rPr lang="de-DE" sz="1200" dirty="0" err="1">
                <a:solidFill>
                  <a:srgbClr val="FFFFFF"/>
                </a:solidFill>
              </a:rPr>
              <a:t>expertise</a:t>
            </a:r>
            <a:r>
              <a:rPr lang="de-DE" sz="1200" dirty="0">
                <a:solidFill>
                  <a:srgbClr val="FFFFFF"/>
                </a:solidFill>
              </a:rPr>
              <a:t> in the </a:t>
            </a:r>
            <a:r>
              <a:rPr lang="de-DE" sz="1200" dirty="0" err="1">
                <a:solidFill>
                  <a:srgbClr val="FFFFFF"/>
                </a:solidFill>
              </a:rPr>
              <a:t>fields</a:t>
            </a:r>
            <a:r>
              <a:rPr lang="de-DE" sz="1200" dirty="0">
                <a:solidFill>
                  <a:srgbClr val="FFFFFF"/>
                </a:solidFill>
              </a:rPr>
              <a:t> </a:t>
            </a:r>
            <a:r>
              <a:rPr lang="de-DE" sz="1200" dirty="0" err="1">
                <a:solidFill>
                  <a:srgbClr val="FFFFFF"/>
                </a:solidFill>
              </a:rPr>
              <a:t>of</a:t>
            </a:r>
            <a:r>
              <a:rPr lang="de-DE" sz="1200" dirty="0">
                <a:solidFill>
                  <a:srgbClr val="FFFFFF"/>
                </a:solidFill>
              </a:rPr>
              <a:t> </a:t>
            </a:r>
            <a:r>
              <a:rPr lang="de-DE" sz="1200" b="1" dirty="0">
                <a:solidFill>
                  <a:schemeClr val="tx2"/>
                </a:solidFill>
              </a:rPr>
              <a:t>consulting, </a:t>
            </a:r>
            <a:r>
              <a:rPr lang="de-DE" sz="1200" b="1" dirty="0" err="1">
                <a:solidFill>
                  <a:schemeClr val="accent1"/>
                </a:solidFill>
              </a:rPr>
              <a:t>engineering</a:t>
            </a:r>
            <a:r>
              <a:rPr lang="de-DE" sz="1200" b="1" dirty="0">
                <a:solidFill>
                  <a:schemeClr val="accent1"/>
                </a:solidFill>
              </a:rPr>
              <a:t>,</a:t>
            </a:r>
            <a:r>
              <a:rPr lang="de-DE" sz="1200" b="1" dirty="0">
                <a:solidFill>
                  <a:srgbClr val="FFFFFF"/>
                </a:solidFill>
              </a:rPr>
              <a:t> </a:t>
            </a:r>
            <a:r>
              <a:rPr lang="de-DE" sz="1200" b="1" dirty="0" err="1">
                <a:solidFill>
                  <a:schemeClr val="bg2"/>
                </a:solidFill>
              </a:rPr>
              <a:t>energy</a:t>
            </a:r>
            <a:r>
              <a:rPr lang="de-DE" sz="1200" dirty="0">
                <a:solidFill>
                  <a:srgbClr val="FFFFFF"/>
                </a:solidFill>
              </a:rPr>
              <a:t> and </a:t>
            </a:r>
            <a:r>
              <a:rPr lang="de-DE" sz="1200" b="1" dirty="0">
                <a:solidFill>
                  <a:schemeClr val="accent2"/>
                </a:solidFill>
              </a:rPr>
              <a:t>IT solutions </a:t>
            </a:r>
            <a:r>
              <a:rPr lang="de-DE" sz="1200" dirty="0">
                <a:solidFill>
                  <a:srgbClr val="FFFFFF"/>
                </a:solidFill>
              </a:rPr>
              <a:t>with </a:t>
            </a:r>
            <a:r>
              <a:rPr lang="de-DE" sz="1200" dirty="0" err="1">
                <a:solidFill>
                  <a:srgbClr val="FFFFFF"/>
                </a:solidFill>
              </a:rPr>
              <a:t>unique</a:t>
            </a:r>
            <a:r>
              <a:rPr lang="de-DE" sz="1200" dirty="0">
                <a:solidFill>
                  <a:srgbClr val="FFFFFF"/>
                </a:solidFill>
              </a:rPr>
              <a:t> </a:t>
            </a:r>
            <a:r>
              <a:rPr lang="de-DE" sz="1200" dirty="0" err="1">
                <a:solidFill>
                  <a:srgbClr val="FFFFFF"/>
                </a:solidFill>
              </a:rPr>
              <a:t>project-specific</a:t>
            </a:r>
            <a:r>
              <a:rPr lang="de-DE" sz="1200" dirty="0">
                <a:solidFill>
                  <a:srgbClr val="FFFFFF"/>
                </a:solidFill>
              </a:rPr>
              <a:t> </a:t>
            </a:r>
            <a:br>
              <a:rPr lang="de-DE" sz="1200" dirty="0">
                <a:solidFill>
                  <a:srgbClr val="FFFFFF"/>
                </a:solidFill>
              </a:rPr>
            </a:br>
            <a:r>
              <a:rPr lang="de-DE" sz="1200" dirty="0">
                <a:solidFill>
                  <a:srgbClr val="FFFFFF"/>
                </a:solidFill>
              </a:rPr>
              <a:t>problem-</a:t>
            </a:r>
            <a:r>
              <a:rPr lang="de-DE" sz="1200" dirty="0" err="1">
                <a:solidFill>
                  <a:srgbClr val="FFFFFF"/>
                </a:solidFill>
              </a:rPr>
              <a:t>solving</a:t>
            </a:r>
            <a:r>
              <a:rPr lang="de-DE" sz="1200" dirty="0">
                <a:solidFill>
                  <a:srgbClr val="FFFFFF"/>
                </a:solidFill>
              </a:rPr>
              <a:t> </a:t>
            </a:r>
            <a:r>
              <a:rPr lang="de-DE" sz="1200" dirty="0" err="1">
                <a:solidFill>
                  <a:srgbClr val="FFFFFF"/>
                </a:solidFill>
              </a:rPr>
              <a:t>skills</a:t>
            </a:r>
            <a:r>
              <a:rPr lang="de-DE" sz="1200" dirty="0">
                <a:solidFill>
                  <a:srgbClr val="FFFFFF"/>
                </a:solidFill>
              </a:rPr>
              <a:t>. This </a:t>
            </a:r>
            <a:r>
              <a:rPr lang="de-DE" sz="1200" dirty="0" err="1">
                <a:solidFill>
                  <a:srgbClr val="FFFFFF"/>
                </a:solidFill>
              </a:rPr>
              <a:t>ensures</a:t>
            </a:r>
            <a:r>
              <a:rPr lang="de-DE" sz="1200" dirty="0">
                <a:solidFill>
                  <a:srgbClr val="FFFFFF"/>
                </a:solidFill>
              </a:rPr>
              <a:t> the </a:t>
            </a:r>
            <a:r>
              <a:rPr lang="de-DE" sz="1200" dirty="0" err="1">
                <a:solidFill>
                  <a:srgbClr val="FFFFFF"/>
                </a:solidFill>
              </a:rPr>
              <a:t>greatest</a:t>
            </a:r>
            <a:r>
              <a:rPr lang="de-DE" sz="1200" dirty="0">
                <a:solidFill>
                  <a:srgbClr val="FFFFFF"/>
                </a:solidFill>
              </a:rPr>
              <a:t> </a:t>
            </a:r>
            <a:r>
              <a:rPr lang="de-DE" sz="1200" dirty="0" err="1">
                <a:solidFill>
                  <a:srgbClr val="FFFFFF"/>
                </a:solidFill>
              </a:rPr>
              <a:t>benefit</a:t>
            </a:r>
            <a:r>
              <a:rPr lang="de-DE" sz="1200" dirty="0">
                <a:solidFill>
                  <a:srgbClr val="FFFFFF"/>
                </a:solidFill>
              </a:rPr>
              <a:t> for the </a:t>
            </a:r>
            <a:r>
              <a:rPr lang="de-DE" sz="1200" dirty="0" err="1">
                <a:solidFill>
                  <a:srgbClr val="FFFFFF"/>
                </a:solidFill>
              </a:rPr>
              <a:t>client</a:t>
            </a:r>
            <a:r>
              <a:rPr lang="de-DE" sz="1200" dirty="0">
                <a:solidFill>
                  <a:srgbClr val="FFFFFF"/>
                </a:solidFill>
              </a:rPr>
              <a:t>.</a:t>
            </a:r>
          </a:p>
          <a:p>
            <a:pPr marL="0" indent="0">
              <a:spcAft>
                <a:spcPts val="450"/>
              </a:spcAft>
              <a:buNone/>
            </a:pPr>
            <a:r>
              <a:rPr lang="de-DE" sz="1200" dirty="0">
                <a:solidFill>
                  <a:srgbClr val="FFFFFF"/>
                </a:solidFill>
              </a:rPr>
              <a:t>In flexible, </a:t>
            </a:r>
            <a:r>
              <a:rPr lang="de-DE" sz="1200" dirty="0" err="1">
                <a:solidFill>
                  <a:srgbClr val="FFFFFF"/>
                </a:solidFill>
              </a:rPr>
              <a:t>interlinked</a:t>
            </a:r>
            <a:r>
              <a:rPr lang="de-DE" sz="1200" dirty="0">
                <a:solidFill>
                  <a:srgbClr val="FFFFFF"/>
                </a:solidFill>
              </a:rPr>
              <a:t> </a:t>
            </a:r>
            <a:r>
              <a:rPr lang="de-DE" sz="1200" dirty="0" err="1">
                <a:solidFill>
                  <a:srgbClr val="FFFFFF"/>
                </a:solidFill>
              </a:rPr>
              <a:t>structures</a:t>
            </a:r>
            <a:r>
              <a:rPr lang="de-DE" sz="1200" dirty="0">
                <a:solidFill>
                  <a:srgbClr val="FFFFFF"/>
                </a:solidFill>
              </a:rPr>
              <a:t>, </a:t>
            </a:r>
            <a:r>
              <a:rPr lang="de-DE" sz="1200" dirty="0" err="1">
                <a:solidFill>
                  <a:srgbClr val="FFFFFF"/>
                </a:solidFill>
              </a:rPr>
              <a:t>we</a:t>
            </a:r>
            <a:r>
              <a:rPr lang="de-DE" sz="1200" dirty="0">
                <a:solidFill>
                  <a:srgbClr val="FFFFFF"/>
                </a:solidFill>
              </a:rPr>
              <a:t> </a:t>
            </a:r>
            <a:r>
              <a:rPr lang="de-DE" sz="1200" dirty="0" err="1">
                <a:solidFill>
                  <a:srgbClr val="FFFFFF"/>
                </a:solidFill>
              </a:rPr>
              <a:t>develop</a:t>
            </a:r>
            <a:r>
              <a:rPr lang="de-DE" sz="1200" dirty="0">
                <a:solidFill>
                  <a:srgbClr val="FFFFFF"/>
                </a:solidFill>
              </a:rPr>
              <a:t> </a:t>
            </a:r>
            <a:r>
              <a:rPr lang="de-DE" sz="1200" dirty="0" err="1">
                <a:solidFill>
                  <a:srgbClr val="FFFFFF"/>
                </a:solidFill>
              </a:rPr>
              <a:t>innovations</a:t>
            </a:r>
            <a:r>
              <a:rPr lang="de-DE" sz="1200" dirty="0">
                <a:solidFill>
                  <a:srgbClr val="FFFFFF"/>
                </a:solidFill>
              </a:rPr>
              <a:t> </a:t>
            </a:r>
            <a:r>
              <a:rPr lang="de-DE" sz="1200" dirty="0" err="1">
                <a:solidFill>
                  <a:srgbClr val="FFFFFF"/>
                </a:solidFill>
              </a:rPr>
              <a:t>and</a:t>
            </a:r>
            <a:r>
              <a:rPr lang="de-DE" sz="1200" dirty="0">
                <a:solidFill>
                  <a:srgbClr val="FFFFFF"/>
                </a:solidFill>
              </a:rPr>
              <a:t> optimal </a:t>
            </a:r>
            <a:r>
              <a:rPr lang="de-DE" sz="1200" dirty="0" err="1">
                <a:solidFill>
                  <a:srgbClr val="FFFFFF"/>
                </a:solidFill>
              </a:rPr>
              <a:t>technical</a:t>
            </a:r>
            <a:r>
              <a:rPr lang="de-DE" sz="1200" dirty="0">
                <a:solidFill>
                  <a:srgbClr val="FFFFFF"/>
                </a:solidFill>
              </a:rPr>
              <a:t> </a:t>
            </a:r>
            <a:r>
              <a:rPr lang="de-DE" sz="1200" dirty="0" err="1">
                <a:solidFill>
                  <a:srgbClr val="FFFFFF"/>
                </a:solidFill>
              </a:rPr>
              <a:t>solutions</a:t>
            </a:r>
            <a:r>
              <a:rPr lang="de-DE" sz="1200" dirty="0">
                <a:solidFill>
                  <a:srgbClr val="FFFFFF"/>
                </a:solidFill>
              </a:rPr>
              <a:t> </a:t>
            </a:r>
            <a:r>
              <a:rPr lang="de-DE" sz="1200" dirty="0" err="1">
                <a:solidFill>
                  <a:srgbClr val="FFFFFF"/>
                </a:solidFill>
              </a:rPr>
              <a:t>to</a:t>
            </a:r>
            <a:r>
              <a:rPr lang="de-DE" sz="1200" dirty="0">
                <a:solidFill>
                  <a:srgbClr val="FFFFFF"/>
                </a:solidFill>
              </a:rPr>
              <a:t> </a:t>
            </a:r>
            <a:r>
              <a:rPr lang="de-DE" sz="1200" dirty="0" err="1">
                <a:solidFill>
                  <a:srgbClr val="FFFFFF"/>
                </a:solidFill>
              </a:rPr>
              <a:t>support</a:t>
            </a:r>
            <a:r>
              <a:rPr lang="de-DE" sz="1200" dirty="0">
                <a:solidFill>
                  <a:srgbClr val="FFFFFF"/>
                </a:solidFill>
              </a:rPr>
              <a:t> </a:t>
            </a:r>
            <a:r>
              <a:rPr lang="de-DE" sz="1200" dirty="0" err="1">
                <a:solidFill>
                  <a:srgbClr val="FFFFFF"/>
                </a:solidFill>
              </a:rPr>
              <a:t>production</a:t>
            </a:r>
            <a:r>
              <a:rPr lang="de-DE" sz="1200" dirty="0">
                <a:solidFill>
                  <a:srgbClr val="FFFFFF"/>
                </a:solidFill>
              </a:rPr>
              <a:t> </a:t>
            </a:r>
            <a:r>
              <a:rPr lang="de-DE" sz="1200" dirty="0" err="1">
                <a:solidFill>
                  <a:srgbClr val="FFFFFF"/>
                </a:solidFill>
              </a:rPr>
              <a:t>and</a:t>
            </a:r>
            <a:r>
              <a:rPr lang="de-DE" sz="1200" dirty="0">
                <a:solidFill>
                  <a:srgbClr val="FFFFFF"/>
                </a:solidFill>
              </a:rPr>
              <a:t> </a:t>
            </a:r>
            <a:r>
              <a:rPr lang="de-DE" sz="1200" dirty="0" err="1">
                <a:solidFill>
                  <a:srgbClr val="FFFFFF"/>
                </a:solidFill>
              </a:rPr>
              <a:t>the</a:t>
            </a:r>
            <a:r>
              <a:rPr lang="de-DE" sz="1200" dirty="0">
                <a:solidFill>
                  <a:srgbClr val="FFFFFF"/>
                </a:solidFill>
              </a:rPr>
              <a:t> </a:t>
            </a:r>
            <a:r>
              <a:rPr lang="de-DE" sz="1200" dirty="0" err="1">
                <a:solidFill>
                  <a:srgbClr val="FFFFFF"/>
                </a:solidFill>
              </a:rPr>
              <a:t>core</a:t>
            </a:r>
            <a:r>
              <a:rPr lang="de-DE" sz="1200" dirty="0">
                <a:solidFill>
                  <a:srgbClr val="FFFFFF"/>
                </a:solidFill>
              </a:rPr>
              <a:t> </a:t>
            </a:r>
            <a:r>
              <a:rPr lang="de-DE" sz="1200" dirty="0" err="1">
                <a:solidFill>
                  <a:srgbClr val="FFFFFF"/>
                </a:solidFill>
              </a:rPr>
              <a:t>business</a:t>
            </a:r>
            <a:r>
              <a:rPr lang="de-DE" sz="1200" dirty="0">
                <a:solidFill>
                  <a:srgbClr val="FFFFFF"/>
                </a:solidFill>
              </a:rPr>
              <a:t>. </a:t>
            </a:r>
            <a:r>
              <a:rPr lang="de-DE" sz="1200" dirty="0" err="1">
                <a:solidFill>
                  <a:srgbClr val="FFFFFF"/>
                </a:solidFill>
              </a:rPr>
              <a:t>Our</a:t>
            </a:r>
            <a:r>
              <a:rPr lang="de-DE" sz="1200" dirty="0">
                <a:solidFill>
                  <a:srgbClr val="FFFFFF"/>
                </a:solidFill>
              </a:rPr>
              <a:t> </a:t>
            </a:r>
            <a:r>
              <a:rPr lang="de-DE" sz="1200" dirty="0" err="1">
                <a:solidFill>
                  <a:srgbClr val="FFFFFF"/>
                </a:solidFill>
              </a:rPr>
              <a:t>solution-oriented</a:t>
            </a:r>
            <a:r>
              <a:rPr lang="de-DE" sz="1200" dirty="0">
                <a:solidFill>
                  <a:srgbClr val="FFFFFF"/>
                </a:solidFill>
              </a:rPr>
              <a:t> </a:t>
            </a:r>
            <a:r>
              <a:rPr lang="de-DE" sz="1200" dirty="0" err="1">
                <a:solidFill>
                  <a:srgbClr val="FFFFFF"/>
                </a:solidFill>
              </a:rPr>
              <a:t>pledge</a:t>
            </a:r>
            <a:r>
              <a:rPr lang="de-DE" sz="1200" dirty="0">
                <a:solidFill>
                  <a:srgbClr val="FFFFFF"/>
                </a:solidFill>
              </a:rPr>
              <a:t> </a:t>
            </a:r>
            <a:r>
              <a:rPr lang="de-DE" sz="1200" dirty="0" err="1">
                <a:solidFill>
                  <a:srgbClr val="FFFFFF"/>
                </a:solidFill>
              </a:rPr>
              <a:t>comprises</a:t>
            </a:r>
            <a:r>
              <a:rPr lang="de-DE" sz="1200" dirty="0">
                <a:solidFill>
                  <a:srgbClr val="FFFFFF"/>
                </a:solidFill>
              </a:rPr>
              <a:t> </a:t>
            </a:r>
            <a:r>
              <a:rPr lang="de-DE" sz="1200" dirty="0" err="1">
                <a:solidFill>
                  <a:srgbClr val="FFFFFF"/>
                </a:solidFill>
              </a:rPr>
              <a:t>both</a:t>
            </a:r>
            <a:r>
              <a:rPr lang="de-DE" sz="1200" dirty="0">
                <a:solidFill>
                  <a:srgbClr val="FFFFFF"/>
                </a:solidFill>
              </a:rPr>
              <a:t> </a:t>
            </a:r>
            <a:r>
              <a:rPr lang="de-DE" sz="1200" dirty="0" err="1">
                <a:solidFill>
                  <a:srgbClr val="FFFFFF"/>
                </a:solidFill>
              </a:rPr>
              <a:t>specialist</a:t>
            </a:r>
            <a:r>
              <a:rPr lang="de-DE" sz="1200" dirty="0">
                <a:solidFill>
                  <a:srgbClr val="FFFFFF"/>
                </a:solidFill>
              </a:rPr>
              <a:t> </a:t>
            </a:r>
            <a:r>
              <a:rPr lang="de-DE" sz="1200" dirty="0" err="1">
                <a:solidFill>
                  <a:srgbClr val="FFFFFF"/>
                </a:solidFill>
              </a:rPr>
              <a:t>expertise</a:t>
            </a:r>
            <a:r>
              <a:rPr lang="de-DE" sz="1200" dirty="0">
                <a:solidFill>
                  <a:srgbClr val="FFFFFF"/>
                </a:solidFill>
              </a:rPr>
              <a:t>, </a:t>
            </a:r>
            <a:r>
              <a:rPr lang="de-DE" sz="1200" dirty="0" err="1">
                <a:solidFill>
                  <a:srgbClr val="FFFFFF"/>
                </a:solidFill>
              </a:rPr>
              <a:t>the</a:t>
            </a:r>
            <a:r>
              <a:rPr lang="de-DE" sz="1200" dirty="0">
                <a:solidFill>
                  <a:srgbClr val="FFFFFF"/>
                </a:solidFill>
              </a:rPr>
              <a:t> </a:t>
            </a:r>
            <a:r>
              <a:rPr lang="de-DE" sz="1200" dirty="0" err="1">
                <a:solidFill>
                  <a:srgbClr val="FFFFFF"/>
                </a:solidFill>
              </a:rPr>
              <a:t>client’s</a:t>
            </a:r>
            <a:r>
              <a:rPr lang="de-DE" sz="1200" dirty="0">
                <a:solidFill>
                  <a:srgbClr val="FFFFFF"/>
                </a:solidFill>
              </a:rPr>
              <a:t> </a:t>
            </a:r>
            <a:r>
              <a:rPr lang="de-DE" sz="1200" dirty="0" err="1">
                <a:solidFill>
                  <a:srgbClr val="FFFFFF"/>
                </a:solidFill>
              </a:rPr>
              <a:t>strategic</a:t>
            </a:r>
            <a:r>
              <a:rPr lang="de-DE" sz="1200" dirty="0">
                <a:solidFill>
                  <a:srgbClr val="FFFFFF"/>
                </a:solidFill>
              </a:rPr>
              <a:t> </a:t>
            </a:r>
            <a:r>
              <a:rPr lang="de-DE" sz="1200" dirty="0" err="1">
                <a:solidFill>
                  <a:srgbClr val="FFFFFF"/>
                </a:solidFill>
              </a:rPr>
              <a:t>requirements</a:t>
            </a:r>
            <a:r>
              <a:rPr lang="de-DE" sz="1200" dirty="0">
                <a:solidFill>
                  <a:srgbClr val="FFFFFF"/>
                </a:solidFill>
              </a:rPr>
              <a:t> </a:t>
            </a:r>
            <a:r>
              <a:rPr lang="de-DE" sz="1200" dirty="0" err="1">
                <a:solidFill>
                  <a:srgbClr val="FFFFFF"/>
                </a:solidFill>
              </a:rPr>
              <a:t>and</a:t>
            </a:r>
            <a:r>
              <a:rPr lang="de-DE" sz="1200" dirty="0">
                <a:solidFill>
                  <a:srgbClr val="FFFFFF"/>
                </a:solidFill>
              </a:rPr>
              <a:t> </a:t>
            </a:r>
            <a:r>
              <a:rPr lang="de-DE" sz="1200" dirty="0" err="1">
                <a:solidFill>
                  <a:srgbClr val="FFFFFF"/>
                </a:solidFill>
              </a:rPr>
              <a:t>the</a:t>
            </a:r>
            <a:r>
              <a:rPr lang="de-DE" sz="1200" dirty="0">
                <a:solidFill>
                  <a:srgbClr val="FFFFFF"/>
                </a:solidFill>
              </a:rPr>
              <a:t> </a:t>
            </a:r>
            <a:r>
              <a:rPr lang="de-DE" sz="1200" dirty="0" err="1">
                <a:solidFill>
                  <a:srgbClr val="FFFFFF"/>
                </a:solidFill>
              </a:rPr>
              <a:t>associated</a:t>
            </a:r>
            <a:r>
              <a:rPr lang="de-DE" sz="1200" dirty="0">
                <a:solidFill>
                  <a:srgbClr val="FFFFFF"/>
                </a:solidFill>
              </a:rPr>
              <a:t> </a:t>
            </a:r>
            <a:r>
              <a:rPr lang="de-DE" sz="1200" dirty="0" err="1">
                <a:solidFill>
                  <a:srgbClr val="FFFFFF"/>
                </a:solidFill>
              </a:rPr>
              <a:t>interdisciplinary</a:t>
            </a:r>
            <a:r>
              <a:rPr lang="de-DE" sz="1200" dirty="0">
                <a:solidFill>
                  <a:srgbClr val="FFFFFF"/>
                </a:solidFill>
              </a:rPr>
              <a:t> </a:t>
            </a:r>
            <a:r>
              <a:rPr lang="de-DE" sz="1200" dirty="0" err="1">
                <a:solidFill>
                  <a:srgbClr val="FFFFFF"/>
                </a:solidFill>
              </a:rPr>
              <a:t>project</a:t>
            </a:r>
            <a:r>
              <a:rPr lang="de-DE" sz="1200" dirty="0">
                <a:solidFill>
                  <a:srgbClr val="FFFFFF"/>
                </a:solidFill>
              </a:rPr>
              <a:t> </a:t>
            </a:r>
            <a:r>
              <a:rPr lang="de-DE" sz="1200" dirty="0" err="1">
                <a:solidFill>
                  <a:srgbClr val="FFFFFF"/>
                </a:solidFill>
              </a:rPr>
              <a:t>work</a:t>
            </a:r>
            <a:r>
              <a:rPr lang="de-DE" sz="1200" dirty="0">
                <a:solidFill>
                  <a:srgbClr val="FFFFFF"/>
                </a:solidFill>
              </a:rPr>
              <a:t> in </a:t>
            </a:r>
            <a:r>
              <a:rPr lang="de-DE" sz="1200" dirty="0" err="1">
                <a:solidFill>
                  <a:srgbClr val="FFFFFF"/>
                </a:solidFill>
              </a:rPr>
              <a:t>our</a:t>
            </a:r>
            <a:r>
              <a:rPr lang="de-DE" sz="1200" dirty="0">
                <a:solidFill>
                  <a:srgbClr val="FFFFFF"/>
                </a:solidFill>
              </a:rPr>
              <a:t> </a:t>
            </a:r>
            <a:r>
              <a:rPr lang="de-DE" sz="1200" dirty="0" err="1">
                <a:solidFill>
                  <a:srgbClr val="FFFFFF"/>
                </a:solidFill>
              </a:rPr>
              <a:t>corporate</a:t>
            </a:r>
            <a:r>
              <a:rPr lang="de-DE" sz="1200" dirty="0">
                <a:solidFill>
                  <a:srgbClr val="FFFFFF"/>
                </a:solidFill>
              </a:rPr>
              <a:t> </a:t>
            </a:r>
            <a:r>
              <a:rPr lang="de-DE" sz="1200" dirty="0" err="1">
                <a:solidFill>
                  <a:srgbClr val="FFFFFF"/>
                </a:solidFill>
              </a:rPr>
              <a:t>group’s</a:t>
            </a:r>
            <a:r>
              <a:rPr lang="de-DE" sz="1200" dirty="0">
                <a:solidFill>
                  <a:srgbClr val="FFFFFF"/>
                </a:solidFill>
              </a:rPr>
              <a:t> </a:t>
            </a:r>
            <a:r>
              <a:rPr lang="de-DE" sz="1200" dirty="0" err="1">
                <a:solidFill>
                  <a:srgbClr val="FFFFFF"/>
                </a:solidFill>
              </a:rPr>
              <a:t>network</a:t>
            </a:r>
            <a:r>
              <a:rPr lang="de-DE" sz="1200" dirty="0">
                <a:solidFill>
                  <a:srgbClr val="FFFFFF"/>
                </a:solidFill>
              </a:rPr>
              <a:t> </a:t>
            </a:r>
            <a:r>
              <a:rPr lang="de-DE" sz="1200" dirty="0" err="1">
                <a:solidFill>
                  <a:srgbClr val="FFFFFF"/>
                </a:solidFill>
              </a:rPr>
              <a:t>of</a:t>
            </a:r>
            <a:r>
              <a:rPr lang="de-DE" sz="1200" dirty="0">
                <a:solidFill>
                  <a:srgbClr val="FFFFFF"/>
                </a:solidFill>
              </a:rPr>
              <a:t> </a:t>
            </a:r>
            <a:r>
              <a:rPr lang="de-DE" sz="1200" dirty="0" err="1">
                <a:solidFill>
                  <a:srgbClr val="FFFFFF"/>
                </a:solidFill>
              </a:rPr>
              <a:t>competence</a:t>
            </a:r>
            <a:r>
              <a:rPr lang="de-DE" sz="1200" dirty="0">
                <a:solidFill>
                  <a:srgbClr val="FFFFFF"/>
                </a:solidFill>
              </a:rPr>
              <a:t>. </a:t>
            </a:r>
          </a:p>
        </p:txBody>
      </p:sp>
    </p:spTree>
    <p:extLst>
      <p:ext uri="{BB962C8B-B14F-4D97-AF65-F5344CB8AC3E}">
        <p14:creationId xmlns:p14="http://schemas.microsoft.com/office/powerpoint/2010/main" val="257655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7D889213-72B0-AA4E-8B0B-5E24B9855B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04947" y="771783"/>
            <a:ext cx="8368911" cy="3943968"/>
          </a:xfrm>
          <a:prstGeom prst="rect">
            <a:avLst/>
          </a:prstGeom>
        </p:spPr>
      </p:pic>
      <p:sp>
        <p:nvSpPr>
          <p:cNvPr id="15" name="Eine Ecke des Rechtecks abrunden 4">
            <a:extLst>
              <a:ext uri="{FF2B5EF4-FFF2-40B4-BE49-F238E27FC236}">
                <a16:creationId xmlns:a16="http://schemas.microsoft.com/office/drawing/2014/main" id="{8C4A25A6-E4D1-ED4E-8346-C411B4655894}"/>
              </a:ext>
            </a:extLst>
          </p:cNvPr>
          <p:cNvSpPr/>
          <p:nvPr/>
        </p:nvSpPr>
        <p:spPr>
          <a:xfrm rot="2700000">
            <a:off x="-420413" y="-45412"/>
            <a:ext cx="4610475" cy="5170922"/>
          </a:xfrm>
          <a:custGeom>
            <a:avLst/>
            <a:gdLst>
              <a:gd name="connsiteX0" fmla="*/ 0 w 4550700"/>
              <a:gd name="connsiteY0" fmla="*/ 0 h 4562184"/>
              <a:gd name="connsiteX1" fmla="*/ 4395931 w 4550700"/>
              <a:gd name="connsiteY1" fmla="*/ 0 h 4562184"/>
              <a:gd name="connsiteX2" fmla="*/ 4550700 w 4550700"/>
              <a:gd name="connsiteY2" fmla="*/ 154769 h 4562184"/>
              <a:gd name="connsiteX3" fmla="*/ 4550700 w 4550700"/>
              <a:gd name="connsiteY3" fmla="*/ 4562184 h 4562184"/>
              <a:gd name="connsiteX4" fmla="*/ 0 w 4550700"/>
              <a:gd name="connsiteY4" fmla="*/ 4562184 h 4562184"/>
              <a:gd name="connsiteX5" fmla="*/ 0 w 4550700"/>
              <a:gd name="connsiteY5" fmla="*/ 0 h 4562184"/>
              <a:gd name="connsiteX0" fmla="*/ 0 w 4550700"/>
              <a:gd name="connsiteY0" fmla="*/ 0 h 4562184"/>
              <a:gd name="connsiteX1" fmla="*/ 1749074 w 4550700"/>
              <a:gd name="connsiteY1" fmla="*/ 7142 h 4562184"/>
              <a:gd name="connsiteX2" fmla="*/ 4395931 w 4550700"/>
              <a:gd name="connsiteY2" fmla="*/ 0 h 4562184"/>
              <a:gd name="connsiteX3" fmla="*/ 4550700 w 4550700"/>
              <a:gd name="connsiteY3" fmla="*/ 154769 h 4562184"/>
              <a:gd name="connsiteX4" fmla="*/ 4550700 w 4550700"/>
              <a:gd name="connsiteY4" fmla="*/ 4562184 h 4562184"/>
              <a:gd name="connsiteX5" fmla="*/ 0 w 4550700"/>
              <a:gd name="connsiteY5" fmla="*/ 4562184 h 4562184"/>
              <a:gd name="connsiteX6" fmla="*/ 0 w 4550700"/>
              <a:gd name="connsiteY6"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57765 w 4557765"/>
              <a:gd name="connsiteY4" fmla="*/ 4562184 h 4562184"/>
              <a:gd name="connsiteX5" fmla="*/ 7065 w 4557765"/>
              <a:gd name="connsiteY5" fmla="*/ 4562184 h 4562184"/>
              <a:gd name="connsiteX6" fmla="*/ 0 w 4557765"/>
              <a:gd name="connsiteY6" fmla="*/ 1755299 h 4562184"/>
              <a:gd name="connsiteX7" fmla="*/ 7065 w 4557765"/>
              <a:gd name="connsiteY7" fmla="*/ 0 h 4562184"/>
              <a:gd name="connsiteX0" fmla="*/ 7065 w 4557765"/>
              <a:gd name="connsiteY0" fmla="*/ 0 h 4562184"/>
              <a:gd name="connsiteX1" fmla="*/ 1756139 w 4557765"/>
              <a:gd name="connsiteY1" fmla="*/ 7142 h 4562184"/>
              <a:gd name="connsiteX2" fmla="*/ 4402996 w 4557765"/>
              <a:gd name="connsiteY2" fmla="*/ 0 h 4562184"/>
              <a:gd name="connsiteX3" fmla="*/ 4557765 w 4557765"/>
              <a:gd name="connsiteY3" fmla="*/ 154769 h 4562184"/>
              <a:gd name="connsiteX4" fmla="*/ 4549997 w 4557765"/>
              <a:gd name="connsiteY4" fmla="*/ 2793016 h 4562184"/>
              <a:gd name="connsiteX5" fmla="*/ 4557765 w 4557765"/>
              <a:gd name="connsiteY5" fmla="*/ 4562184 h 4562184"/>
              <a:gd name="connsiteX6" fmla="*/ 7065 w 4557765"/>
              <a:gd name="connsiteY6" fmla="*/ 4562184 h 4562184"/>
              <a:gd name="connsiteX7" fmla="*/ 0 w 4557765"/>
              <a:gd name="connsiteY7" fmla="*/ 1755299 h 4562184"/>
              <a:gd name="connsiteX8" fmla="*/ 7065 w 4557765"/>
              <a:gd name="connsiteY8" fmla="*/ 0 h 4562184"/>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4557765 w 4557765"/>
              <a:gd name="connsiteY5" fmla="*/ 4562184 h 4573103"/>
              <a:gd name="connsiteX6" fmla="*/ 2761928 w 4557765"/>
              <a:gd name="connsiteY6" fmla="*/ 4573103 h 4573103"/>
              <a:gd name="connsiteX7" fmla="*/ 7065 w 4557765"/>
              <a:gd name="connsiteY7" fmla="*/ 4562184 h 4573103"/>
              <a:gd name="connsiteX8" fmla="*/ 0 w 4557765"/>
              <a:gd name="connsiteY8" fmla="*/ 1755299 h 4573103"/>
              <a:gd name="connsiteX9" fmla="*/ 7065 w 4557765"/>
              <a:gd name="connsiteY9"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7065 w 4557765"/>
              <a:gd name="connsiteY6" fmla="*/ 4562184 h 4573103"/>
              <a:gd name="connsiteX7" fmla="*/ 0 w 4557765"/>
              <a:gd name="connsiteY7" fmla="*/ 1755299 h 4573103"/>
              <a:gd name="connsiteX8" fmla="*/ 7065 w 4557765"/>
              <a:gd name="connsiteY8" fmla="*/ 0 h 4573103"/>
              <a:gd name="connsiteX0" fmla="*/ 7065 w 4557765"/>
              <a:gd name="connsiteY0" fmla="*/ 0 h 4573103"/>
              <a:gd name="connsiteX1" fmla="*/ 1756139 w 4557765"/>
              <a:gd name="connsiteY1" fmla="*/ 7142 h 4573103"/>
              <a:gd name="connsiteX2" fmla="*/ 4402996 w 4557765"/>
              <a:gd name="connsiteY2" fmla="*/ 0 h 4573103"/>
              <a:gd name="connsiteX3" fmla="*/ 4557765 w 4557765"/>
              <a:gd name="connsiteY3" fmla="*/ 154769 h 4573103"/>
              <a:gd name="connsiteX4" fmla="*/ 4549997 w 4557765"/>
              <a:gd name="connsiteY4" fmla="*/ 2793016 h 4573103"/>
              <a:gd name="connsiteX5" fmla="*/ 2761928 w 4557765"/>
              <a:gd name="connsiteY5" fmla="*/ 4573103 h 4573103"/>
              <a:gd name="connsiteX6" fmla="*/ 0 w 4557765"/>
              <a:gd name="connsiteY6" fmla="*/ 1755299 h 4573103"/>
              <a:gd name="connsiteX7" fmla="*/ 7065 w 4557765"/>
              <a:gd name="connsiteY7" fmla="*/ 0 h 4573103"/>
              <a:gd name="connsiteX0" fmla="*/ 0 w 4550700"/>
              <a:gd name="connsiteY0" fmla="*/ 0 h 4573103"/>
              <a:gd name="connsiteX1" fmla="*/ 1749074 w 4550700"/>
              <a:gd name="connsiteY1" fmla="*/ 7142 h 4573103"/>
              <a:gd name="connsiteX2" fmla="*/ 4395931 w 4550700"/>
              <a:gd name="connsiteY2" fmla="*/ 0 h 4573103"/>
              <a:gd name="connsiteX3" fmla="*/ 4550700 w 4550700"/>
              <a:gd name="connsiteY3" fmla="*/ 154769 h 4573103"/>
              <a:gd name="connsiteX4" fmla="*/ 4542932 w 4550700"/>
              <a:gd name="connsiteY4" fmla="*/ 2793016 h 4573103"/>
              <a:gd name="connsiteX5" fmla="*/ 2754863 w 4550700"/>
              <a:gd name="connsiteY5" fmla="*/ 4573103 h 4573103"/>
              <a:gd name="connsiteX6" fmla="*/ 232408 w 4550700"/>
              <a:gd name="connsiteY6" fmla="*/ 1539772 h 4573103"/>
              <a:gd name="connsiteX7" fmla="*/ 0 w 4550700"/>
              <a:gd name="connsiteY7" fmla="*/ 0 h 4573103"/>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550700"/>
              <a:gd name="connsiteY0" fmla="*/ 0 h 4317665"/>
              <a:gd name="connsiteX1" fmla="*/ 1749074 w 4550700"/>
              <a:gd name="connsiteY1" fmla="*/ 7142 h 4317665"/>
              <a:gd name="connsiteX2" fmla="*/ 4395931 w 4550700"/>
              <a:gd name="connsiteY2" fmla="*/ 0 h 4317665"/>
              <a:gd name="connsiteX3" fmla="*/ 4550700 w 4550700"/>
              <a:gd name="connsiteY3" fmla="*/ 154769 h 4317665"/>
              <a:gd name="connsiteX4" fmla="*/ 4542932 w 4550700"/>
              <a:gd name="connsiteY4" fmla="*/ 2793016 h 4317665"/>
              <a:gd name="connsiteX5" fmla="*/ 3034248 w 4550700"/>
              <a:gd name="connsiteY5" fmla="*/ 4317665 h 4317665"/>
              <a:gd name="connsiteX6" fmla="*/ 232408 w 4550700"/>
              <a:gd name="connsiteY6" fmla="*/ 1539772 h 4317665"/>
              <a:gd name="connsiteX7" fmla="*/ 0 w 4550700"/>
              <a:gd name="connsiteY7" fmla="*/ 0 h 4317665"/>
              <a:gd name="connsiteX0" fmla="*/ 0 w 4318292"/>
              <a:gd name="connsiteY0" fmla="*/ 1539772 h 4317665"/>
              <a:gd name="connsiteX1" fmla="*/ 1516666 w 4318292"/>
              <a:gd name="connsiteY1" fmla="*/ 7142 h 4317665"/>
              <a:gd name="connsiteX2" fmla="*/ 4163523 w 4318292"/>
              <a:gd name="connsiteY2" fmla="*/ 0 h 4317665"/>
              <a:gd name="connsiteX3" fmla="*/ 4318292 w 4318292"/>
              <a:gd name="connsiteY3" fmla="*/ 154769 h 4317665"/>
              <a:gd name="connsiteX4" fmla="*/ 4310524 w 4318292"/>
              <a:gd name="connsiteY4" fmla="*/ 2793016 h 4317665"/>
              <a:gd name="connsiteX5" fmla="*/ 2801840 w 4318292"/>
              <a:gd name="connsiteY5" fmla="*/ 4317665 h 4317665"/>
              <a:gd name="connsiteX6" fmla="*/ 0 w 4318292"/>
              <a:gd name="connsiteY6" fmla="*/ 1539772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042898"/>
              <a:gd name="connsiteY0" fmla="*/ 1511849 h 4317665"/>
              <a:gd name="connsiteX1" fmla="*/ 1241272 w 4042898"/>
              <a:gd name="connsiteY1" fmla="*/ 7142 h 4317665"/>
              <a:gd name="connsiteX2" fmla="*/ 3888129 w 4042898"/>
              <a:gd name="connsiteY2" fmla="*/ 0 h 4317665"/>
              <a:gd name="connsiteX3" fmla="*/ 4042898 w 4042898"/>
              <a:gd name="connsiteY3" fmla="*/ 154769 h 4317665"/>
              <a:gd name="connsiteX4" fmla="*/ 4035130 w 4042898"/>
              <a:gd name="connsiteY4" fmla="*/ 2793016 h 4317665"/>
              <a:gd name="connsiteX5" fmla="*/ 2526446 w 4042898"/>
              <a:gd name="connsiteY5" fmla="*/ 4317665 h 4317665"/>
              <a:gd name="connsiteX6" fmla="*/ 0 w 4042898"/>
              <a:gd name="connsiteY6" fmla="*/ 1511849 h 4317665"/>
              <a:gd name="connsiteX0" fmla="*/ 0 w 4166625"/>
              <a:gd name="connsiteY0" fmla="*/ 1380209 h 4317665"/>
              <a:gd name="connsiteX1" fmla="*/ 1364999 w 4166625"/>
              <a:gd name="connsiteY1" fmla="*/ 7142 h 4317665"/>
              <a:gd name="connsiteX2" fmla="*/ 4011856 w 4166625"/>
              <a:gd name="connsiteY2" fmla="*/ 0 h 4317665"/>
              <a:gd name="connsiteX3" fmla="*/ 4166625 w 4166625"/>
              <a:gd name="connsiteY3" fmla="*/ 154769 h 4317665"/>
              <a:gd name="connsiteX4" fmla="*/ 4158857 w 4166625"/>
              <a:gd name="connsiteY4" fmla="*/ 2793016 h 4317665"/>
              <a:gd name="connsiteX5" fmla="*/ 2650173 w 4166625"/>
              <a:gd name="connsiteY5" fmla="*/ 4317665 h 4317665"/>
              <a:gd name="connsiteX6" fmla="*/ 0 w 4166625"/>
              <a:gd name="connsiteY6" fmla="*/ 1380209 h 4317665"/>
              <a:gd name="connsiteX0" fmla="*/ 0 w 4302326"/>
              <a:gd name="connsiteY0" fmla="*/ 1523815 h 4317665"/>
              <a:gd name="connsiteX1" fmla="*/ 1500700 w 4302326"/>
              <a:gd name="connsiteY1" fmla="*/ 7142 h 4317665"/>
              <a:gd name="connsiteX2" fmla="*/ 4147557 w 4302326"/>
              <a:gd name="connsiteY2" fmla="*/ 0 h 4317665"/>
              <a:gd name="connsiteX3" fmla="*/ 4302326 w 4302326"/>
              <a:gd name="connsiteY3" fmla="*/ 154769 h 4317665"/>
              <a:gd name="connsiteX4" fmla="*/ 4294558 w 4302326"/>
              <a:gd name="connsiteY4" fmla="*/ 2793016 h 4317665"/>
              <a:gd name="connsiteX5" fmla="*/ 2785874 w 4302326"/>
              <a:gd name="connsiteY5" fmla="*/ 4317665 h 4317665"/>
              <a:gd name="connsiteX6" fmla="*/ 0 w 4302326"/>
              <a:gd name="connsiteY6" fmla="*/ 1523815 h 4317665"/>
              <a:gd name="connsiteX0" fmla="*/ 0 w 4355324"/>
              <a:gd name="connsiteY0" fmla="*/ 1560895 h 4317665"/>
              <a:gd name="connsiteX1" fmla="*/ 1553698 w 4355324"/>
              <a:gd name="connsiteY1" fmla="*/ 7142 h 4317665"/>
              <a:gd name="connsiteX2" fmla="*/ 4200555 w 4355324"/>
              <a:gd name="connsiteY2" fmla="*/ 0 h 4317665"/>
              <a:gd name="connsiteX3" fmla="*/ 4355324 w 4355324"/>
              <a:gd name="connsiteY3" fmla="*/ 154769 h 4317665"/>
              <a:gd name="connsiteX4" fmla="*/ 4347556 w 4355324"/>
              <a:gd name="connsiteY4" fmla="*/ 2793016 h 4317665"/>
              <a:gd name="connsiteX5" fmla="*/ 2838872 w 4355324"/>
              <a:gd name="connsiteY5" fmla="*/ 4317665 h 4317665"/>
              <a:gd name="connsiteX6" fmla="*/ 0 w 4355324"/>
              <a:gd name="connsiteY6" fmla="*/ 1560895 h 4317665"/>
              <a:gd name="connsiteX0" fmla="*/ 0 w 4090333"/>
              <a:gd name="connsiteY0" fmla="*/ 1497332 h 4317665"/>
              <a:gd name="connsiteX1" fmla="*/ 1288707 w 4090333"/>
              <a:gd name="connsiteY1" fmla="*/ 7142 h 4317665"/>
              <a:gd name="connsiteX2" fmla="*/ 3935564 w 4090333"/>
              <a:gd name="connsiteY2" fmla="*/ 0 h 4317665"/>
              <a:gd name="connsiteX3" fmla="*/ 4090333 w 4090333"/>
              <a:gd name="connsiteY3" fmla="*/ 154769 h 4317665"/>
              <a:gd name="connsiteX4" fmla="*/ 4082565 w 4090333"/>
              <a:gd name="connsiteY4" fmla="*/ 2793016 h 4317665"/>
              <a:gd name="connsiteX5" fmla="*/ 2573881 w 4090333"/>
              <a:gd name="connsiteY5" fmla="*/ 4317665 h 4317665"/>
              <a:gd name="connsiteX6" fmla="*/ 0 w 4090333"/>
              <a:gd name="connsiteY6" fmla="*/ 1497332 h 4317665"/>
              <a:gd name="connsiteX0" fmla="*/ 0 w 4310275"/>
              <a:gd name="connsiteY0" fmla="*/ 1526466 h 4317665"/>
              <a:gd name="connsiteX1" fmla="*/ 1508649 w 4310275"/>
              <a:gd name="connsiteY1" fmla="*/ 7142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317665"/>
              <a:gd name="connsiteX1" fmla="*/ 1503350 w 4310275"/>
              <a:gd name="connsiteY1" fmla="*/ 17736 h 4317665"/>
              <a:gd name="connsiteX2" fmla="*/ 4155506 w 4310275"/>
              <a:gd name="connsiteY2" fmla="*/ 0 h 4317665"/>
              <a:gd name="connsiteX3" fmla="*/ 4310275 w 4310275"/>
              <a:gd name="connsiteY3" fmla="*/ 154769 h 4317665"/>
              <a:gd name="connsiteX4" fmla="*/ 4302507 w 4310275"/>
              <a:gd name="connsiteY4" fmla="*/ 2793016 h 4317665"/>
              <a:gd name="connsiteX5" fmla="*/ 2793823 w 4310275"/>
              <a:gd name="connsiteY5" fmla="*/ 4317665 h 4317665"/>
              <a:gd name="connsiteX6" fmla="*/ 0 w 4310275"/>
              <a:gd name="connsiteY6" fmla="*/ 1526466 h 4317665"/>
              <a:gd name="connsiteX0" fmla="*/ 0 w 4310275"/>
              <a:gd name="connsiteY0" fmla="*/ 1526466 h 4436708"/>
              <a:gd name="connsiteX1" fmla="*/ 1503350 w 4310275"/>
              <a:gd name="connsiteY1" fmla="*/ 17736 h 4436708"/>
              <a:gd name="connsiteX2" fmla="*/ 4155506 w 4310275"/>
              <a:gd name="connsiteY2" fmla="*/ 0 h 4436708"/>
              <a:gd name="connsiteX3" fmla="*/ 4310275 w 4310275"/>
              <a:gd name="connsiteY3" fmla="*/ 154769 h 4436708"/>
              <a:gd name="connsiteX4" fmla="*/ 4302507 w 4310275"/>
              <a:gd name="connsiteY4" fmla="*/ 2793016 h 4436708"/>
              <a:gd name="connsiteX5" fmla="*/ 2667911 w 4310275"/>
              <a:gd name="connsiteY5" fmla="*/ 4436708 h 4436708"/>
              <a:gd name="connsiteX6" fmla="*/ 0 w 4310275"/>
              <a:gd name="connsiteY6" fmla="*/ 1526466 h 4436708"/>
              <a:gd name="connsiteX0" fmla="*/ 0 w 4429381"/>
              <a:gd name="connsiteY0" fmla="*/ 1645508 h 4436708"/>
              <a:gd name="connsiteX1" fmla="*/ 1622456 w 4429381"/>
              <a:gd name="connsiteY1" fmla="*/ 17736 h 4436708"/>
              <a:gd name="connsiteX2" fmla="*/ 4274612 w 4429381"/>
              <a:gd name="connsiteY2" fmla="*/ 0 h 4436708"/>
              <a:gd name="connsiteX3" fmla="*/ 4429381 w 4429381"/>
              <a:gd name="connsiteY3" fmla="*/ 154769 h 4436708"/>
              <a:gd name="connsiteX4" fmla="*/ 4421613 w 4429381"/>
              <a:gd name="connsiteY4" fmla="*/ 2793016 h 4436708"/>
              <a:gd name="connsiteX5" fmla="*/ 2787017 w 4429381"/>
              <a:gd name="connsiteY5" fmla="*/ 4436708 h 4436708"/>
              <a:gd name="connsiteX6" fmla="*/ 0 w 4429381"/>
              <a:gd name="connsiteY6" fmla="*/ 1645508 h 4436708"/>
              <a:gd name="connsiteX0" fmla="*/ 0 w 4170750"/>
              <a:gd name="connsiteY0" fmla="*/ 1903999 h 4436708"/>
              <a:gd name="connsiteX1" fmla="*/ 1363825 w 4170750"/>
              <a:gd name="connsiteY1" fmla="*/ 17736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170750"/>
              <a:gd name="connsiteY0" fmla="*/ 1903999 h 4436708"/>
              <a:gd name="connsiteX1" fmla="*/ 1898103 w 4170750"/>
              <a:gd name="connsiteY1" fmla="*/ 14335 h 4436708"/>
              <a:gd name="connsiteX2" fmla="*/ 4015981 w 4170750"/>
              <a:gd name="connsiteY2" fmla="*/ 0 h 4436708"/>
              <a:gd name="connsiteX3" fmla="*/ 4170750 w 4170750"/>
              <a:gd name="connsiteY3" fmla="*/ 154769 h 4436708"/>
              <a:gd name="connsiteX4" fmla="*/ 4162982 w 4170750"/>
              <a:gd name="connsiteY4" fmla="*/ 2793016 h 4436708"/>
              <a:gd name="connsiteX5" fmla="*/ 2528386 w 4170750"/>
              <a:gd name="connsiteY5" fmla="*/ 4436708 h 4436708"/>
              <a:gd name="connsiteX6" fmla="*/ 0 w 4170750"/>
              <a:gd name="connsiteY6" fmla="*/ 1903999 h 4436708"/>
              <a:gd name="connsiteX0" fmla="*/ 0 w 4092480"/>
              <a:gd name="connsiteY0" fmla="*/ 1927808 h 4436708"/>
              <a:gd name="connsiteX1" fmla="*/ 1819833 w 4092480"/>
              <a:gd name="connsiteY1" fmla="*/ 14335 h 4436708"/>
              <a:gd name="connsiteX2" fmla="*/ 3937711 w 4092480"/>
              <a:gd name="connsiteY2" fmla="*/ 0 h 4436708"/>
              <a:gd name="connsiteX3" fmla="*/ 4092480 w 4092480"/>
              <a:gd name="connsiteY3" fmla="*/ 154769 h 4436708"/>
              <a:gd name="connsiteX4" fmla="*/ 4084712 w 4092480"/>
              <a:gd name="connsiteY4" fmla="*/ 2793016 h 4436708"/>
              <a:gd name="connsiteX5" fmla="*/ 2450116 w 4092480"/>
              <a:gd name="connsiteY5" fmla="*/ 4436708 h 4436708"/>
              <a:gd name="connsiteX6" fmla="*/ 0 w 4092480"/>
              <a:gd name="connsiteY6" fmla="*/ 1927808 h 4436708"/>
              <a:gd name="connsiteX0" fmla="*/ 0 w 4163944"/>
              <a:gd name="connsiteY0" fmla="*/ 1910802 h 4436708"/>
              <a:gd name="connsiteX1" fmla="*/ 1891297 w 4163944"/>
              <a:gd name="connsiteY1" fmla="*/ 14335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0802 h 4436708"/>
              <a:gd name="connsiteX1" fmla="*/ 1918522 w 4163944"/>
              <a:gd name="connsiteY1" fmla="*/ 730 h 4436708"/>
              <a:gd name="connsiteX2" fmla="*/ 4009175 w 4163944"/>
              <a:gd name="connsiteY2" fmla="*/ 0 h 4436708"/>
              <a:gd name="connsiteX3" fmla="*/ 4163944 w 4163944"/>
              <a:gd name="connsiteY3" fmla="*/ 154769 h 4436708"/>
              <a:gd name="connsiteX4" fmla="*/ 4156176 w 4163944"/>
              <a:gd name="connsiteY4" fmla="*/ 2793016 h 4436708"/>
              <a:gd name="connsiteX5" fmla="*/ 2521580 w 4163944"/>
              <a:gd name="connsiteY5" fmla="*/ 4436708 h 4436708"/>
              <a:gd name="connsiteX6" fmla="*/ 0 w 4163944"/>
              <a:gd name="connsiteY6" fmla="*/ 1910802 h 4436708"/>
              <a:gd name="connsiteX0" fmla="*/ 0 w 4163944"/>
              <a:gd name="connsiteY0" fmla="*/ 1913473 h 4439379"/>
              <a:gd name="connsiteX1" fmla="*/ 1915121 w 4163944"/>
              <a:gd name="connsiteY1" fmla="*/ 0 h 4439379"/>
              <a:gd name="connsiteX2" fmla="*/ 4009175 w 4163944"/>
              <a:gd name="connsiteY2" fmla="*/ 2671 h 4439379"/>
              <a:gd name="connsiteX3" fmla="*/ 4163944 w 4163944"/>
              <a:gd name="connsiteY3" fmla="*/ 157440 h 4439379"/>
              <a:gd name="connsiteX4" fmla="*/ 4156176 w 4163944"/>
              <a:gd name="connsiteY4" fmla="*/ 2795687 h 4439379"/>
              <a:gd name="connsiteX5" fmla="*/ 2521580 w 4163944"/>
              <a:gd name="connsiteY5" fmla="*/ 4439379 h 4439379"/>
              <a:gd name="connsiteX6" fmla="*/ 0 w 4163944"/>
              <a:gd name="connsiteY6" fmla="*/ 1913473 h 4439379"/>
              <a:gd name="connsiteX0" fmla="*/ 0 w 4163944"/>
              <a:gd name="connsiteY0" fmla="*/ 1938154 h 4464060"/>
              <a:gd name="connsiteX1" fmla="*/ 1939817 w 4163944"/>
              <a:gd name="connsiteY1" fmla="*/ 0 h 4464060"/>
              <a:gd name="connsiteX2" fmla="*/ 4009175 w 4163944"/>
              <a:gd name="connsiteY2" fmla="*/ 27352 h 4464060"/>
              <a:gd name="connsiteX3" fmla="*/ 4163944 w 4163944"/>
              <a:gd name="connsiteY3" fmla="*/ 182121 h 4464060"/>
              <a:gd name="connsiteX4" fmla="*/ 4156176 w 4163944"/>
              <a:gd name="connsiteY4" fmla="*/ 2820368 h 4464060"/>
              <a:gd name="connsiteX5" fmla="*/ 2521580 w 4163944"/>
              <a:gd name="connsiteY5" fmla="*/ 4464060 h 4464060"/>
              <a:gd name="connsiteX6" fmla="*/ 0 w 4163944"/>
              <a:gd name="connsiteY6" fmla="*/ 1938154 h 4464060"/>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6176 w 4163944"/>
              <a:gd name="connsiteY4" fmla="*/ 2820368 h 4728834"/>
              <a:gd name="connsiteX5" fmla="*/ 2786498 w 4163944"/>
              <a:gd name="connsiteY5" fmla="*/ 4728834 h 4728834"/>
              <a:gd name="connsiteX6" fmla="*/ 0 w 4163944"/>
              <a:gd name="connsiteY6" fmla="*/ 1938154 h 4728834"/>
              <a:gd name="connsiteX0" fmla="*/ 0 w 4163944"/>
              <a:gd name="connsiteY0" fmla="*/ 1938154 h 4728834"/>
              <a:gd name="connsiteX1" fmla="*/ 1939817 w 4163944"/>
              <a:gd name="connsiteY1" fmla="*/ 0 h 4728834"/>
              <a:gd name="connsiteX2" fmla="*/ 4009175 w 4163944"/>
              <a:gd name="connsiteY2" fmla="*/ 27352 h 4728834"/>
              <a:gd name="connsiteX3" fmla="*/ 4163944 w 4163944"/>
              <a:gd name="connsiteY3" fmla="*/ 182121 h 4728834"/>
              <a:gd name="connsiteX4" fmla="*/ 4151686 w 4163944"/>
              <a:gd name="connsiteY4" fmla="*/ 3358893 h 4728834"/>
              <a:gd name="connsiteX5" fmla="*/ 2786498 w 4163944"/>
              <a:gd name="connsiteY5" fmla="*/ 4728834 h 4728834"/>
              <a:gd name="connsiteX6" fmla="*/ 0 w 4163944"/>
              <a:gd name="connsiteY6" fmla="*/ 1938154 h 4728834"/>
              <a:gd name="connsiteX0" fmla="*/ 0 w 4169243"/>
              <a:gd name="connsiteY0" fmla="*/ 1932858 h 4728834"/>
              <a:gd name="connsiteX1" fmla="*/ 1945116 w 4169243"/>
              <a:gd name="connsiteY1" fmla="*/ 0 h 4728834"/>
              <a:gd name="connsiteX2" fmla="*/ 4014474 w 4169243"/>
              <a:gd name="connsiteY2" fmla="*/ 27352 h 4728834"/>
              <a:gd name="connsiteX3" fmla="*/ 4169243 w 4169243"/>
              <a:gd name="connsiteY3" fmla="*/ 182121 h 4728834"/>
              <a:gd name="connsiteX4" fmla="*/ 4156985 w 4169243"/>
              <a:gd name="connsiteY4" fmla="*/ 3358893 h 4728834"/>
              <a:gd name="connsiteX5" fmla="*/ 2791797 w 4169243"/>
              <a:gd name="connsiteY5" fmla="*/ 4728834 h 4728834"/>
              <a:gd name="connsiteX6" fmla="*/ 0 w 4169243"/>
              <a:gd name="connsiteY6" fmla="*/ 1932858 h 4728834"/>
              <a:gd name="connsiteX0" fmla="*/ 0 w 4169243"/>
              <a:gd name="connsiteY0" fmla="*/ 1935508 h 4731484"/>
              <a:gd name="connsiteX1" fmla="*/ 1942466 w 4169243"/>
              <a:gd name="connsiteY1" fmla="*/ 0 h 4731484"/>
              <a:gd name="connsiteX2" fmla="*/ 4014474 w 4169243"/>
              <a:gd name="connsiteY2" fmla="*/ 30002 h 4731484"/>
              <a:gd name="connsiteX3" fmla="*/ 4169243 w 4169243"/>
              <a:gd name="connsiteY3" fmla="*/ 184771 h 4731484"/>
              <a:gd name="connsiteX4" fmla="*/ 4156985 w 4169243"/>
              <a:gd name="connsiteY4" fmla="*/ 3361543 h 4731484"/>
              <a:gd name="connsiteX5" fmla="*/ 2791797 w 4169243"/>
              <a:gd name="connsiteY5" fmla="*/ 4731484 h 4731484"/>
              <a:gd name="connsiteX6" fmla="*/ 0 w 4169243"/>
              <a:gd name="connsiteY6" fmla="*/ 1935508 h 4731484"/>
              <a:gd name="connsiteX0" fmla="*/ 0 w 4928624"/>
              <a:gd name="connsiteY0" fmla="*/ 2701379 h 4731484"/>
              <a:gd name="connsiteX1" fmla="*/ 2701847 w 4928624"/>
              <a:gd name="connsiteY1" fmla="*/ 0 h 4731484"/>
              <a:gd name="connsiteX2" fmla="*/ 4773855 w 4928624"/>
              <a:gd name="connsiteY2" fmla="*/ 30002 h 4731484"/>
              <a:gd name="connsiteX3" fmla="*/ 4928624 w 4928624"/>
              <a:gd name="connsiteY3" fmla="*/ 184771 h 4731484"/>
              <a:gd name="connsiteX4" fmla="*/ 4916366 w 4928624"/>
              <a:gd name="connsiteY4" fmla="*/ 3361543 h 4731484"/>
              <a:gd name="connsiteX5" fmla="*/ 3551178 w 4928624"/>
              <a:gd name="connsiteY5" fmla="*/ 4731484 h 4731484"/>
              <a:gd name="connsiteX6" fmla="*/ 0 w 4928624"/>
              <a:gd name="connsiteY6" fmla="*/ 2701379 h 4731484"/>
              <a:gd name="connsiteX0" fmla="*/ 0 w 4928624"/>
              <a:gd name="connsiteY0" fmla="*/ 2701379 h 5487144"/>
              <a:gd name="connsiteX1" fmla="*/ 2701847 w 4928624"/>
              <a:gd name="connsiteY1" fmla="*/ 0 h 5487144"/>
              <a:gd name="connsiteX2" fmla="*/ 4773855 w 4928624"/>
              <a:gd name="connsiteY2" fmla="*/ 30002 h 5487144"/>
              <a:gd name="connsiteX3" fmla="*/ 4928624 w 4928624"/>
              <a:gd name="connsiteY3" fmla="*/ 184771 h 5487144"/>
              <a:gd name="connsiteX4" fmla="*/ 4916366 w 4928624"/>
              <a:gd name="connsiteY4" fmla="*/ 3361543 h 5487144"/>
              <a:gd name="connsiteX5" fmla="*/ 2802014 w 4928624"/>
              <a:gd name="connsiteY5" fmla="*/ 5487144 h 5487144"/>
              <a:gd name="connsiteX6" fmla="*/ 0 w 4928624"/>
              <a:gd name="connsiteY6" fmla="*/ 2701379 h 5487144"/>
              <a:gd name="connsiteX0" fmla="*/ 0 w 4613524"/>
              <a:gd name="connsiteY0" fmla="*/ 2386410 h 5487144"/>
              <a:gd name="connsiteX1" fmla="*/ 2386747 w 4613524"/>
              <a:gd name="connsiteY1" fmla="*/ 0 h 5487144"/>
              <a:gd name="connsiteX2" fmla="*/ 4458755 w 4613524"/>
              <a:gd name="connsiteY2" fmla="*/ 30002 h 5487144"/>
              <a:gd name="connsiteX3" fmla="*/ 4613524 w 4613524"/>
              <a:gd name="connsiteY3" fmla="*/ 184771 h 5487144"/>
              <a:gd name="connsiteX4" fmla="*/ 4601266 w 4613524"/>
              <a:gd name="connsiteY4" fmla="*/ 3361543 h 5487144"/>
              <a:gd name="connsiteX5" fmla="*/ 2486914 w 4613524"/>
              <a:gd name="connsiteY5" fmla="*/ 5487144 h 5487144"/>
              <a:gd name="connsiteX6" fmla="*/ 0 w 4613524"/>
              <a:gd name="connsiteY6" fmla="*/ 2386410 h 5487144"/>
              <a:gd name="connsiteX0" fmla="*/ 0 w 4613524"/>
              <a:gd name="connsiteY0" fmla="*/ 2386410 h 5172177"/>
              <a:gd name="connsiteX1" fmla="*/ 2386747 w 4613524"/>
              <a:gd name="connsiteY1" fmla="*/ 0 h 5172177"/>
              <a:gd name="connsiteX2" fmla="*/ 4458755 w 4613524"/>
              <a:gd name="connsiteY2" fmla="*/ 30002 h 5172177"/>
              <a:gd name="connsiteX3" fmla="*/ 4613524 w 4613524"/>
              <a:gd name="connsiteY3" fmla="*/ 184771 h 5172177"/>
              <a:gd name="connsiteX4" fmla="*/ 4601266 w 4613524"/>
              <a:gd name="connsiteY4" fmla="*/ 3361543 h 5172177"/>
              <a:gd name="connsiteX5" fmla="*/ 2802015 w 4613524"/>
              <a:gd name="connsiteY5" fmla="*/ 5172177 h 5172177"/>
              <a:gd name="connsiteX6" fmla="*/ 0 w 4613524"/>
              <a:gd name="connsiteY6" fmla="*/ 2386410 h 51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524" h="5172177">
                <a:moveTo>
                  <a:pt x="0" y="2386410"/>
                </a:moveTo>
                <a:lnTo>
                  <a:pt x="2386747" y="0"/>
                </a:lnTo>
                <a:lnTo>
                  <a:pt x="4458755" y="30002"/>
                </a:lnTo>
                <a:cubicBezTo>
                  <a:pt x="4544232" y="30002"/>
                  <a:pt x="4613524" y="99294"/>
                  <a:pt x="4613524" y="184771"/>
                </a:cubicBezTo>
                <a:cubicBezTo>
                  <a:pt x="4610935" y="1064187"/>
                  <a:pt x="4603855" y="2482127"/>
                  <a:pt x="4601266" y="3361543"/>
                </a:cubicBezTo>
                <a:lnTo>
                  <a:pt x="2802015" y="5172177"/>
                </a:lnTo>
                <a:lnTo>
                  <a:pt x="0" y="2386410"/>
                </a:lnTo>
                <a:close/>
              </a:path>
            </a:pathLst>
          </a:cu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latin typeface="Avenir LT Pro 55 Roman" panose="020B0503020203020204" pitchFamily="34" charset="77"/>
              </a:rPr>
              <a:t> </a:t>
            </a:r>
          </a:p>
        </p:txBody>
      </p:sp>
      <p:sp>
        <p:nvSpPr>
          <p:cNvPr id="16" name="Foliennummernplatzhalter 1">
            <a:extLst>
              <a:ext uri="{FF2B5EF4-FFF2-40B4-BE49-F238E27FC236}">
                <a16:creationId xmlns:a16="http://schemas.microsoft.com/office/drawing/2014/main" id="{DD700BE1-524D-ED48-8646-7F8FC1CADE89}"/>
              </a:ext>
            </a:extLst>
          </p:cNvPr>
          <p:cNvSpPr>
            <a:spLocks noGrp="1"/>
          </p:cNvSpPr>
          <p:nvPr>
            <p:ph type="sldNum" sz="quarter" idx="12"/>
          </p:nvPr>
        </p:nvSpPr>
        <p:spPr>
          <a:xfrm>
            <a:off x="7828982" y="4860000"/>
            <a:ext cx="944877" cy="273844"/>
          </a:xfrm>
        </p:spPr>
        <p:txBody>
          <a:bodyPr/>
          <a:lstStyle/>
          <a:p>
            <a:fld id="{062264FA-5897-E448-9104-19C45CE6974D}" type="slidenum">
              <a:rPr lang="de-DE"/>
              <a:pPr/>
              <a:t>9</a:t>
            </a:fld>
            <a:endParaRPr lang="de-DE"/>
          </a:p>
        </p:txBody>
      </p:sp>
      <p:sp>
        <p:nvSpPr>
          <p:cNvPr id="18" name="Titel 2">
            <a:extLst>
              <a:ext uri="{FF2B5EF4-FFF2-40B4-BE49-F238E27FC236}">
                <a16:creationId xmlns:a16="http://schemas.microsoft.com/office/drawing/2014/main" id="{C7268D68-93AC-E447-A1A7-FCE79A71D6DC}"/>
              </a:ext>
            </a:extLst>
          </p:cNvPr>
          <p:cNvSpPr>
            <a:spLocks noGrp="1"/>
          </p:cNvSpPr>
          <p:nvPr>
            <p:ph type="title"/>
          </p:nvPr>
        </p:nvSpPr>
        <p:spPr>
          <a:xfrm>
            <a:off x="404948" y="270000"/>
            <a:ext cx="7025054" cy="357534"/>
          </a:xfrm>
          <a:prstGeom prst="rect">
            <a:avLst/>
          </a:prstGeom>
        </p:spPr>
        <p:txBody>
          <a:bodyPr/>
          <a:lstStyle/>
          <a:p>
            <a:r>
              <a:rPr lang="de-DE" dirty="0"/>
              <a:t>OUR DIVISIONS.</a:t>
            </a:r>
          </a:p>
        </p:txBody>
      </p:sp>
      <p:sp>
        <p:nvSpPr>
          <p:cNvPr id="19" name="Inhaltsplatzhalter 3">
            <a:extLst>
              <a:ext uri="{FF2B5EF4-FFF2-40B4-BE49-F238E27FC236}">
                <a16:creationId xmlns:a16="http://schemas.microsoft.com/office/drawing/2014/main" id="{2096594C-CE81-504D-AB6E-0C838BC4EB26}"/>
              </a:ext>
            </a:extLst>
          </p:cNvPr>
          <p:cNvSpPr>
            <a:spLocks noGrp="1"/>
          </p:cNvSpPr>
          <p:nvPr/>
        </p:nvSpPr>
        <p:spPr>
          <a:xfrm>
            <a:off x="1080000" y="2675667"/>
            <a:ext cx="2223466" cy="1917976"/>
          </a:xfrm>
          <a:prstGeom prst="rect">
            <a:avLst/>
          </a:prstGeom>
        </p:spPr>
        <p:txBody>
          <a:bodyPr lIns="0" tIns="0" rIns="0" bIns="0"/>
          <a:lstStyle>
            <a:lvl1pPr marL="128538" indent="-128538" algn="l" defTabSz="171384" rtl="0" eaLnBrk="1" latinLnBrk="0" hangingPunct="1">
              <a:spcBef>
                <a:spcPts val="300"/>
              </a:spcBef>
              <a:buClr>
                <a:srgbClr val="5A646E"/>
              </a:buClr>
              <a:buSzPct val="110000"/>
              <a:buFont typeface="Lucida Grande"/>
              <a:buChar char="»"/>
              <a:defRPr sz="1100" kern="1200">
                <a:solidFill>
                  <a:schemeClr val="tx1"/>
                </a:solidFill>
                <a:latin typeface="Avenir LT Std 55 Roman"/>
                <a:ea typeface="+mn-ea"/>
                <a:cs typeface="+mn-cs"/>
              </a:defRPr>
            </a:lvl1pPr>
            <a:lvl2pPr marL="278501" indent="-107116" algn="l" defTabSz="171384" rtl="0" eaLnBrk="1" latinLnBrk="0" hangingPunct="1">
              <a:spcBef>
                <a:spcPts val="300"/>
              </a:spcBef>
              <a:buClr>
                <a:srgbClr val="5A646E"/>
              </a:buClr>
              <a:buFont typeface="Wingdings" charset="2"/>
              <a:buChar char="§"/>
              <a:defRPr sz="1100" kern="1200">
                <a:solidFill>
                  <a:schemeClr val="tx1"/>
                </a:solidFill>
                <a:latin typeface="Avenir LT Std 55 Roman"/>
                <a:ea typeface="+mn-ea"/>
                <a:cs typeface="+mn-cs"/>
              </a:defRPr>
            </a:lvl2pPr>
            <a:lvl3pPr marL="428462" indent="-85692" algn="l" defTabSz="171384" rtl="0" eaLnBrk="1" latinLnBrk="0" hangingPunct="1">
              <a:spcBef>
                <a:spcPts val="300"/>
              </a:spcBef>
              <a:buClr>
                <a:srgbClr val="5A646E"/>
              </a:buClr>
              <a:buFont typeface="Arial"/>
              <a:buChar char="•"/>
              <a:defRPr sz="1100" kern="1200">
                <a:solidFill>
                  <a:schemeClr val="tx1"/>
                </a:solidFill>
                <a:latin typeface="Avenir LT Std 55 Roman"/>
                <a:ea typeface="+mn-ea"/>
                <a:cs typeface="+mn-cs"/>
              </a:defRPr>
            </a:lvl3pPr>
            <a:lvl4pPr marL="599847"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4pPr>
            <a:lvl5pPr marL="771232" indent="-85692" algn="l" defTabSz="171384" rtl="0" eaLnBrk="1" latinLnBrk="0" hangingPunct="1">
              <a:spcBef>
                <a:spcPts val="300"/>
              </a:spcBef>
              <a:buClr>
                <a:srgbClr val="5A646E"/>
              </a:buClr>
              <a:buFont typeface="Symbol" charset="2"/>
              <a:buChar char="-"/>
              <a:defRPr sz="1100" kern="1200">
                <a:solidFill>
                  <a:schemeClr val="tx1"/>
                </a:solidFill>
                <a:latin typeface="Avenir LT Std 55 Roman"/>
                <a:ea typeface="+mn-ea"/>
                <a:cs typeface="+mn-cs"/>
              </a:defRPr>
            </a:lvl5pPr>
            <a:lvl6pPr marL="942617" indent="-85692" algn="l" defTabSz="171384" rtl="0" eaLnBrk="1" latinLnBrk="0" hangingPunct="1">
              <a:spcBef>
                <a:spcPct val="20000"/>
              </a:spcBef>
              <a:buFont typeface="Arial"/>
              <a:buChar char="•"/>
              <a:defRPr sz="700" kern="1200">
                <a:solidFill>
                  <a:schemeClr val="tx1"/>
                </a:solidFill>
                <a:latin typeface="+mn-lt"/>
                <a:ea typeface="+mn-ea"/>
                <a:cs typeface="+mn-cs"/>
              </a:defRPr>
            </a:lvl6pPr>
            <a:lvl7pPr marL="1114001" indent="-85692" algn="l" defTabSz="171384" rtl="0" eaLnBrk="1" latinLnBrk="0" hangingPunct="1">
              <a:spcBef>
                <a:spcPct val="20000"/>
              </a:spcBef>
              <a:buFont typeface="Arial"/>
              <a:buChar char="•"/>
              <a:defRPr sz="700" kern="1200">
                <a:solidFill>
                  <a:schemeClr val="tx1"/>
                </a:solidFill>
                <a:latin typeface="+mn-lt"/>
                <a:ea typeface="+mn-ea"/>
                <a:cs typeface="+mn-cs"/>
              </a:defRPr>
            </a:lvl7pPr>
            <a:lvl8pPr marL="1285386" indent="-85692" algn="l" defTabSz="171384" rtl="0" eaLnBrk="1" latinLnBrk="0" hangingPunct="1">
              <a:spcBef>
                <a:spcPct val="20000"/>
              </a:spcBef>
              <a:buFont typeface="Arial"/>
              <a:buChar char="•"/>
              <a:defRPr sz="700" kern="1200">
                <a:solidFill>
                  <a:schemeClr val="tx1"/>
                </a:solidFill>
                <a:latin typeface="+mn-lt"/>
                <a:ea typeface="+mn-ea"/>
                <a:cs typeface="+mn-cs"/>
              </a:defRPr>
            </a:lvl8pPr>
            <a:lvl9pPr marL="1456770" indent="-85692" algn="l" defTabSz="171384" rtl="0" eaLnBrk="1" latinLnBrk="0" hangingPunct="1">
              <a:spcBef>
                <a:spcPct val="20000"/>
              </a:spcBef>
              <a:buFont typeface="Arial"/>
              <a:buChar char="•"/>
              <a:defRPr sz="700" kern="1200">
                <a:solidFill>
                  <a:schemeClr val="tx1"/>
                </a:solidFill>
                <a:latin typeface="+mn-lt"/>
                <a:ea typeface="+mn-ea"/>
                <a:cs typeface="+mn-cs"/>
              </a:defRPr>
            </a:lvl9pPr>
          </a:lstStyle>
          <a:p>
            <a:pPr>
              <a:buClr>
                <a:schemeClr val="accent1"/>
              </a:buClr>
            </a:pPr>
            <a:r>
              <a:rPr lang="de-DE" sz="1000" dirty="0">
                <a:solidFill>
                  <a:schemeClr val="accent1"/>
                </a:solidFill>
                <a:latin typeface="Avenir LT Std 55 Roman" panose="020B0503020203020204" pitchFamily="34" charset="0"/>
              </a:rPr>
              <a:t>Master Planning</a:t>
            </a:r>
          </a:p>
          <a:p>
            <a:pPr>
              <a:buClr>
                <a:schemeClr val="accent1"/>
              </a:buClr>
            </a:pPr>
            <a:r>
              <a:rPr lang="de-DE" sz="1000" dirty="0">
                <a:solidFill>
                  <a:schemeClr val="accent1"/>
                </a:solidFill>
                <a:latin typeface="Avenir LT Std 55 Roman" panose="020B0503020203020204" pitchFamily="34" charset="0"/>
              </a:rPr>
              <a:t>Green-Building-Design</a:t>
            </a:r>
          </a:p>
          <a:p>
            <a:pPr>
              <a:buClr>
                <a:schemeClr val="accent1"/>
              </a:buClr>
            </a:pPr>
            <a:r>
              <a:rPr lang="de-DE" sz="1000" dirty="0">
                <a:solidFill>
                  <a:schemeClr val="accent1"/>
                </a:solidFill>
                <a:latin typeface="Avenir LT Std 55 Roman" panose="020B0503020203020204" pitchFamily="34" charset="0"/>
              </a:rPr>
              <a:t>System Engineering</a:t>
            </a:r>
          </a:p>
          <a:p>
            <a:pPr>
              <a:buClr>
                <a:schemeClr val="accent1"/>
              </a:buClr>
            </a:pPr>
            <a:r>
              <a:rPr lang="de-DE" sz="1000" dirty="0">
                <a:solidFill>
                  <a:schemeClr val="accent1"/>
                </a:solidFill>
                <a:latin typeface="Avenir LT Std 55 Roman" panose="020B0503020203020204" pitchFamily="34" charset="0"/>
              </a:rPr>
              <a:t>System Engineering and Prototyping</a:t>
            </a:r>
          </a:p>
          <a:p>
            <a:pPr>
              <a:buClr>
                <a:schemeClr val="accent1"/>
              </a:buClr>
            </a:pPr>
            <a:r>
              <a:rPr lang="de-DE" sz="1000" dirty="0">
                <a:solidFill>
                  <a:schemeClr val="accent1"/>
                </a:solidFill>
                <a:latin typeface="Avenir LT Std 55 Roman" panose="020B0503020203020204" pitchFamily="34" charset="0"/>
              </a:rPr>
              <a:t>Building Digitisation</a:t>
            </a:r>
          </a:p>
          <a:p>
            <a:pPr>
              <a:buClr>
                <a:schemeClr val="accent1"/>
              </a:buClr>
            </a:pPr>
            <a:r>
              <a:rPr lang="de-DE" sz="1000" dirty="0">
                <a:solidFill>
                  <a:schemeClr val="accent1"/>
                </a:solidFill>
                <a:latin typeface="Avenir LT Std 55 Roman" panose="020B0503020203020204" pitchFamily="34" charset="0"/>
              </a:rPr>
              <a:t>TGA 360°</a:t>
            </a:r>
          </a:p>
          <a:p>
            <a:pPr>
              <a:buClr>
                <a:schemeClr val="accent1"/>
              </a:buClr>
            </a:pPr>
            <a:r>
              <a:rPr lang="de-DE" sz="1000" dirty="0">
                <a:solidFill>
                  <a:schemeClr val="accent1"/>
                </a:solidFill>
                <a:latin typeface="Avenir LT Std 55 Roman" panose="020B0503020203020204" pitchFamily="34" charset="0"/>
              </a:rPr>
              <a:t>Quality Assurance</a:t>
            </a:r>
          </a:p>
          <a:p>
            <a:pPr>
              <a:buClr>
                <a:schemeClr val="accent1"/>
              </a:buClr>
            </a:pPr>
            <a:r>
              <a:rPr lang="de-DE" sz="1000" dirty="0">
                <a:solidFill>
                  <a:schemeClr val="accent1"/>
                </a:solidFill>
                <a:latin typeface="Avenir LT Std 55 Roman" panose="020B0503020203020204" pitchFamily="34" charset="0"/>
              </a:rPr>
              <a:t>Commisioning &amp; Simulation</a:t>
            </a:r>
          </a:p>
          <a:p>
            <a:pPr>
              <a:buClr>
                <a:schemeClr val="accent1"/>
              </a:buClr>
            </a:pPr>
            <a:r>
              <a:rPr lang="de-DE" sz="1000" dirty="0">
                <a:solidFill>
                  <a:schemeClr val="accent1"/>
                </a:solidFill>
                <a:latin typeface="Avenir LT Std 55 Roman" panose="020B0503020203020204" pitchFamily="34" charset="0"/>
              </a:rPr>
              <a:t>Technical Due Diligence (TDD)</a:t>
            </a:r>
          </a:p>
          <a:p>
            <a:pPr>
              <a:buClr>
                <a:schemeClr val="accent1"/>
              </a:buClr>
            </a:pPr>
            <a:r>
              <a:rPr lang="de-DE" sz="1000" dirty="0">
                <a:solidFill>
                  <a:schemeClr val="accent1"/>
                </a:solidFill>
                <a:latin typeface="Avenir LT Std 55 Roman" panose="020B0503020203020204" pitchFamily="34" charset="0"/>
              </a:rPr>
              <a:t>BIM &amp; Digital planning</a:t>
            </a:r>
          </a:p>
        </p:txBody>
      </p:sp>
      <p:sp>
        <p:nvSpPr>
          <p:cNvPr id="20" name="Titel 2">
            <a:extLst>
              <a:ext uri="{FF2B5EF4-FFF2-40B4-BE49-F238E27FC236}">
                <a16:creationId xmlns:a16="http://schemas.microsoft.com/office/drawing/2014/main" id="{29AC53A1-354D-5346-ACF1-709C0D0C34B6}"/>
              </a:ext>
            </a:extLst>
          </p:cNvPr>
          <p:cNvSpPr txBox="1">
            <a:spLocks/>
          </p:cNvSpPr>
          <p:nvPr/>
        </p:nvSpPr>
        <p:spPr>
          <a:xfrm>
            <a:off x="717173" y="1170000"/>
            <a:ext cx="2774172" cy="483510"/>
          </a:xfrm>
          <a:prstGeom prst="rect">
            <a:avLst/>
          </a:prstGeom>
        </p:spPr>
        <p:txBody>
          <a:bodyPr lIns="0" tIns="0" rIns="0" bIns="0"/>
          <a:lstStyle>
            <a:lvl1pPr algn="l" defTabSz="171384" rtl="0" eaLnBrk="1" latinLnBrk="0" hangingPunct="1">
              <a:spcBef>
                <a:spcPct val="0"/>
              </a:spcBef>
              <a:buNone/>
              <a:defRPr sz="1900" b="1" i="0" kern="1200">
                <a:solidFill>
                  <a:schemeClr val="tx1"/>
                </a:solidFill>
                <a:latin typeface="Avenir LT Std 65 Medium"/>
                <a:ea typeface="+mj-ea"/>
                <a:cs typeface="Avenir LT Std 65 Medium"/>
              </a:defRPr>
            </a:lvl1pPr>
          </a:lstStyle>
          <a:p>
            <a:r>
              <a:rPr lang="de-DE" sz="2400" dirty="0">
                <a:solidFill>
                  <a:schemeClr val="bg1"/>
                </a:solidFill>
                <a:latin typeface="Avenir LT Std 65 Medium" panose="020B0603020203020204" pitchFamily="34" charset="0"/>
              </a:rPr>
              <a:t>ENGINEERING</a:t>
            </a:r>
          </a:p>
        </p:txBody>
      </p:sp>
      <p:sp>
        <p:nvSpPr>
          <p:cNvPr id="21" name="Fußzeilenplatzhalter 7">
            <a:extLst>
              <a:ext uri="{FF2B5EF4-FFF2-40B4-BE49-F238E27FC236}">
                <a16:creationId xmlns:a16="http://schemas.microsoft.com/office/drawing/2014/main" id="{9701B706-9D46-C14F-83C3-521BDFEFFCFE}"/>
              </a:ext>
            </a:extLst>
          </p:cNvPr>
          <p:cNvSpPr>
            <a:spLocks noGrp="1"/>
          </p:cNvSpPr>
          <p:nvPr/>
        </p:nvSpPr>
        <p:spPr>
          <a:xfrm>
            <a:off x="717173" y="1620000"/>
            <a:ext cx="3635133" cy="1055667"/>
          </a:xfrm>
          <a:prstGeom prst="rect">
            <a:avLst/>
          </a:prstGeom>
        </p:spPr>
        <p:txBody>
          <a:bodyPr lIns="0" tIns="0" rIns="0" bIns="0"/>
          <a:lstStyle>
            <a:defPPr>
              <a:defRPr lang="de-DE"/>
            </a:defPPr>
            <a:lvl1pPr marL="0" algn="l" defTabSz="171384" rtl="0" eaLnBrk="1" latinLnBrk="0" hangingPunct="1">
              <a:defRPr sz="700" kern="1200">
                <a:solidFill>
                  <a:schemeClr val="tx1"/>
                </a:solidFill>
                <a:latin typeface="Avenir LT Std 55 Roman"/>
                <a:ea typeface="+mn-ea"/>
                <a:cs typeface="+mn-cs"/>
              </a:defRPr>
            </a:lvl1pPr>
            <a:lvl2pPr marL="171384" algn="l" defTabSz="171384" rtl="0" eaLnBrk="1" latinLnBrk="0" hangingPunct="1">
              <a:defRPr sz="700" kern="1200">
                <a:solidFill>
                  <a:schemeClr val="tx1"/>
                </a:solidFill>
                <a:latin typeface="+mn-lt"/>
                <a:ea typeface="+mn-ea"/>
                <a:cs typeface="+mn-cs"/>
              </a:defRPr>
            </a:lvl2pPr>
            <a:lvl3pPr marL="342770" algn="l" defTabSz="171384" rtl="0" eaLnBrk="1" latinLnBrk="0" hangingPunct="1">
              <a:defRPr sz="700" kern="1200">
                <a:solidFill>
                  <a:schemeClr val="tx1"/>
                </a:solidFill>
                <a:latin typeface="+mn-lt"/>
                <a:ea typeface="+mn-ea"/>
                <a:cs typeface="+mn-cs"/>
              </a:defRPr>
            </a:lvl3pPr>
            <a:lvl4pPr marL="514154" algn="l" defTabSz="171384" rtl="0" eaLnBrk="1" latinLnBrk="0" hangingPunct="1">
              <a:defRPr sz="700" kern="1200">
                <a:solidFill>
                  <a:schemeClr val="tx1"/>
                </a:solidFill>
                <a:latin typeface="+mn-lt"/>
                <a:ea typeface="+mn-ea"/>
                <a:cs typeface="+mn-cs"/>
              </a:defRPr>
            </a:lvl4pPr>
            <a:lvl5pPr marL="685539" algn="l" defTabSz="171384" rtl="0" eaLnBrk="1" latinLnBrk="0" hangingPunct="1">
              <a:defRPr sz="700" kern="1200">
                <a:solidFill>
                  <a:schemeClr val="tx1"/>
                </a:solidFill>
                <a:latin typeface="+mn-lt"/>
                <a:ea typeface="+mn-ea"/>
                <a:cs typeface="+mn-cs"/>
              </a:defRPr>
            </a:lvl5pPr>
            <a:lvl6pPr marL="856924" algn="l" defTabSz="171384" rtl="0" eaLnBrk="1" latinLnBrk="0" hangingPunct="1">
              <a:defRPr sz="700" kern="1200">
                <a:solidFill>
                  <a:schemeClr val="tx1"/>
                </a:solidFill>
                <a:latin typeface="+mn-lt"/>
                <a:ea typeface="+mn-ea"/>
                <a:cs typeface="+mn-cs"/>
              </a:defRPr>
            </a:lvl6pPr>
            <a:lvl7pPr marL="1028309" algn="l" defTabSz="171384" rtl="0" eaLnBrk="1" latinLnBrk="0" hangingPunct="1">
              <a:defRPr sz="700" kern="1200">
                <a:solidFill>
                  <a:schemeClr val="tx1"/>
                </a:solidFill>
                <a:latin typeface="+mn-lt"/>
                <a:ea typeface="+mn-ea"/>
                <a:cs typeface="+mn-cs"/>
              </a:defRPr>
            </a:lvl7pPr>
            <a:lvl8pPr marL="1199694" algn="l" defTabSz="171384" rtl="0" eaLnBrk="1" latinLnBrk="0" hangingPunct="1">
              <a:defRPr sz="700" kern="1200">
                <a:solidFill>
                  <a:schemeClr val="tx1"/>
                </a:solidFill>
                <a:latin typeface="+mn-lt"/>
                <a:ea typeface="+mn-ea"/>
                <a:cs typeface="+mn-cs"/>
              </a:defRPr>
            </a:lvl8pPr>
            <a:lvl9pPr marL="1371078" algn="l" defTabSz="171384" rtl="0" eaLnBrk="1" latinLnBrk="0" hangingPunct="1">
              <a:defRPr sz="700" kern="1200">
                <a:solidFill>
                  <a:schemeClr val="tx1"/>
                </a:solidFill>
                <a:latin typeface="+mn-lt"/>
                <a:ea typeface="+mn-ea"/>
                <a:cs typeface="+mn-cs"/>
              </a:defRPr>
            </a:lvl9pPr>
          </a:lstStyle>
          <a:p>
            <a:pPr>
              <a:lnSpc>
                <a:spcPts val="1400"/>
              </a:lnSpc>
            </a:pPr>
            <a:r>
              <a:rPr lang="de-DE" sz="1000" dirty="0">
                <a:solidFill>
                  <a:schemeClr val="bg1"/>
                </a:solidFill>
                <a:latin typeface="Avenir LT Std 55 Roman" panose="020B0503020203020204" pitchFamily="34" charset="0"/>
              </a:rPr>
              <a:t>Whether it is a new building or a refurbishment project,</a:t>
            </a:r>
            <a:br>
              <a:rPr lang="de-DE" sz="1000" dirty="0">
                <a:solidFill>
                  <a:schemeClr val="bg1"/>
                </a:solidFill>
                <a:latin typeface="Avenir LT Std 55 Roman" panose="020B0503020203020204" pitchFamily="34" charset="0"/>
              </a:rPr>
            </a:br>
            <a:r>
              <a:rPr lang="de-DE" sz="1000" dirty="0">
                <a:solidFill>
                  <a:schemeClr val="bg1"/>
                </a:solidFill>
                <a:latin typeface="Avenir LT Std 55 Roman" panose="020B0503020203020204" pitchFamily="34" charset="0"/>
              </a:rPr>
              <a:t>energy optimisation or a major international project: As one</a:t>
            </a:r>
            <a:br>
              <a:rPr lang="de-DE" sz="1000" dirty="0">
                <a:solidFill>
                  <a:schemeClr val="bg1"/>
                </a:solidFill>
                <a:latin typeface="Avenir LT Std 55 Roman" panose="020B0503020203020204" pitchFamily="34" charset="0"/>
              </a:rPr>
            </a:br>
            <a:r>
              <a:rPr lang="de-DE" sz="1000" dirty="0">
                <a:solidFill>
                  <a:schemeClr val="bg1"/>
                </a:solidFill>
                <a:latin typeface="Avenir LT Std 55 Roman" panose="020B0503020203020204" pitchFamily="34" charset="0"/>
              </a:rPr>
              <a:t>of the five largest engineering offices in Germany for building services engineering, we offer you planning competence that sets standards – for all trades of the cost group 400.</a:t>
            </a:r>
          </a:p>
        </p:txBody>
      </p:sp>
      <p:sp>
        <p:nvSpPr>
          <p:cNvPr id="10" name="Fußzeilenplatzhalter 5">
            <a:extLst>
              <a:ext uri="{FF2B5EF4-FFF2-40B4-BE49-F238E27FC236}">
                <a16:creationId xmlns:a16="http://schemas.microsoft.com/office/drawing/2014/main" id="{0CA838E6-75D3-A748-89B5-68AA519B506E}"/>
              </a:ext>
            </a:extLst>
          </p:cNvPr>
          <p:cNvSpPr>
            <a:spLocks noGrp="1"/>
          </p:cNvSpPr>
          <p:nvPr>
            <p:ph type="ftr" sz="quarter" idx="11"/>
          </p:nvPr>
        </p:nvSpPr>
        <p:spPr>
          <a:xfrm>
            <a:off x="404948" y="4860000"/>
            <a:ext cx="7273333" cy="273844"/>
          </a:xfrm>
          <a:prstGeom prst="rect">
            <a:avLst/>
          </a:prstGeom>
        </p:spPr>
        <p:txBody>
          <a:bodyPr/>
          <a:lstStyle/>
          <a:p>
            <a:r>
              <a:rPr lang="de-DE"/>
              <a:t>The M&amp;P Group introduces itself.</a:t>
            </a:r>
          </a:p>
        </p:txBody>
      </p:sp>
    </p:spTree>
    <p:extLst>
      <p:ext uri="{BB962C8B-B14F-4D97-AF65-F5344CB8AC3E}">
        <p14:creationId xmlns:p14="http://schemas.microsoft.com/office/powerpoint/2010/main" val="2575085724"/>
      </p:ext>
    </p:extLst>
  </p:cSld>
  <p:clrMapOvr>
    <a:masterClrMapping/>
  </p:clrMapOvr>
</p:sld>
</file>

<file path=ppt/theme/theme1.xml><?xml version="1.0" encoding="utf-8"?>
<a:theme xmlns:a="http://schemas.openxmlformats.org/drawingml/2006/main" name="Office-Design">
  <a:themeElements>
    <a:clrScheme name="M&amp;P 1">
      <a:dk1>
        <a:srgbClr val="000000"/>
      </a:dk1>
      <a:lt1>
        <a:srgbClr val="FFFFFF"/>
      </a:lt1>
      <a:dk2>
        <a:srgbClr val="006EB4"/>
      </a:dk2>
      <a:lt2>
        <a:srgbClr val="C8D223"/>
      </a:lt2>
      <a:accent1>
        <a:srgbClr val="F5AA19"/>
      </a:accent1>
      <a:accent2>
        <a:srgbClr val="23A0C3"/>
      </a:accent2>
      <a:accent3>
        <a:srgbClr val="F5AA19"/>
      </a:accent3>
      <a:accent4>
        <a:srgbClr val="5A646E"/>
      </a:accent4>
      <a:accent5>
        <a:srgbClr val="C8D223"/>
      </a:accent5>
      <a:accent6>
        <a:srgbClr val="23A0C3"/>
      </a:accent6>
      <a:hlink>
        <a:srgbClr val="23A0C3"/>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8914B7B3173984E93804922DEE95618" ma:contentTypeVersion="7" ma:contentTypeDescription="Ein neues Dokument erstellen." ma:contentTypeScope="" ma:versionID="f6e23ba3d592605355105ae0b56af823">
  <xsd:schema xmlns:xsd="http://www.w3.org/2001/XMLSchema" xmlns:xs="http://www.w3.org/2001/XMLSchema" xmlns:p="http://schemas.microsoft.com/office/2006/metadata/properties" xmlns:ns2="2348738c-23a5-4f4b-9292-8e8e014e0328" targetNamespace="http://schemas.microsoft.com/office/2006/metadata/properties" ma:root="true" ma:fieldsID="e632f9b5303d83ca611525e925ecd4fe" ns2:_="">
    <xsd:import namespace="2348738c-23a5-4f4b-9292-8e8e014e03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8738c-23a5-4f4b-9292-8e8e014e0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7AA4DA-A2FA-4451-9149-157E568D364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606B8F3-2E5F-4F1D-9E86-AB8462A6FEF2}">
  <ds:schemaRefs>
    <ds:schemaRef ds:uri="http://schemas.microsoft.com/sharepoint/v3/contenttype/forms"/>
  </ds:schemaRefs>
</ds:datastoreItem>
</file>

<file path=customXml/itemProps3.xml><?xml version="1.0" encoding="utf-8"?>
<ds:datastoreItem xmlns:ds="http://schemas.openxmlformats.org/officeDocument/2006/customXml" ds:itemID="{71BEE685-E4F3-4626-9347-16502AB21A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8738c-23a5-4f4b-9292-8e8e014e0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1309</Words>
  <Application>Microsoft Office PowerPoint</Application>
  <PresentationFormat>Bildschirmpräsentation (16:9)</PresentationFormat>
  <Paragraphs>213</Paragraphs>
  <Slides>14</Slides>
  <Notes>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14</vt:i4>
      </vt:variant>
    </vt:vector>
  </HeadingPairs>
  <TitlesOfParts>
    <vt:vector size="23" baseType="lpstr">
      <vt:lpstr>Arial</vt:lpstr>
      <vt:lpstr>Avenir LT Pro 55 Roman</vt:lpstr>
      <vt:lpstr>Avenir LT Std 55 Roman</vt:lpstr>
      <vt:lpstr>Avenir LT Std 65 Medium</vt:lpstr>
      <vt:lpstr>Calibri</vt:lpstr>
      <vt:lpstr>Lucida Grande</vt:lpstr>
      <vt:lpstr>Symbol</vt:lpstr>
      <vt:lpstr>Wingdings</vt:lpstr>
      <vt:lpstr>Office-Design</vt:lpstr>
      <vt:lpstr>PROJECTS, SOLUTIONS, PARTNERSHIPS.</vt:lpstr>
      <vt:lpstr>THE M&amp;P GROUP.</vt:lpstr>
      <vt:lpstr>OUR MISSION.</vt:lpstr>
      <vt:lpstr>TIME TRAVEL</vt:lpstr>
      <vt:lpstr>SOME FACTS.</vt:lpstr>
      <vt:lpstr>OUR LOCATIONS.</vt:lpstr>
      <vt:lpstr>OUR MANAGEMENT.</vt:lpstr>
      <vt:lpstr>PowerPoint-Präsentation</vt:lpstr>
      <vt:lpstr>OUR DIVISIONS.</vt:lpstr>
      <vt:lpstr>OUR DIVISIONS.</vt:lpstr>
      <vt:lpstr>OUR DIVISIONS.</vt:lpstr>
      <vt:lpstr>OUR DIVISIONS.</vt:lpstr>
      <vt:lpstr>OUR REFERENCES.</vt:lpstr>
      <vt:lpstr>THANK YOU FOR YOUR ATTENTION.</vt:lpstr>
    </vt:vector>
  </TitlesOfParts>
  <Company>Gingco.Net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 SOLUTIONS, PARTNERSHIPS.</dc:title>
  <dc:creator>Danny Jahr</dc:creator>
  <cp:lastModifiedBy>Bartsch, Melanie</cp:lastModifiedBy>
  <cp:revision>350</cp:revision>
  <cp:lastPrinted>2019-10-22T14:14:28Z</cp:lastPrinted>
  <dcterms:created xsi:type="dcterms:W3CDTF">2017-06-21T08:30:21Z</dcterms:created>
  <dcterms:modified xsi:type="dcterms:W3CDTF">2021-07-20T09:18:28Z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0x010100E8914B7B3173984E93804922DEE95618</vt:lpwstr>
  </property>
</Properties>
</file>