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23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24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78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53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30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2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7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76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55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5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EA1F9-52B3-4E3F-8722-DDDCE9E8427C}" type="datetimeFigureOut">
              <a:rPr lang="de-DE" smtClean="0"/>
              <a:t>15.12.2023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7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51" y="0"/>
            <a:ext cx="6467098" cy="9144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 rot="21104595">
            <a:off x="2352087" y="4367878"/>
            <a:ext cx="433388" cy="215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" name="Rechteck 5"/>
          <p:cNvSpPr/>
          <p:nvPr/>
        </p:nvSpPr>
        <p:spPr>
          <a:xfrm rot="21008246">
            <a:off x="4708405" y="4557158"/>
            <a:ext cx="287337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3b</a:t>
            </a:r>
          </a:p>
        </p:txBody>
      </p:sp>
      <p:sp>
        <p:nvSpPr>
          <p:cNvPr id="7" name="Rechteck 6"/>
          <p:cNvSpPr/>
          <p:nvPr/>
        </p:nvSpPr>
        <p:spPr>
          <a:xfrm rot="21027330">
            <a:off x="3751084" y="4088847"/>
            <a:ext cx="287338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3d</a:t>
            </a:r>
          </a:p>
        </p:txBody>
      </p:sp>
      <p:sp>
        <p:nvSpPr>
          <p:cNvPr id="8" name="Rechteck 7"/>
          <p:cNvSpPr/>
          <p:nvPr/>
        </p:nvSpPr>
        <p:spPr>
          <a:xfrm rot="21013793">
            <a:off x="2861794" y="4257855"/>
            <a:ext cx="287338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3c</a:t>
            </a:r>
          </a:p>
        </p:txBody>
      </p:sp>
      <p:sp>
        <p:nvSpPr>
          <p:cNvPr id="9" name="Rechteck 8"/>
          <p:cNvSpPr/>
          <p:nvPr/>
        </p:nvSpPr>
        <p:spPr>
          <a:xfrm rot="21090290">
            <a:off x="4080144" y="4039373"/>
            <a:ext cx="288925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3a</a:t>
            </a:r>
          </a:p>
        </p:txBody>
      </p:sp>
      <p:sp>
        <p:nvSpPr>
          <p:cNvPr id="10" name="Rechteck 9"/>
          <p:cNvSpPr/>
          <p:nvPr/>
        </p:nvSpPr>
        <p:spPr>
          <a:xfrm rot="21130101">
            <a:off x="3246952" y="4140234"/>
            <a:ext cx="431800" cy="360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1" name="Rechteck 10"/>
          <p:cNvSpPr/>
          <p:nvPr/>
        </p:nvSpPr>
        <p:spPr>
          <a:xfrm rot="21089896">
            <a:off x="4721494" y="3286068"/>
            <a:ext cx="360363" cy="3587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2" name="Rechteck 11"/>
          <p:cNvSpPr/>
          <p:nvPr/>
        </p:nvSpPr>
        <p:spPr>
          <a:xfrm rot="20995164">
            <a:off x="4353177" y="4623130"/>
            <a:ext cx="288925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3e</a:t>
            </a:r>
          </a:p>
        </p:txBody>
      </p:sp>
      <p:sp>
        <p:nvSpPr>
          <p:cNvPr id="13" name="Rechteck 12"/>
          <p:cNvSpPr/>
          <p:nvPr/>
        </p:nvSpPr>
        <p:spPr>
          <a:xfrm rot="20922316">
            <a:off x="3342481" y="3509792"/>
            <a:ext cx="1150938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4" name="Rechteck 13"/>
          <p:cNvSpPr/>
          <p:nvPr/>
        </p:nvSpPr>
        <p:spPr>
          <a:xfrm rot="4854527">
            <a:off x="1356861" y="4482306"/>
            <a:ext cx="755650" cy="39528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5" name="Rechteck 14"/>
          <p:cNvSpPr/>
          <p:nvPr/>
        </p:nvSpPr>
        <p:spPr>
          <a:xfrm rot="20971958">
            <a:off x="3836483" y="4701437"/>
            <a:ext cx="431800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7" name="Rechteck 16"/>
          <p:cNvSpPr/>
          <p:nvPr/>
        </p:nvSpPr>
        <p:spPr>
          <a:xfrm rot="20964294">
            <a:off x="2310195" y="4812096"/>
            <a:ext cx="360000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3.3</a:t>
            </a:r>
          </a:p>
        </p:txBody>
      </p:sp>
      <p:sp>
        <p:nvSpPr>
          <p:cNvPr id="18" name="Rechteck 17"/>
          <p:cNvSpPr/>
          <p:nvPr/>
        </p:nvSpPr>
        <p:spPr>
          <a:xfrm rot="20801837">
            <a:off x="2739343" y="3654597"/>
            <a:ext cx="360000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3.2</a:t>
            </a:r>
          </a:p>
        </p:txBody>
      </p:sp>
      <p:sp>
        <p:nvSpPr>
          <p:cNvPr id="19" name="Rechteck 18"/>
          <p:cNvSpPr/>
          <p:nvPr/>
        </p:nvSpPr>
        <p:spPr>
          <a:xfrm rot="21066379">
            <a:off x="2714515" y="4752377"/>
            <a:ext cx="360000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3.1</a:t>
            </a:r>
          </a:p>
        </p:txBody>
      </p:sp>
      <p:sp>
        <p:nvSpPr>
          <p:cNvPr id="21" name="Rechteck 20"/>
          <p:cNvSpPr/>
          <p:nvPr/>
        </p:nvSpPr>
        <p:spPr>
          <a:xfrm rot="20828360">
            <a:off x="4911779" y="3681675"/>
            <a:ext cx="358775" cy="3587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3" name="Rechteck 22"/>
          <p:cNvSpPr/>
          <p:nvPr/>
        </p:nvSpPr>
        <p:spPr>
          <a:xfrm rot="21009195">
            <a:off x="3158917" y="4758239"/>
            <a:ext cx="287338" cy="2889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3f</a:t>
            </a:r>
          </a:p>
        </p:txBody>
      </p:sp>
      <p:sp>
        <p:nvSpPr>
          <p:cNvPr id="24" name="Rechteck 23"/>
          <p:cNvSpPr/>
          <p:nvPr/>
        </p:nvSpPr>
        <p:spPr>
          <a:xfrm rot="20777165">
            <a:off x="5112640" y="4107050"/>
            <a:ext cx="288925" cy="215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</a:p>
        </p:txBody>
      </p:sp>
      <p:sp>
        <p:nvSpPr>
          <p:cNvPr id="25" name="Rechteck 24"/>
          <p:cNvSpPr/>
          <p:nvPr/>
        </p:nvSpPr>
        <p:spPr>
          <a:xfrm>
            <a:off x="3670281" y="6662859"/>
            <a:ext cx="2412137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smtClean="0">
                <a:solidFill>
                  <a:prstClr val="black"/>
                </a:solidFill>
              </a:rPr>
              <a:t>        </a:t>
            </a:r>
            <a:r>
              <a:rPr lang="de-DE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Fläche </a:t>
            </a:r>
            <a:r>
              <a:rPr lang="de-DE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zwingend freihalten</a:t>
            </a:r>
          </a:p>
          <a:p>
            <a:pPr lvl="0"/>
            <a:endParaRPr lang="de-DE" sz="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Nutzbare </a:t>
            </a:r>
            <a:r>
              <a:rPr lang="de-DE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Fläche</a:t>
            </a:r>
            <a:endParaRPr lang="de-DE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729118" y="6775576"/>
            <a:ext cx="410966" cy="164387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3729118" y="7039095"/>
            <a:ext cx="410966" cy="16438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683773" y="6962941"/>
            <a:ext cx="1608097" cy="1815882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de-DE" altLang="de-DE" sz="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Platzbelegung</a:t>
            </a:r>
            <a:endParaRPr lang="de-DE" altLang="de-DE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</a:p>
          <a:p>
            <a:pPr lvl="0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Truck 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 x 6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3a – 3f  Zelte á 4 m x 4 m </a:t>
            </a:r>
          </a:p>
          <a:p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3.1 – 3.3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Zelte á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5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 x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5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 </a:t>
            </a:r>
          </a:p>
          <a:p>
            <a:pPr lvl="0"/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4 6 m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x 5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5.1 – 5.2 á 5 m x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5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6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16 m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x 4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</a:p>
          <a:p>
            <a:pPr lvl="0"/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7 5,5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 x 10,5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8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Zelte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, á 5 m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x 5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9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Mobil 3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 x 8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10 Bühne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4 </a:t>
            </a:r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 x 6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11 </a:t>
            </a:r>
            <a:r>
              <a:rPr lang="de-DE" altLang="de-DE" sz="8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 m x 4 m </a:t>
            </a:r>
            <a:endParaRPr lang="de-DE" altLang="de-DE" sz="8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29" name="Rechteck 28"/>
          <p:cNvSpPr/>
          <p:nvPr/>
        </p:nvSpPr>
        <p:spPr>
          <a:xfrm rot="20169566">
            <a:off x="1955654" y="3950499"/>
            <a:ext cx="360000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de-DE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hteck 29"/>
          <p:cNvSpPr/>
          <p:nvPr/>
        </p:nvSpPr>
        <p:spPr>
          <a:xfrm rot="20181932">
            <a:off x="2283159" y="3807433"/>
            <a:ext cx="360000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de-DE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21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Bildschirmpräsentation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 Janine Braunschweig Stadtmarketing GmbH</dc:creator>
  <cp:lastModifiedBy>Falk Janine Braunschweig Stadtmarketing GmbH</cp:lastModifiedBy>
  <cp:revision>11</cp:revision>
  <dcterms:created xsi:type="dcterms:W3CDTF">2023-11-29T10:36:27Z</dcterms:created>
  <dcterms:modified xsi:type="dcterms:W3CDTF">2023-12-15T09:32:16Z</dcterms:modified>
</cp:coreProperties>
</file>