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4D6"/>
    <a:srgbClr val="250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772" y="-408"/>
      </p:cViewPr>
      <p:guideLst>
        <p:guide orient="horz" pos="2744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55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7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20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92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2353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2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1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1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1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2637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3265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urgplatz 1 - 50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0" y="-847725"/>
            <a:ext cx="7556500" cy="1084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 rot="5400000">
            <a:off x="3248025" y="5780088"/>
            <a:ext cx="541337" cy="922338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7" name="Freihandform 6"/>
          <p:cNvSpPr/>
          <p:nvPr/>
        </p:nvSpPr>
        <p:spPr>
          <a:xfrm>
            <a:off x="1133475" y="2633663"/>
            <a:ext cx="1660525" cy="1287462"/>
          </a:xfrm>
          <a:custGeom>
            <a:avLst/>
            <a:gdLst>
              <a:gd name="connsiteX0" fmla="*/ 0 w 1660550"/>
              <a:gd name="connsiteY0" fmla="*/ 1024128 h 1287475"/>
              <a:gd name="connsiteX1" fmla="*/ 709574 w 1660550"/>
              <a:gd name="connsiteY1" fmla="*/ 482803 h 1287475"/>
              <a:gd name="connsiteX2" fmla="*/ 1426464 w 1660550"/>
              <a:gd name="connsiteY2" fmla="*/ 0 h 1287475"/>
              <a:gd name="connsiteX3" fmla="*/ 1660550 w 1660550"/>
              <a:gd name="connsiteY3" fmla="*/ 358445 h 1287475"/>
              <a:gd name="connsiteX4" fmla="*/ 321869 w 1660550"/>
              <a:gd name="connsiteY4" fmla="*/ 1287475 h 1287475"/>
              <a:gd name="connsiteX5" fmla="*/ 0 w 1660550"/>
              <a:gd name="connsiteY5" fmla="*/ 1024128 h 128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0550" h="1287475">
                <a:moveTo>
                  <a:pt x="0" y="1024128"/>
                </a:moveTo>
                <a:lnTo>
                  <a:pt x="709574" y="482803"/>
                </a:lnTo>
                <a:lnTo>
                  <a:pt x="1426464" y="0"/>
                </a:lnTo>
                <a:lnTo>
                  <a:pt x="1660550" y="358445"/>
                </a:lnTo>
                <a:lnTo>
                  <a:pt x="321869" y="1287475"/>
                </a:lnTo>
                <a:lnTo>
                  <a:pt x="0" y="1024128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dirty="0"/>
          </a:p>
        </p:txBody>
      </p:sp>
      <p:sp>
        <p:nvSpPr>
          <p:cNvPr id="2052" name="Rectangle 137"/>
          <p:cNvSpPr>
            <a:spLocks noChangeArrowheads="1"/>
          </p:cNvSpPr>
          <p:nvPr/>
        </p:nvSpPr>
        <p:spPr bwMode="auto">
          <a:xfrm>
            <a:off x="1600200" y="84138"/>
            <a:ext cx="3168650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b="1" dirty="0" smtClean="0"/>
              <a:t>– </a:t>
            </a:r>
            <a:r>
              <a:rPr lang="de-DE" altLang="de-DE" sz="1600" b="1" dirty="0"/>
              <a:t>Burgplatz – </a:t>
            </a:r>
            <a:br>
              <a:rPr lang="de-DE" altLang="de-DE" sz="1600" b="1" dirty="0"/>
            </a:br>
            <a:endParaRPr lang="de-DE" altLang="de-DE" sz="1600" b="1" dirty="0"/>
          </a:p>
        </p:txBody>
      </p:sp>
      <p:sp>
        <p:nvSpPr>
          <p:cNvPr id="26" name="Rechteck 25"/>
          <p:cNvSpPr/>
          <p:nvPr/>
        </p:nvSpPr>
        <p:spPr bwMode="auto">
          <a:xfrm rot="19342411">
            <a:off x="1947863" y="3503613"/>
            <a:ext cx="430212" cy="2873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 rot="19345722">
            <a:off x="2122488" y="3746500"/>
            <a:ext cx="4318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46" name="Auf der gleichen Seite des Rechtecks liegende Ecken abrunden 45"/>
          <p:cNvSpPr/>
          <p:nvPr/>
        </p:nvSpPr>
        <p:spPr>
          <a:xfrm>
            <a:off x="2429931" y="6283325"/>
            <a:ext cx="576000" cy="144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600" dirty="0"/>
              <a:t>I</a:t>
            </a:r>
          </a:p>
        </p:txBody>
      </p:sp>
      <p:sp>
        <p:nvSpPr>
          <p:cNvPr id="14" name="Rechteck 13"/>
          <p:cNvSpPr/>
          <p:nvPr/>
        </p:nvSpPr>
        <p:spPr bwMode="auto">
          <a:xfrm rot="15936100">
            <a:off x="1286397" y="4621763"/>
            <a:ext cx="216000" cy="216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700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 bwMode="auto">
          <a:xfrm rot="19249036">
            <a:off x="1751013" y="4037013"/>
            <a:ext cx="468312" cy="2159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33" name="Rechteck 32"/>
          <p:cNvSpPr/>
          <p:nvPr/>
        </p:nvSpPr>
        <p:spPr bwMode="auto">
          <a:xfrm rot="19507744">
            <a:off x="2471738" y="3486150"/>
            <a:ext cx="468312" cy="2159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1" name="Rechteck 80"/>
          <p:cNvSpPr/>
          <p:nvPr/>
        </p:nvSpPr>
        <p:spPr>
          <a:xfrm rot="19400541">
            <a:off x="1709738" y="3732213"/>
            <a:ext cx="287337" cy="28733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0" name="Abgerundetes Rechteck 49"/>
          <p:cNvSpPr/>
          <p:nvPr/>
        </p:nvSpPr>
        <p:spPr>
          <a:xfrm rot="13900871" flipV="1">
            <a:off x="1920876" y="4873625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1" name="Abgerundetes Rechteck 50"/>
          <p:cNvSpPr/>
          <p:nvPr/>
        </p:nvSpPr>
        <p:spPr>
          <a:xfrm rot="13900871" flipV="1">
            <a:off x="2111376" y="4719637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 rot="13900871" flipV="1">
            <a:off x="2297907" y="4547394"/>
            <a:ext cx="433387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3" name="Abgerundetes Rechteck 52"/>
          <p:cNvSpPr/>
          <p:nvPr/>
        </p:nvSpPr>
        <p:spPr>
          <a:xfrm rot="13900871" flipV="1">
            <a:off x="2539207" y="4382293"/>
            <a:ext cx="431800" cy="144463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4" name="Abgerundetes Rechteck 53"/>
          <p:cNvSpPr/>
          <p:nvPr/>
        </p:nvSpPr>
        <p:spPr>
          <a:xfrm rot="13900871" flipV="1">
            <a:off x="2759076" y="4211637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5" name="Abgerundetes Rechteck 54"/>
          <p:cNvSpPr/>
          <p:nvPr/>
        </p:nvSpPr>
        <p:spPr>
          <a:xfrm rot="13900871" flipV="1">
            <a:off x="2989263" y="4052887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 rot="13900871" flipV="1">
            <a:off x="3240088" y="4587875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7" name="Abgerundetes Rechteck 56"/>
          <p:cNvSpPr/>
          <p:nvPr/>
        </p:nvSpPr>
        <p:spPr>
          <a:xfrm rot="13900871" flipV="1">
            <a:off x="3467101" y="4418012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8" name="Abgerundetes Rechteck 57"/>
          <p:cNvSpPr/>
          <p:nvPr/>
        </p:nvSpPr>
        <p:spPr>
          <a:xfrm rot="13900871" flipV="1">
            <a:off x="2364582" y="5280818"/>
            <a:ext cx="431800" cy="144463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59" name="Abgerundetes Rechteck 58"/>
          <p:cNvSpPr/>
          <p:nvPr/>
        </p:nvSpPr>
        <p:spPr>
          <a:xfrm rot="13900871" flipV="1">
            <a:off x="2582069" y="5115719"/>
            <a:ext cx="431800" cy="144462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67" name="Abgerundetes Rechteck 66"/>
          <p:cNvSpPr/>
          <p:nvPr/>
        </p:nvSpPr>
        <p:spPr>
          <a:xfrm rot="13900871" flipV="1">
            <a:off x="2801144" y="4945857"/>
            <a:ext cx="431800" cy="144462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73" name="Abgerundetes Rechteck 72"/>
          <p:cNvSpPr/>
          <p:nvPr/>
        </p:nvSpPr>
        <p:spPr>
          <a:xfrm rot="13900871" flipV="1">
            <a:off x="3032126" y="4786312"/>
            <a:ext cx="431800" cy="142875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073" name="Textfeld 4"/>
          <p:cNvSpPr txBox="1">
            <a:spLocks noChangeArrowheads="1"/>
          </p:cNvSpPr>
          <p:nvPr/>
        </p:nvSpPr>
        <p:spPr bwMode="auto">
          <a:xfrm rot="-2153011">
            <a:off x="1490663" y="315912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>
                <a:solidFill>
                  <a:schemeClr val="bg1"/>
                </a:solidFill>
              </a:rPr>
              <a:t>Durchfahrt</a:t>
            </a:r>
          </a:p>
        </p:txBody>
      </p:sp>
      <p:sp>
        <p:nvSpPr>
          <p:cNvPr id="80" name="Ellipse 79"/>
          <p:cNvSpPr/>
          <p:nvPr/>
        </p:nvSpPr>
        <p:spPr>
          <a:xfrm rot="16430303">
            <a:off x="2598432" y="6253674"/>
            <a:ext cx="228600" cy="21272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5" name="Ellipse 84"/>
          <p:cNvSpPr/>
          <p:nvPr/>
        </p:nvSpPr>
        <p:spPr>
          <a:xfrm rot="16430303">
            <a:off x="3338513" y="6164262"/>
            <a:ext cx="228600" cy="21272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8" name="Ellipse 87"/>
          <p:cNvSpPr/>
          <p:nvPr/>
        </p:nvSpPr>
        <p:spPr>
          <a:xfrm rot="16430303">
            <a:off x="2828926" y="4575175"/>
            <a:ext cx="228600" cy="21272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9" name="Ellipse 88"/>
          <p:cNvSpPr/>
          <p:nvPr/>
        </p:nvSpPr>
        <p:spPr>
          <a:xfrm rot="16430303">
            <a:off x="2055019" y="3523457"/>
            <a:ext cx="228600" cy="214312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" name="Abgerundetes Rechteck 39"/>
          <p:cNvSpPr/>
          <p:nvPr/>
        </p:nvSpPr>
        <p:spPr>
          <a:xfrm rot="10800000" flipV="1">
            <a:off x="4083050" y="6164263"/>
            <a:ext cx="720725" cy="360362"/>
          </a:xfrm>
          <a:prstGeom prst="roundRect">
            <a:avLst/>
          </a:prstGeom>
          <a:solidFill>
            <a:schemeClr val="bg2">
              <a:lumMod val="75000"/>
              <a:alpha val="43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44" name="Rechteck 43"/>
          <p:cNvSpPr/>
          <p:nvPr/>
        </p:nvSpPr>
        <p:spPr bwMode="auto">
          <a:xfrm rot="15923215">
            <a:off x="1305187" y="4865773"/>
            <a:ext cx="216000" cy="216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700" b="1" dirty="0">
              <a:solidFill>
                <a:schemeClr val="tx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 rot="16200000">
            <a:off x="4325938" y="6246812"/>
            <a:ext cx="228600" cy="21272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" name="Gewitterblitz 1"/>
          <p:cNvSpPr/>
          <p:nvPr/>
        </p:nvSpPr>
        <p:spPr>
          <a:xfrm>
            <a:off x="1547813" y="3865563"/>
            <a:ext cx="209550" cy="228600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39" name="Gewitterblitz 38"/>
          <p:cNvSpPr/>
          <p:nvPr/>
        </p:nvSpPr>
        <p:spPr>
          <a:xfrm>
            <a:off x="3686175" y="6283325"/>
            <a:ext cx="209550" cy="228600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43" name="Gewitterblitz 42"/>
          <p:cNvSpPr/>
          <p:nvPr/>
        </p:nvSpPr>
        <p:spPr>
          <a:xfrm>
            <a:off x="1332440" y="4517297"/>
            <a:ext cx="209550" cy="228600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1468438" y="8027988"/>
            <a:ext cx="288925" cy="648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/>
          <a:lstStyle/>
          <a:p>
            <a:pPr algn="ctr" eaLnBrk="1" hangingPunct="1">
              <a:defRPr/>
            </a:pPr>
            <a:r>
              <a:rPr lang="de-DE" sz="1200" dirty="0" smtClean="0">
                <a:solidFill>
                  <a:schemeClr val="tx1"/>
                </a:solidFill>
                <a:cs typeface="Arial" pitchFamily="34" charset="0"/>
              </a:rPr>
              <a:t>7</a:t>
            </a:r>
            <a:endParaRPr lang="de-DE" sz="12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1468438" y="7016750"/>
            <a:ext cx="288925" cy="648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/>
          <a:lstStyle/>
          <a:p>
            <a:pPr algn="ctr" eaLnBrk="1" hangingPunct="1">
              <a:defRPr/>
            </a:pPr>
            <a:r>
              <a:rPr lang="de-DE" sz="1200" dirty="0" smtClean="0">
                <a:solidFill>
                  <a:schemeClr val="tx1"/>
                </a:solidFill>
                <a:cs typeface="Arial" pitchFamily="34" charset="0"/>
              </a:rPr>
              <a:t>7</a:t>
            </a:r>
            <a:endParaRPr lang="de-DE" sz="1200" dirty="0">
              <a:solidFill>
                <a:schemeClr val="tx1"/>
              </a:solidFill>
              <a:cs typeface="Arial" pitchFamily="34" charset="0"/>
            </a:endParaRPr>
          </a:p>
        </p:txBody>
      </p:sp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962446"/>
              </p:ext>
            </p:extLst>
          </p:nvPr>
        </p:nvGraphicFramePr>
        <p:xfrm>
          <a:off x="2765696" y="6928669"/>
          <a:ext cx="4369553" cy="2303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7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722">
                <a:tc>
                  <a:txBody>
                    <a:bodyPr/>
                    <a:lstStyle/>
                    <a:p>
                      <a:r>
                        <a:rPr lang="de-DE" sz="11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Veranstalter:</a:t>
                      </a: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eaLnBrk="1" hangingPunct="1"/>
                      <a:r>
                        <a:rPr lang="de-DE" altLang="de-DE" sz="1100" b="1" dirty="0" smtClean="0"/>
                        <a:t>Legende</a:t>
                      </a:r>
                    </a:p>
                    <a:p>
                      <a:pPr eaLnBrk="1" hangingPunct="1"/>
                      <a:r>
                        <a:rPr lang="de-DE" altLang="de-DE" sz="1100" b="1" dirty="0" smtClean="0"/>
                        <a:t>1 </a:t>
                      </a:r>
                      <a:r>
                        <a:rPr lang="de-DE" altLang="de-DE" sz="1100" dirty="0" smtClean="0"/>
                        <a:t>befahrbare Bühne (6 x 4 m)</a:t>
                      </a:r>
                    </a:p>
                    <a:p>
                      <a:pPr eaLnBrk="1" hangingPunct="1"/>
                      <a:r>
                        <a:rPr lang="de-DE" altLang="de-DE" sz="1100" baseline="0" dirty="0" smtClean="0"/>
                        <a:t>   + </a:t>
                      </a:r>
                      <a:r>
                        <a:rPr lang="de-DE" altLang="de-DE" sz="1100" dirty="0" smtClean="0"/>
                        <a:t>mit Podest und Rampe</a:t>
                      </a:r>
                    </a:p>
                    <a:p>
                      <a:pPr eaLnBrk="1" hangingPunct="1"/>
                      <a:r>
                        <a:rPr lang="de-DE" altLang="de-DE" sz="1100" dirty="0" smtClean="0"/>
                        <a:t>   </a:t>
                      </a:r>
                      <a:r>
                        <a:rPr lang="de-DE" altLang="de-DE" sz="1100" b="0" dirty="0" smtClean="0"/>
                        <a:t>+</a:t>
                      </a:r>
                      <a:r>
                        <a:rPr lang="de-DE" altLang="de-DE" sz="1100" b="1" baseline="0" dirty="0" smtClean="0"/>
                        <a:t> </a:t>
                      </a:r>
                      <a:r>
                        <a:rPr lang="de-DE" altLang="de-DE" sz="1100" dirty="0" err="1" smtClean="0"/>
                        <a:t>Backstagezelt</a:t>
                      </a:r>
                      <a:r>
                        <a:rPr lang="de-DE" altLang="de-DE" sz="1100" dirty="0" smtClean="0"/>
                        <a:t> (4 x 4 m)</a:t>
                      </a:r>
                    </a:p>
                    <a:p>
                      <a:pPr eaLnBrk="1" hangingPunct="1"/>
                      <a:r>
                        <a:rPr lang="de-DE" altLang="de-DE" sz="1100" b="1" dirty="0" smtClean="0"/>
                        <a:t>2</a:t>
                      </a:r>
                      <a:r>
                        <a:rPr lang="de-DE" altLang="de-DE" sz="1100" dirty="0" smtClean="0"/>
                        <a:t> Ausstellungsfläche</a:t>
                      </a:r>
                      <a:r>
                        <a:rPr lang="de-DE" altLang="de-DE" sz="1100" baseline="0" dirty="0" smtClean="0"/>
                        <a:t> </a:t>
                      </a:r>
                    </a:p>
                    <a:p>
                      <a:pPr eaLnBrk="1" hangingPunct="1"/>
                      <a:r>
                        <a:rPr lang="de-DE" altLang="de-DE" sz="1100" b="1" dirty="0" smtClean="0"/>
                        <a:t>3</a:t>
                      </a:r>
                      <a:r>
                        <a:rPr lang="de-DE" altLang="de-DE" sz="1100" dirty="0" smtClean="0"/>
                        <a:t> Infostand 2x (je 3 x 3 m)</a:t>
                      </a:r>
                    </a:p>
                    <a:p>
                      <a:pPr eaLnBrk="1" hangingPunct="1"/>
                      <a:r>
                        <a:rPr lang="de-DE" altLang="de-DE" sz="1100" b="1" dirty="0" smtClean="0"/>
                        <a:t>4 </a:t>
                      </a:r>
                      <a:r>
                        <a:rPr lang="de-DE" altLang="de-DE" sz="1100" b="0" dirty="0" smtClean="0"/>
                        <a:t>Verkaufsstand</a:t>
                      </a:r>
                      <a:r>
                        <a:rPr lang="de-DE" altLang="de-DE" sz="1100" dirty="0" smtClean="0"/>
                        <a:t> (4 x 2 m)</a:t>
                      </a:r>
                      <a:endParaRPr lang="de-DE" altLang="de-DE" sz="1100" b="1" dirty="0" smtClean="0"/>
                    </a:p>
                    <a:p>
                      <a:pPr eaLnBrk="1" hangingPunct="1"/>
                      <a:r>
                        <a:rPr lang="de-DE" altLang="de-DE" sz="1100" b="1" dirty="0" smtClean="0"/>
                        <a:t>5</a:t>
                      </a:r>
                      <a:r>
                        <a:rPr lang="de-DE" altLang="de-DE" sz="1100" dirty="0" smtClean="0"/>
                        <a:t> Aufenthaltsfläche</a:t>
                      </a:r>
                      <a:endParaRPr lang="de-DE" altLang="de-DE" sz="1100" b="1" dirty="0" smtClean="0"/>
                    </a:p>
                    <a:p>
                      <a:pPr eaLnBrk="1" hangingPunct="1"/>
                      <a:r>
                        <a:rPr lang="de-DE" altLang="de-DE" sz="1100" b="1" dirty="0" smtClean="0"/>
                        <a:t>6 </a:t>
                      </a:r>
                      <a:r>
                        <a:rPr lang="de-DE" altLang="de-DE" sz="1100" dirty="0" smtClean="0"/>
                        <a:t>Aktionsfläche</a:t>
                      </a:r>
                    </a:p>
                    <a:p>
                      <a:pPr eaLnBrk="1" hangingPunct="1"/>
                      <a:r>
                        <a:rPr lang="de-DE" altLang="de-DE" sz="1100" b="1" dirty="0" smtClean="0"/>
                        <a:t>7</a:t>
                      </a:r>
                      <a:r>
                        <a:rPr lang="de-DE" altLang="de-DE" sz="1100" baseline="0" dirty="0" smtClean="0"/>
                        <a:t> Infostand </a:t>
                      </a:r>
                      <a:r>
                        <a:rPr lang="de-DE" altLang="de-DE" sz="1100" baseline="0" dirty="0" smtClean="0"/>
                        <a:t>2x (je 9 </a:t>
                      </a:r>
                      <a:r>
                        <a:rPr lang="de-DE" altLang="de-DE" sz="1100" baseline="0" dirty="0" smtClean="0"/>
                        <a:t>x 4m</a:t>
                      </a:r>
                      <a:r>
                        <a:rPr lang="de-DE" altLang="de-DE" sz="1100" baseline="0" dirty="0" smtClean="0"/>
                        <a:t>)</a:t>
                      </a:r>
                    </a:p>
                    <a:p>
                      <a:pPr eaLnBrk="1" hangingPunct="1"/>
                      <a:endParaRPr lang="de-DE" altLang="de-DE" sz="1100" baseline="0" dirty="0" smtClean="0"/>
                    </a:p>
                    <a:p>
                      <a:pPr eaLnBrk="1" hangingPunct="1"/>
                      <a:r>
                        <a:rPr lang="de-DE" altLang="de-DE" sz="1100" baseline="0" dirty="0" smtClean="0"/>
                        <a:t>      Strom</a:t>
                      </a:r>
                      <a:endParaRPr lang="de-DE" altLang="de-DE" sz="1100" dirty="0"/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537">
                <a:tc>
                  <a:txBody>
                    <a:bodyPr/>
                    <a:lstStyle/>
                    <a:p>
                      <a:r>
                        <a:rPr lang="de-DE" sz="1100" b="1" u="sng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Projektname:</a:t>
                      </a: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284">
                <a:tc>
                  <a:txBody>
                    <a:bodyPr/>
                    <a:lstStyle/>
                    <a:p>
                      <a:r>
                        <a:rPr lang="de-DE" sz="1100" b="1" u="sng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Maßstab:</a:t>
                      </a:r>
                    </a:p>
                    <a:p>
                      <a:r>
                        <a:rPr lang="de-DE" sz="9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: 500 @DIN A4</a:t>
                      </a: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300">
                <a:tc>
                  <a:txBody>
                    <a:bodyPr/>
                    <a:lstStyle/>
                    <a:p>
                      <a:r>
                        <a:rPr lang="de-DE" sz="1100" b="1" u="sng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Planungsstand:</a:t>
                      </a: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800" b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297" marR="104297" marT="52125" marB="521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7" name="Ellipse 86"/>
          <p:cNvSpPr/>
          <p:nvPr/>
        </p:nvSpPr>
        <p:spPr>
          <a:xfrm rot="16430303">
            <a:off x="1285954" y="4750280"/>
            <a:ext cx="228600" cy="214313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ctr" eaLnBrk="1" hangingPunct="1">
              <a:defRPr/>
            </a:pPr>
            <a:r>
              <a:rPr lang="de-DE" sz="11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9" name="Gewitterblitz 48"/>
          <p:cNvSpPr/>
          <p:nvPr/>
        </p:nvSpPr>
        <p:spPr>
          <a:xfrm>
            <a:off x="4337051" y="8820472"/>
            <a:ext cx="209550" cy="228600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Bildschirmpräsentation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Standarddesign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fuchs2</dc:creator>
  <cp:lastModifiedBy>Pufal Aileen Braunschweig Stadtmarketing GmbH</cp:lastModifiedBy>
  <cp:revision>212</cp:revision>
  <cp:lastPrinted>2016-01-14T10:32:55Z</cp:lastPrinted>
  <dcterms:created xsi:type="dcterms:W3CDTF">2007-01-16T12:05:14Z</dcterms:created>
  <dcterms:modified xsi:type="dcterms:W3CDTF">2023-11-21T13:48:41Z</dcterms:modified>
</cp:coreProperties>
</file>