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9AC0-6C07-4938-83C5-1DC3931E6365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204C-C09D-45E2-851D-2C7F53BB2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593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9AC0-6C07-4938-83C5-1DC3931E6365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204C-C09D-45E2-851D-2C7F53BB2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386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9AC0-6C07-4938-83C5-1DC3931E6365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204C-C09D-45E2-851D-2C7F53BB2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5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9AC0-6C07-4938-83C5-1DC3931E6365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204C-C09D-45E2-851D-2C7F53BB2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827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9AC0-6C07-4938-83C5-1DC3931E6365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204C-C09D-45E2-851D-2C7F53BB2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659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9AC0-6C07-4938-83C5-1DC3931E6365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204C-C09D-45E2-851D-2C7F53BB2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677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9AC0-6C07-4938-83C5-1DC3931E6365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204C-C09D-45E2-851D-2C7F53BB2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442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9AC0-6C07-4938-83C5-1DC3931E6365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204C-C09D-45E2-851D-2C7F53BB2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60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9AC0-6C07-4938-83C5-1DC3931E6365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204C-C09D-45E2-851D-2C7F53BB2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12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9AC0-6C07-4938-83C5-1DC3931E6365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204C-C09D-45E2-851D-2C7F53BB2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665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9AC0-6C07-4938-83C5-1DC3931E6365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204C-C09D-45E2-851D-2C7F53BB2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96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09AC0-6C07-4938-83C5-1DC3931E6365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204C-C09D-45E2-851D-2C7F53BB2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20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06022" cy="9906000"/>
          </a:xfrm>
          <a:prstGeom prst="rect">
            <a:avLst/>
          </a:prstGeom>
        </p:spPr>
      </p:pic>
      <p:cxnSp>
        <p:nvCxnSpPr>
          <p:cNvPr id="10" name="Gerade Verbindung mit Pfeil 9"/>
          <p:cNvCxnSpPr/>
          <p:nvPr/>
        </p:nvCxnSpPr>
        <p:spPr>
          <a:xfrm flipV="1">
            <a:off x="1400439" y="4952698"/>
            <a:ext cx="297578" cy="16934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 rot="21220399">
            <a:off x="1323198" y="4635193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 flipV="1">
            <a:off x="2682691" y="5765905"/>
            <a:ext cx="91729" cy="253567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 rot="17258842">
            <a:off x="2595791" y="567133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 rot="1042462">
            <a:off x="2976715" y="6118565"/>
            <a:ext cx="1931542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Flächen für die Feuerwehr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152277" y="8702002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Freihandform 8"/>
          <p:cNvSpPr/>
          <p:nvPr/>
        </p:nvSpPr>
        <p:spPr>
          <a:xfrm>
            <a:off x="357100" y="5217623"/>
            <a:ext cx="2251571" cy="975063"/>
          </a:xfrm>
          <a:custGeom>
            <a:avLst/>
            <a:gdLst>
              <a:gd name="connsiteX0" fmla="*/ 687978 w 896983"/>
              <a:gd name="connsiteY0" fmla="*/ 566057 h 566057"/>
              <a:gd name="connsiteX1" fmla="*/ 357052 w 896983"/>
              <a:gd name="connsiteY1" fmla="*/ 548640 h 566057"/>
              <a:gd name="connsiteX2" fmla="*/ 165463 w 896983"/>
              <a:gd name="connsiteY2" fmla="*/ 435429 h 566057"/>
              <a:gd name="connsiteX3" fmla="*/ 43543 w 896983"/>
              <a:gd name="connsiteY3" fmla="*/ 296092 h 566057"/>
              <a:gd name="connsiteX4" fmla="*/ 0 w 896983"/>
              <a:gd name="connsiteY4" fmla="*/ 139337 h 566057"/>
              <a:gd name="connsiteX5" fmla="*/ 339635 w 896983"/>
              <a:gd name="connsiteY5" fmla="*/ 0 h 566057"/>
              <a:gd name="connsiteX6" fmla="*/ 470263 w 896983"/>
              <a:gd name="connsiteY6" fmla="*/ 139337 h 566057"/>
              <a:gd name="connsiteX7" fmla="*/ 775063 w 896983"/>
              <a:gd name="connsiteY7" fmla="*/ 243840 h 566057"/>
              <a:gd name="connsiteX8" fmla="*/ 896983 w 896983"/>
              <a:gd name="connsiteY8" fmla="*/ 304800 h 566057"/>
              <a:gd name="connsiteX9" fmla="*/ 687978 w 896983"/>
              <a:gd name="connsiteY9" fmla="*/ 566057 h 566057"/>
              <a:gd name="connsiteX0" fmla="*/ 801189 w 1010194"/>
              <a:gd name="connsiteY0" fmla="*/ 566057 h 566057"/>
              <a:gd name="connsiteX1" fmla="*/ 470263 w 1010194"/>
              <a:gd name="connsiteY1" fmla="*/ 548640 h 566057"/>
              <a:gd name="connsiteX2" fmla="*/ 278674 w 1010194"/>
              <a:gd name="connsiteY2" fmla="*/ 435429 h 566057"/>
              <a:gd name="connsiteX3" fmla="*/ 156754 w 1010194"/>
              <a:gd name="connsiteY3" fmla="*/ 296092 h 566057"/>
              <a:gd name="connsiteX4" fmla="*/ 0 w 1010194"/>
              <a:gd name="connsiteY4" fmla="*/ 156754 h 566057"/>
              <a:gd name="connsiteX5" fmla="*/ 452846 w 1010194"/>
              <a:gd name="connsiteY5" fmla="*/ 0 h 566057"/>
              <a:gd name="connsiteX6" fmla="*/ 583474 w 1010194"/>
              <a:gd name="connsiteY6" fmla="*/ 139337 h 566057"/>
              <a:gd name="connsiteX7" fmla="*/ 888274 w 1010194"/>
              <a:gd name="connsiteY7" fmla="*/ 243840 h 566057"/>
              <a:gd name="connsiteX8" fmla="*/ 1010194 w 1010194"/>
              <a:gd name="connsiteY8" fmla="*/ 304800 h 566057"/>
              <a:gd name="connsiteX9" fmla="*/ 801189 w 1010194"/>
              <a:gd name="connsiteY9" fmla="*/ 566057 h 566057"/>
              <a:gd name="connsiteX0" fmla="*/ 801189 w 1010194"/>
              <a:gd name="connsiteY0" fmla="*/ 566057 h 566057"/>
              <a:gd name="connsiteX1" fmla="*/ 470263 w 1010194"/>
              <a:gd name="connsiteY1" fmla="*/ 548640 h 566057"/>
              <a:gd name="connsiteX2" fmla="*/ 278674 w 1010194"/>
              <a:gd name="connsiteY2" fmla="*/ 435429 h 566057"/>
              <a:gd name="connsiteX3" fmla="*/ 52251 w 1010194"/>
              <a:gd name="connsiteY3" fmla="*/ 339634 h 566057"/>
              <a:gd name="connsiteX4" fmla="*/ 0 w 1010194"/>
              <a:gd name="connsiteY4" fmla="*/ 156754 h 566057"/>
              <a:gd name="connsiteX5" fmla="*/ 452846 w 1010194"/>
              <a:gd name="connsiteY5" fmla="*/ 0 h 566057"/>
              <a:gd name="connsiteX6" fmla="*/ 583474 w 1010194"/>
              <a:gd name="connsiteY6" fmla="*/ 139337 h 566057"/>
              <a:gd name="connsiteX7" fmla="*/ 888274 w 1010194"/>
              <a:gd name="connsiteY7" fmla="*/ 243840 h 566057"/>
              <a:gd name="connsiteX8" fmla="*/ 1010194 w 1010194"/>
              <a:gd name="connsiteY8" fmla="*/ 304800 h 566057"/>
              <a:gd name="connsiteX9" fmla="*/ 801189 w 1010194"/>
              <a:gd name="connsiteY9" fmla="*/ 566057 h 566057"/>
              <a:gd name="connsiteX0" fmla="*/ 801189 w 1010194"/>
              <a:gd name="connsiteY0" fmla="*/ 566057 h 566057"/>
              <a:gd name="connsiteX1" fmla="*/ 470263 w 1010194"/>
              <a:gd name="connsiteY1" fmla="*/ 548640 h 566057"/>
              <a:gd name="connsiteX2" fmla="*/ 121920 w 1010194"/>
              <a:gd name="connsiteY2" fmla="*/ 505098 h 566057"/>
              <a:gd name="connsiteX3" fmla="*/ 52251 w 1010194"/>
              <a:gd name="connsiteY3" fmla="*/ 339634 h 566057"/>
              <a:gd name="connsiteX4" fmla="*/ 0 w 1010194"/>
              <a:gd name="connsiteY4" fmla="*/ 156754 h 566057"/>
              <a:gd name="connsiteX5" fmla="*/ 452846 w 1010194"/>
              <a:gd name="connsiteY5" fmla="*/ 0 h 566057"/>
              <a:gd name="connsiteX6" fmla="*/ 583474 w 1010194"/>
              <a:gd name="connsiteY6" fmla="*/ 139337 h 566057"/>
              <a:gd name="connsiteX7" fmla="*/ 888274 w 1010194"/>
              <a:gd name="connsiteY7" fmla="*/ 243840 h 566057"/>
              <a:gd name="connsiteX8" fmla="*/ 1010194 w 1010194"/>
              <a:gd name="connsiteY8" fmla="*/ 304800 h 566057"/>
              <a:gd name="connsiteX9" fmla="*/ 801189 w 1010194"/>
              <a:gd name="connsiteY9" fmla="*/ 566057 h 566057"/>
              <a:gd name="connsiteX0" fmla="*/ 801189 w 1010194"/>
              <a:gd name="connsiteY0" fmla="*/ 566057 h 661851"/>
              <a:gd name="connsiteX1" fmla="*/ 409303 w 1010194"/>
              <a:gd name="connsiteY1" fmla="*/ 661851 h 661851"/>
              <a:gd name="connsiteX2" fmla="*/ 121920 w 1010194"/>
              <a:gd name="connsiteY2" fmla="*/ 505098 h 661851"/>
              <a:gd name="connsiteX3" fmla="*/ 52251 w 1010194"/>
              <a:gd name="connsiteY3" fmla="*/ 339634 h 661851"/>
              <a:gd name="connsiteX4" fmla="*/ 0 w 1010194"/>
              <a:gd name="connsiteY4" fmla="*/ 156754 h 661851"/>
              <a:gd name="connsiteX5" fmla="*/ 452846 w 1010194"/>
              <a:gd name="connsiteY5" fmla="*/ 0 h 661851"/>
              <a:gd name="connsiteX6" fmla="*/ 583474 w 1010194"/>
              <a:gd name="connsiteY6" fmla="*/ 139337 h 661851"/>
              <a:gd name="connsiteX7" fmla="*/ 888274 w 1010194"/>
              <a:gd name="connsiteY7" fmla="*/ 243840 h 661851"/>
              <a:gd name="connsiteX8" fmla="*/ 1010194 w 1010194"/>
              <a:gd name="connsiteY8" fmla="*/ 304800 h 661851"/>
              <a:gd name="connsiteX9" fmla="*/ 801189 w 1010194"/>
              <a:gd name="connsiteY9" fmla="*/ 566057 h 661851"/>
              <a:gd name="connsiteX0" fmla="*/ 836024 w 1010194"/>
              <a:gd name="connsiteY0" fmla="*/ 627017 h 661851"/>
              <a:gd name="connsiteX1" fmla="*/ 409303 w 1010194"/>
              <a:gd name="connsiteY1" fmla="*/ 661851 h 661851"/>
              <a:gd name="connsiteX2" fmla="*/ 121920 w 1010194"/>
              <a:gd name="connsiteY2" fmla="*/ 505098 h 661851"/>
              <a:gd name="connsiteX3" fmla="*/ 52251 w 1010194"/>
              <a:gd name="connsiteY3" fmla="*/ 339634 h 661851"/>
              <a:gd name="connsiteX4" fmla="*/ 0 w 1010194"/>
              <a:gd name="connsiteY4" fmla="*/ 156754 h 661851"/>
              <a:gd name="connsiteX5" fmla="*/ 452846 w 1010194"/>
              <a:gd name="connsiteY5" fmla="*/ 0 h 661851"/>
              <a:gd name="connsiteX6" fmla="*/ 583474 w 1010194"/>
              <a:gd name="connsiteY6" fmla="*/ 139337 h 661851"/>
              <a:gd name="connsiteX7" fmla="*/ 888274 w 1010194"/>
              <a:gd name="connsiteY7" fmla="*/ 243840 h 661851"/>
              <a:gd name="connsiteX8" fmla="*/ 1010194 w 1010194"/>
              <a:gd name="connsiteY8" fmla="*/ 304800 h 661851"/>
              <a:gd name="connsiteX9" fmla="*/ 836024 w 1010194"/>
              <a:gd name="connsiteY9" fmla="*/ 627017 h 661851"/>
              <a:gd name="connsiteX0" fmla="*/ 836024 w 1010194"/>
              <a:gd name="connsiteY0" fmla="*/ 748937 h 783771"/>
              <a:gd name="connsiteX1" fmla="*/ 409303 w 1010194"/>
              <a:gd name="connsiteY1" fmla="*/ 783771 h 783771"/>
              <a:gd name="connsiteX2" fmla="*/ 121920 w 1010194"/>
              <a:gd name="connsiteY2" fmla="*/ 627018 h 783771"/>
              <a:gd name="connsiteX3" fmla="*/ 52251 w 1010194"/>
              <a:gd name="connsiteY3" fmla="*/ 461554 h 783771"/>
              <a:gd name="connsiteX4" fmla="*/ 0 w 1010194"/>
              <a:gd name="connsiteY4" fmla="*/ 278674 h 783771"/>
              <a:gd name="connsiteX5" fmla="*/ 609601 w 1010194"/>
              <a:gd name="connsiteY5" fmla="*/ 0 h 783771"/>
              <a:gd name="connsiteX6" fmla="*/ 583474 w 1010194"/>
              <a:gd name="connsiteY6" fmla="*/ 261257 h 783771"/>
              <a:gd name="connsiteX7" fmla="*/ 888274 w 1010194"/>
              <a:gd name="connsiteY7" fmla="*/ 365760 h 783771"/>
              <a:gd name="connsiteX8" fmla="*/ 1010194 w 1010194"/>
              <a:gd name="connsiteY8" fmla="*/ 426720 h 783771"/>
              <a:gd name="connsiteX9" fmla="*/ 836024 w 1010194"/>
              <a:gd name="connsiteY9" fmla="*/ 748937 h 783771"/>
              <a:gd name="connsiteX0" fmla="*/ 870858 w 1045028"/>
              <a:gd name="connsiteY0" fmla="*/ 748937 h 783771"/>
              <a:gd name="connsiteX1" fmla="*/ 444137 w 1045028"/>
              <a:gd name="connsiteY1" fmla="*/ 783771 h 783771"/>
              <a:gd name="connsiteX2" fmla="*/ 156754 w 1045028"/>
              <a:gd name="connsiteY2" fmla="*/ 627018 h 783771"/>
              <a:gd name="connsiteX3" fmla="*/ 87085 w 1045028"/>
              <a:gd name="connsiteY3" fmla="*/ 461554 h 783771"/>
              <a:gd name="connsiteX4" fmla="*/ 0 w 1045028"/>
              <a:gd name="connsiteY4" fmla="*/ 217714 h 783771"/>
              <a:gd name="connsiteX5" fmla="*/ 644435 w 1045028"/>
              <a:gd name="connsiteY5" fmla="*/ 0 h 783771"/>
              <a:gd name="connsiteX6" fmla="*/ 618308 w 1045028"/>
              <a:gd name="connsiteY6" fmla="*/ 261257 h 783771"/>
              <a:gd name="connsiteX7" fmla="*/ 923108 w 1045028"/>
              <a:gd name="connsiteY7" fmla="*/ 365760 h 783771"/>
              <a:gd name="connsiteX8" fmla="*/ 1045028 w 1045028"/>
              <a:gd name="connsiteY8" fmla="*/ 426720 h 783771"/>
              <a:gd name="connsiteX9" fmla="*/ 870858 w 1045028"/>
              <a:gd name="connsiteY9" fmla="*/ 748937 h 783771"/>
              <a:gd name="connsiteX0" fmla="*/ 870858 w 1045028"/>
              <a:gd name="connsiteY0" fmla="*/ 748937 h 783771"/>
              <a:gd name="connsiteX1" fmla="*/ 444137 w 1045028"/>
              <a:gd name="connsiteY1" fmla="*/ 783771 h 783771"/>
              <a:gd name="connsiteX2" fmla="*/ 156754 w 1045028"/>
              <a:gd name="connsiteY2" fmla="*/ 627018 h 783771"/>
              <a:gd name="connsiteX3" fmla="*/ 87085 w 1045028"/>
              <a:gd name="connsiteY3" fmla="*/ 461554 h 783771"/>
              <a:gd name="connsiteX4" fmla="*/ 0 w 1045028"/>
              <a:gd name="connsiteY4" fmla="*/ 217714 h 783771"/>
              <a:gd name="connsiteX5" fmla="*/ 644435 w 1045028"/>
              <a:gd name="connsiteY5" fmla="*/ 0 h 783771"/>
              <a:gd name="connsiteX6" fmla="*/ 923108 w 1045028"/>
              <a:gd name="connsiteY6" fmla="*/ 148046 h 783771"/>
              <a:gd name="connsiteX7" fmla="*/ 923108 w 1045028"/>
              <a:gd name="connsiteY7" fmla="*/ 365760 h 783771"/>
              <a:gd name="connsiteX8" fmla="*/ 1045028 w 1045028"/>
              <a:gd name="connsiteY8" fmla="*/ 426720 h 783771"/>
              <a:gd name="connsiteX9" fmla="*/ 870858 w 1045028"/>
              <a:gd name="connsiteY9" fmla="*/ 748937 h 783771"/>
              <a:gd name="connsiteX0" fmla="*/ 870858 w 1097279"/>
              <a:gd name="connsiteY0" fmla="*/ 748937 h 783771"/>
              <a:gd name="connsiteX1" fmla="*/ 444137 w 1097279"/>
              <a:gd name="connsiteY1" fmla="*/ 783771 h 783771"/>
              <a:gd name="connsiteX2" fmla="*/ 156754 w 1097279"/>
              <a:gd name="connsiteY2" fmla="*/ 627018 h 783771"/>
              <a:gd name="connsiteX3" fmla="*/ 87085 w 1097279"/>
              <a:gd name="connsiteY3" fmla="*/ 461554 h 783771"/>
              <a:gd name="connsiteX4" fmla="*/ 0 w 1097279"/>
              <a:gd name="connsiteY4" fmla="*/ 217714 h 783771"/>
              <a:gd name="connsiteX5" fmla="*/ 644435 w 1097279"/>
              <a:gd name="connsiteY5" fmla="*/ 0 h 783771"/>
              <a:gd name="connsiteX6" fmla="*/ 923108 w 1097279"/>
              <a:gd name="connsiteY6" fmla="*/ 148046 h 783771"/>
              <a:gd name="connsiteX7" fmla="*/ 1097279 w 1097279"/>
              <a:gd name="connsiteY7" fmla="*/ 296091 h 783771"/>
              <a:gd name="connsiteX8" fmla="*/ 1045028 w 1097279"/>
              <a:gd name="connsiteY8" fmla="*/ 426720 h 783771"/>
              <a:gd name="connsiteX9" fmla="*/ 870858 w 1097279"/>
              <a:gd name="connsiteY9" fmla="*/ 748937 h 783771"/>
              <a:gd name="connsiteX0" fmla="*/ 870858 w 1149531"/>
              <a:gd name="connsiteY0" fmla="*/ 748937 h 783771"/>
              <a:gd name="connsiteX1" fmla="*/ 444137 w 1149531"/>
              <a:gd name="connsiteY1" fmla="*/ 783771 h 783771"/>
              <a:gd name="connsiteX2" fmla="*/ 156754 w 1149531"/>
              <a:gd name="connsiteY2" fmla="*/ 627018 h 783771"/>
              <a:gd name="connsiteX3" fmla="*/ 87085 w 1149531"/>
              <a:gd name="connsiteY3" fmla="*/ 461554 h 783771"/>
              <a:gd name="connsiteX4" fmla="*/ 0 w 1149531"/>
              <a:gd name="connsiteY4" fmla="*/ 217714 h 783771"/>
              <a:gd name="connsiteX5" fmla="*/ 644435 w 1149531"/>
              <a:gd name="connsiteY5" fmla="*/ 0 h 783771"/>
              <a:gd name="connsiteX6" fmla="*/ 923108 w 1149531"/>
              <a:gd name="connsiteY6" fmla="*/ 148046 h 783771"/>
              <a:gd name="connsiteX7" fmla="*/ 1097279 w 1149531"/>
              <a:gd name="connsiteY7" fmla="*/ 296091 h 783771"/>
              <a:gd name="connsiteX8" fmla="*/ 1149531 w 1149531"/>
              <a:gd name="connsiteY8" fmla="*/ 365760 h 783771"/>
              <a:gd name="connsiteX9" fmla="*/ 870858 w 1149531"/>
              <a:gd name="connsiteY9" fmla="*/ 748937 h 783771"/>
              <a:gd name="connsiteX0" fmla="*/ 870858 w 1149531"/>
              <a:gd name="connsiteY0" fmla="*/ 766354 h 801188"/>
              <a:gd name="connsiteX1" fmla="*/ 444137 w 1149531"/>
              <a:gd name="connsiteY1" fmla="*/ 801188 h 801188"/>
              <a:gd name="connsiteX2" fmla="*/ 156754 w 1149531"/>
              <a:gd name="connsiteY2" fmla="*/ 644435 h 801188"/>
              <a:gd name="connsiteX3" fmla="*/ 87085 w 1149531"/>
              <a:gd name="connsiteY3" fmla="*/ 478971 h 801188"/>
              <a:gd name="connsiteX4" fmla="*/ 0 w 1149531"/>
              <a:gd name="connsiteY4" fmla="*/ 235131 h 801188"/>
              <a:gd name="connsiteX5" fmla="*/ 644435 w 1149531"/>
              <a:gd name="connsiteY5" fmla="*/ 0 h 801188"/>
              <a:gd name="connsiteX6" fmla="*/ 923108 w 1149531"/>
              <a:gd name="connsiteY6" fmla="*/ 165463 h 801188"/>
              <a:gd name="connsiteX7" fmla="*/ 1097279 w 1149531"/>
              <a:gd name="connsiteY7" fmla="*/ 313508 h 801188"/>
              <a:gd name="connsiteX8" fmla="*/ 1149531 w 1149531"/>
              <a:gd name="connsiteY8" fmla="*/ 383177 h 801188"/>
              <a:gd name="connsiteX9" fmla="*/ 870858 w 1149531"/>
              <a:gd name="connsiteY9" fmla="*/ 766354 h 801188"/>
              <a:gd name="connsiteX0" fmla="*/ 862150 w 1149531"/>
              <a:gd name="connsiteY0" fmla="*/ 896983 h 896983"/>
              <a:gd name="connsiteX1" fmla="*/ 444137 w 1149531"/>
              <a:gd name="connsiteY1" fmla="*/ 801188 h 896983"/>
              <a:gd name="connsiteX2" fmla="*/ 156754 w 1149531"/>
              <a:gd name="connsiteY2" fmla="*/ 644435 h 896983"/>
              <a:gd name="connsiteX3" fmla="*/ 87085 w 1149531"/>
              <a:gd name="connsiteY3" fmla="*/ 478971 h 896983"/>
              <a:gd name="connsiteX4" fmla="*/ 0 w 1149531"/>
              <a:gd name="connsiteY4" fmla="*/ 235131 h 896983"/>
              <a:gd name="connsiteX5" fmla="*/ 644435 w 1149531"/>
              <a:gd name="connsiteY5" fmla="*/ 0 h 896983"/>
              <a:gd name="connsiteX6" fmla="*/ 923108 w 1149531"/>
              <a:gd name="connsiteY6" fmla="*/ 165463 h 896983"/>
              <a:gd name="connsiteX7" fmla="*/ 1097279 w 1149531"/>
              <a:gd name="connsiteY7" fmla="*/ 313508 h 896983"/>
              <a:gd name="connsiteX8" fmla="*/ 1149531 w 1149531"/>
              <a:gd name="connsiteY8" fmla="*/ 383177 h 896983"/>
              <a:gd name="connsiteX9" fmla="*/ 862150 w 1149531"/>
              <a:gd name="connsiteY9" fmla="*/ 896983 h 896983"/>
              <a:gd name="connsiteX0" fmla="*/ 862150 w 1149531"/>
              <a:gd name="connsiteY0" fmla="*/ 949235 h 949235"/>
              <a:gd name="connsiteX1" fmla="*/ 444137 w 1149531"/>
              <a:gd name="connsiteY1" fmla="*/ 853440 h 949235"/>
              <a:gd name="connsiteX2" fmla="*/ 156754 w 1149531"/>
              <a:gd name="connsiteY2" fmla="*/ 696687 h 949235"/>
              <a:gd name="connsiteX3" fmla="*/ 87085 w 1149531"/>
              <a:gd name="connsiteY3" fmla="*/ 531223 h 949235"/>
              <a:gd name="connsiteX4" fmla="*/ 0 w 1149531"/>
              <a:gd name="connsiteY4" fmla="*/ 287383 h 949235"/>
              <a:gd name="connsiteX5" fmla="*/ 513807 w 1149531"/>
              <a:gd name="connsiteY5" fmla="*/ 0 h 949235"/>
              <a:gd name="connsiteX6" fmla="*/ 923108 w 1149531"/>
              <a:gd name="connsiteY6" fmla="*/ 217715 h 949235"/>
              <a:gd name="connsiteX7" fmla="*/ 1097279 w 1149531"/>
              <a:gd name="connsiteY7" fmla="*/ 365760 h 949235"/>
              <a:gd name="connsiteX8" fmla="*/ 1149531 w 1149531"/>
              <a:gd name="connsiteY8" fmla="*/ 435429 h 949235"/>
              <a:gd name="connsiteX9" fmla="*/ 862150 w 1149531"/>
              <a:gd name="connsiteY9" fmla="*/ 949235 h 949235"/>
              <a:gd name="connsiteX0" fmla="*/ 862150 w 1149531"/>
              <a:gd name="connsiteY0" fmla="*/ 949235 h 949235"/>
              <a:gd name="connsiteX1" fmla="*/ 444137 w 1149531"/>
              <a:gd name="connsiteY1" fmla="*/ 853440 h 949235"/>
              <a:gd name="connsiteX2" fmla="*/ 156754 w 1149531"/>
              <a:gd name="connsiteY2" fmla="*/ 696687 h 949235"/>
              <a:gd name="connsiteX3" fmla="*/ 87085 w 1149531"/>
              <a:gd name="connsiteY3" fmla="*/ 531223 h 949235"/>
              <a:gd name="connsiteX4" fmla="*/ 0 w 1149531"/>
              <a:gd name="connsiteY4" fmla="*/ 287383 h 949235"/>
              <a:gd name="connsiteX5" fmla="*/ 513807 w 1149531"/>
              <a:gd name="connsiteY5" fmla="*/ 0 h 949235"/>
              <a:gd name="connsiteX6" fmla="*/ 923108 w 1149531"/>
              <a:gd name="connsiteY6" fmla="*/ 217715 h 949235"/>
              <a:gd name="connsiteX7" fmla="*/ 1097279 w 1149531"/>
              <a:gd name="connsiteY7" fmla="*/ 365760 h 949235"/>
              <a:gd name="connsiteX8" fmla="*/ 1149531 w 1149531"/>
              <a:gd name="connsiteY8" fmla="*/ 435429 h 949235"/>
              <a:gd name="connsiteX9" fmla="*/ 862150 w 1149531"/>
              <a:gd name="connsiteY9" fmla="*/ 949235 h 949235"/>
              <a:gd name="connsiteX0" fmla="*/ 862150 w 1149531"/>
              <a:gd name="connsiteY0" fmla="*/ 923109 h 923109"/>
              <a:gd name="connsiteX1" fmla="*/ 444137 w 1149531"/>
              <a:gd name="connsiteY1" fmla="*/ 827314 h 923109"/>
              <a:gd name="connsiteX2" fmla="*/ 156754 w 1149531"/>
              <a:gd name="connsiteY2" fmla="*/ 670561 h 923109"/>
              <a:gd name="connsiteX3" fmla="*/ 87085 w 1149531"/>
              <a:gd name="connsiteY3" fmla="*/ 505097 h 923109"/>
              <a:gd name="connsiteX4" fmla="*/ 0 w 1149531"/>
              <a:gd name="connsiteY4" fmla="*/ 261257 h 923109"/>
              <a:gd name="connsiteX5" fmla="*/ 505098 w 1149531"/>
              <a:gd name="connsiteY5" fmla="*/ 0 h 923109"/>
              <a:gd name="connsiteX6" fmla="*/ 923108 w 1149531"/>
              <a:gd name="connsiteY6" fmla="*/ 191589 h 923109"/>
              <a:gd name="connsiteX7" fmla="*/ 1097279 w 1149531"/>
              <a:gd name="connsiteY7" fmla="*/ 339634 h 923109"/>
              <a:gd name="connsiteX8" fmla="*/ 1149531 w 1149531"/>
              <a:gd name="connsiteY8" fmla="*/ 409303 h 923109"/>
              <a:gd name="connsiteX9" fmla="*/ 862150 w 1149531"/>
              <a:gd name="connsiteY9" fmla="*/ 923109 h 923109"/>
              <a:gd name="connsiteX0" fmla="*/ 869312 w 1156693"/>
              <a:gd name="connsiteY0" fmla="*/ 924916 h 924916"/>
              <a:gd name="connsiteX1" fmla="*/ 451299 w 1156693"/>
              <a:gd name="connsiteY1" fmla="*/ 829121 h 924916"/>
              <a:gd name="connsiteX2" fmla="*/ 163916 w 1156693"/>
              <a:gd name="connsiteY2" fmla="*/ 672368 h 924916"/>
              <a:gd name="connsiteX3" fmla="*/ 94247 w 1156693"/>
              <a:gd name="connsiteY3" fmla="*/ 506904 h 924916"/>
              <a:gd name="connsiteX4" fmla="*/ 7162 w 1156693"/>
              <a:gd name="connsiteY4" fmla="*/ 263064 h 924916"/>
              <a:gd name="connsiteX5" fmla="*/ 49706 w 1156693"/>
              <a:gd name="connsiteY5" fmla="*/ 95750 h 924916"/>
              <a:gd name="connsiteX6" fmla="*/ 512260 w 1156693"/>
              <a:gd name="connsiteY6" fmla="*/ 1807 h 924916"/>
              <a:gd name="connsiteX7" fmla="*/ 930270 w 1156693"/>
              <a:gd name="connsiteY7" fmla="*/ 193396 h 924916"/>
              <a:gd name="connsiteX8" fmla="*/ 1104441 w 1156693"/>
              <a:gd name="connsiteY8" fmla="*/ 341441 h 924916"/>
              <a:gd name="connsiteX9" fmla="*/ 1156693 w 1156693"/>
              <a:gd name="connsiteY9" fmla="*/ 411110 h 924916"/>
              <a:gd name="connsiteX10" fmla="*/ 869312 w 1156693"/>
              <a:gd name="connsiteY10" fmla="*/ 924916 h 924916"/>
              <a:gd name="connsiteX0" fmla="*/ 1052192 w 1156693"/>
              <a:gd name="connsiteY0" fmla="*/ 907499 h 907499"/>
              <a:gd name="connsiteX1" fmla="*/ 451299 w 1156693"/>
              <a:gd name="connsiteY1" fmla="*/ 829121 h 907499"/>
              <a:gd name="connsiteX2" fmla="*/ 163916 w 1156693"/>
              <a:gd name="connsiteY2" fmla="*/ 672368 h 907499"/>
              <a:gd name="connsiteX3" fmla="*/ 94247 w 1156693"/>
              <a:gd name="connsiteY3" fmla="*/ 506904 h 907499"/>
              <a:gd name="connsiteX4" fmla="*/ 7162 w 1156693"/>
              <a:gd name="connsiteY4" fmla="*/ 263064 h 907499"/>
              <a:gd name="connsiteX5" fmla="*/ 49706 w 1156693"/>
              <a:gd name="connsiteY5" fmla="*/ 95750 h 907499"/>
              <a:gd name="connsiteX6" fmla="*/ 512260 w 1156693"/>
              <a:gd name="connsiteY6" fmla="*/ 1807 h 907499"/>
              <a:gd name="connsiteX7" fmla="*/ 930270 w 1156693"/>
              <a:gd name="connsiteY7" fmla="*/ 193396 h 907499"/>
              <a:gd name="connsiteX8" fmla="*/ 1104441 w 1156693"/>
              <a:gd name="connsiteY8" fmla="*/ 341441 h 907499"/>
              <a:gd name="connsiteX9" fmla="*/ 1156693 w 1156693"/>
              <a:gd name="connsiteY9" fmla="*/ 411110 h 907499"/>
              <a:gd name="connsiteX10" fmla="*/ 1052192 w 1156693"/>
              <a:gd name="connsiteY10" fmla="*/ 907499 h 907499"/>
              <a:gd name="connsiteX0" fmla="*/ 1365701 w 1365701"/>
              <a:gd name="connsiteY0" fmla="*/ 890082 h 890082"/>
              <a:gd name="connsiteX1" fmla="*/ 451299 w 1365701"/>
              <a:gd name="connsiteY1" fmla="*/ 829121 h 890082"/>
              <a:gd name="connsiteX2" fmla="*/ 163916 w 1365701"/>
              <a:gd name="connsiteY2" fmla="*/ 672368 h 890082"/>
              <a:gd name="connsiteX3" fmla="*/ 94247 w 1365701"/>
              <a:gd name="connsiteY3" fmla="*/ 506904 h 890082"/>
              <a:gd name="connsiteX4" fmla="*/ 7162 w 1365701"/>
              <a:gd name="connsiteY4" fmla="*/ 263064 h 890082"/>
              <a:gd name="connsiteX5" fmla="*/ 49706 w 1365701"/>
              <a:gd name="connsiteY5" fmla="*/ 95750 h 890082"/>
              <a:gd name="connsiteX6" fmla="*/ 512260 w 1365701"/>
              <a:gd name="connsiteY6" fmla="*/ 1807 h 890082"/>
              <a:gd name="connsiteX7" fmla="*/ 930270 w 1365701"/>
              <a:gd name="connsiteY7" fmla="*/ 193396 h 890082"/>
              <a:gd name="connsiteX8" fmla="*/ 1104441 w 1365701"/>
              <a:gd name="connsiteY8" fmla="*/ 341441 h 890082"/>
              <a:gd name="connsiteX9" fmla="*/ 1156693 w 1365701"/>
              <a:gd name="connsiteY9" fmla="*/ 411110 h 890082"/>
              <a:gd name="connsiteX10" fmla="*/ 1365701 w 1365701"/>
              <a:gd name="connsiteY10" fmla="*/ 890082 h 890082"/>
              <a:gd name="connsiteX0" fmla="*/ 1435370 w 1435370"/>
              <a:gd name="connsiteY0" fmla="*/ 855247 h 855247"/>
              <a:gd name="connsiteX1" fmla="*/ 451299 w 1435370"/>
              <a:gd name="connsiteY1" fmla="*/ 829121 h 855247"/>
              <a:gd name="connsiteX2" fmla="*/ 163916 w 1435370"/>
              <a:gd name="connsiteY2" fmla="*/ 672368 h 855247"/>
              <a:gd name="connsiteX3" fmla="*/ 94247 w 1435370"/>
              <a:gd name="connsiteY3" fmla="*/ 506904 h 855247"/>
              <a:gd name="connsiteX4" fmla="*/ 7162 w 1435370"/>
              <a:gd name="connsiteY4" fmla="*/ 263064 h 855247"/>
              <a:gd name="connsiteX5" fmla="*/ 49706 w 1435370"/>
              <a:gd name="connsiteY5" fmla="*/ 95750 h 855247"/>
              <a:gd name="connsiteX6" fmla="*/ 512260 w 1435370"/>
              <a:gd name="connsiteY6" fmla="*/ 1807 h 855247"/>
              <a:gd name="connsiteX7" fmla="*/ 930270 w 1435370"/>
              <a:gd name="connsiteY7" fmla="*/ 193396 h 855247"/>
              <a:gd name="connsiteX8" fmla="*/ 1104441 w 1435370"/>
              <a:gd name="connsiteY8" fmla="*/ 341441 h 855247"/>
              <a:gd name="connsiteX9" fmla="*/ 1156693 w 1435370"/>
              <a:gd name="connsiteY9" fmla="*/ 411110 h 855247"/>
              <a:gd name="connsiteX10" fmla="*/ 1435370 w 1435370"/>
              <a:gd name="connsiteY10" fmla="*/ 855247 h 855247"/>
              <a:gd name="connsiteX0" fmla="*/ 1435370 w 1439297"/>
              <a:gd name="connsiteY0" fmla="*/ 855247 h 855247"/>
              <a:gd name="connsiteX1" fmla="*/ 451299 w 1439297"/>
              <a:gd name="connsiteY1" fmla="*/ 829121 h 855247"/>
              <a:gd name="connsiteX2" fmla="*/ 163916 w 1439297"/>
              <a:gd name="connsiteY2" fmla="*/ 672368 h 855247"/>
              <a:gd name="connsiteX3" fmla="*/ 94247 w 1439297"/>
              <a:gd name="connsiteY3" fmla="*/ 506904 h 855247"/>
              <a:gd name="connsiteX4" fmla="*/ 7162 w 1439297"/>
              <a:gd name="connsiteY4" fmla="*/ 263064 h 855247"/>
              <a:gd name="connsiteX5" fmla="*/ 49706 w 1439297"/>
              <a:gd name="connsiteY5" fmla="*/ 95750 h 855247"/>
              <a:gd name="connsiteX6" fmla="*/ 512260 w 1439297"/>
              <a:gd name="connsiteY6" fmla="*/ 1807 h 855247"/>
              <a:gd name="connsiteX7" fmla="*/ 930270 w 1439297"/>
              <a:gd name="connsiteY7" fmla="*/ 193396 h 855247"/>
              <a:gd name="connsiteX8" fmla="*/ 1104441 w 1439297"/>
              <a:gd name="connsiteY8" fmla="*/ 341441 h 855247"/>
              <a:gd name="connsiteX9" fmla="*/ 1156693 w 1439297"/>
              <a:gd name="connsiteY9" fmla="*/ 411110 h 855247"/>
              <a:gd name="connsiteX10" fmla="*/ 1439297 w 1439297"/>
              <a:gd name="connsiteY10" fmla="*/ 588812 h 855247"/>
              <a:gd name="connsiteX11" fmla="*/ 1435370 w 1439297"/>
              <a:gd name="connsiteY11" fmla="*/ 855247 h 855247"/>
              <a:gd name="connsiteX0" fmla="*/ 1435370 w 1439297"/>
              <a:gd name="connsiteY0" fmla="*/ 855247 h 855247"/>
              <a:gd name="connsiteX1" fmla="*/ 451299 w 1439297"/>
              <a:gd name="connsiteY1" fmla="*/ 829121 h 855247"/>
              <a:gd name="connsiteX2" fmla="*/ 163916 w 1439297"/>
              <a:gd name="connsiteY2" fmla="*/ 672368 h 855247"/>
              <a:gd name="connsiteX3" fmla="*/ 94247 w 1439297"/>
              <a:gd name="connsiteY3" fmla="*/ 506904 h 855247"/>
              <a:gd name="connsiteX4" fmla="*/ 7162 w 1439297"/>
              <a:gd name="connsiteY4" fmla="*/ 263064 h 855247"/>
              <a:gd name="connsiteX5" fmla="*/ 49706 w 1439297"/>
              <a:gd name="connsiteY5" fmla="*/ 95750 h 855247"/>
              <a:gd name="connsiteX6" fmla="*/ 512260 w 1439297"/>
              <a:gd name="connsiteY6" fmla="*/ 1807 h 855247"/>
              <a:gd name="connsiteX7" fmla="*/ 930270 w 1439297"/>
              <a:gd name="connsiteY7" fmla="*/ 193396 h 855247"/>
              <a:gd name="connsiteX8" fmla="*/ 1104441 w 1439297"/>
              <a:gd name="connsiteY8" fmla="*/ 341441 h 855247"/>
              <a:gd name="connsiteX9" fmla="*/ 1177165 w 1439297"/>
              <a:gd name="connsiteY9" fmla="*/ 370167 h 855247"/>
              <a:gd name="connsiteX10" fmla="*/ 1439297 w 1439297"/>
              <a:gd name="connsiteY10" fmla="*/ 588812 h 855247"/>
              <a:gd name="connsiteX11" fmla="*/ 1435370 w 1439297"/>
              <a:gd name="connsiteY11" fmla="*/ 855247 h 855247"/>
              <a:gd name="connsiteX0" fmla="*/ 2212954 w 2216881"/>
              <a:gd name="connsiteY0" fmla="*/ 855247 h 855247"/>
              <a:gd name="connsiteX1" fmla="*/ 1228883 w 2216881"/>
              <a:gd name="connsiteY1" fmla="*/ 829121 h 855247"/>
              <a:gd name="connsiteX2" fmla="*/ 941500 w 2216881"/>
              <a:gd name="connsiteY2" fmla="*/ 672368 h 855247"/>
              <a:gd name="connsiteX3" fmla="*/ 871831 w 2216881"/>
              <a:gd name="connsiteY3" fmla="*/ 506904 h 855247"/>
              <a:gd name="connsiteX4" fmla="*/ 0 w 2216881"/>
              <a:gd name="connsiteY4" fmla="*/ 460957 h 855247"/>
              <a:gd name="connsiteX5" fmla="*/ 827290 w 2216881"/>
              <a:gd name="connsiteY5" fmla="*/ 95750 h 855247"/>
              <a:gd name="connsiteX6" fmla="*/ 1289844 w 2216881"/>
              <a:gd name="connsiteY6" fmla="*/ 1807 h 855247"/>
              <a:gd name="connsiteX7" fmla="*/ 1707854 w 2216881"/>
              <a:gd name="connsiteY7" fmla="*/ 193396 h 855247"/>
              <a:gd name="connsiteX8" fmla="*/ 1882025 w 2216881"/>
              <a:gd name="connsiteY8" fmla="*/ 341441 h 855247"/>
              <a:gd name="connsiteX9" fmla="*/ 1954749 w 2216881"/>
              <a:gd name="connsiteY9" fmla="*/ 370167 h 855247"/>
              <a:gd name="connsiteX10" fmla="*/ 2216881 w 2216881"/>
              <a:gd name="connsiteY10" fmla="*/ 588812 h 855247"/>
              <a:gd name="connsiteX11" fmla="*/ 2212954 w 2216881"/>
              <a:gd name="connsiteY11" fmla="*/ 855247 h 855247"/>
              <a:gd name="connsiteX0" fmla="*/ 2212954 w 2216881"/>
              <a:gd name="connsiteY0" fmla="*/ 855247 h 1013562"/>
              <a:gd name="connsiteX1" fmla="*/ 1228883 w 2216881"/>
              <a:gd name="connsiteY1" fmla="*/ 829121 h 1013562"/>
              <a:gd name="connsiteX2" fmla="*/ 20276 w 2216881"/>
              <a:gd name="connsiteY2" fmla="*/ 1013562 h 1013562"/>
              <a:gd name="connsiteX3" fmla="*/ 871831 w 2216881"/>
              <a:gd name="connsiteY3" fmla="*/ 506904 h 1013562"/>
              <a:gd name="connsiteX4" fmla="*/ 0 w 2216881"/>
              <a:gd name="connsiteY4" fmla="*/ 460957 h 1013562"/>
              <a:gd name="connsiteX5" fmla="*/ 827290 w 2216881"/>
              <a:gd name="connsiteY5" fmla="*/ 95750 h 1013562"/>
              <a:gd name="connsiteX6" fmla="*/ 1289844 w 2216881"/>
              <a:gd name="connsiteY6" fmla="*/ 1807 h 1013562"/>
              <a:gd name="connsiteX7" fmla="*/ 1707854 w 2216881"/>
              <a:gd name="connsiteY7" fmla="*/ 193396 h 1013562"/>
              <a:gd name="connsiteX8" fmla="*/ 1882025 w 2216881"/>
              <a:gd name="connsiteY8" fmla="*/ 341441 h 1013562"/>
              <a:gd name="connsiteX9" fmla="*/ 1954749 w 2216881"/>
              <a:gd name="connsiteY9" fmla="*/ 370167 h 1013562"/>
              <a:gd name="connsiteX10" fmla="*/ 2216881 w 2216881"/>
              <a:gd name="connsiteY10" fmla="*/ 588812 h 1013562"/>
              <a:gd name="connsiteX11" fmla="*/ 2212954 w 2216881"/>
              <a:gd name="connsiteY11" fmla="*/ 855247 h 1013562"/>
              <a:gd name="connsiteX0" fmla="*/ 2241875 w 2245802"/>
              <a:gd name="connsiteY0" fmla="*/ 855247 h 1013562"/>
              <a:gd name="connsiteX1" fmla="*/ 1257804 w 2245802"/>
              <a:gd name="connsiteY1" fmla="*/ 829121 h 1013562"/>
              <a:gd name="connsiteX2" fmla="*/ 49197 w 2245802"/>
              <a:gd name="connsiteY2" fmla="*/ 1013562 h 1013562"/>
              <a:gd name="connsiteX3" fmla="*/ 0 w 2245802"/>
              <a:gd name="connsiteY3" fmla="*/ 718444 h 1013562"/>
              <a:gd name="connsiteX4" fmla="*/ 28921 w 2245802"/>
              <a:gd name="connsiteY4" fmla="*/ 460957 h 1013562"/>
              <a:gd name="connsiteX5" fmla="*/ 856211 w 2245802"/>
              <a:gd name="connsiteY5" fmla="*/ 95750 h 1013562"/>
              <a:gd name="connsiteX6" fmla="*/ 1318765 w 2245802"/>
              <a:gd name="connsiteY6" fmla="*/ 1807 h 1013562"/>
              <a:gd name="connsiteX7" fmla="*/ 1736775 w 2245802"/>
              <a:gd name="connsiteY7" fmla="*/ 193396 h 1013562"/>
              <a:gd name="connsiteX8" fmla="*/ 1910946 w 2245802"/>
              <a:gd name="connsiteY8" fmla="*/ 341441 h 1013562"/>
              <a:gd name="connsiteX9" fmla="*/ 1983670 w 2245802"/>
              <a:gd name="connsiteY9" fmla="*/ 370167 h 1013562"/>
              <a:gd name="connsiteX10" fmla="*/ 2245802 w 2245802"/>
              <a:gd name="connsiteY10" fmla="*/ 588812 h 1013562"/>
              <a:gd name="connsiteX11" fmla="*/ 2241875 w 2245802"/>
              <a:gd name="connsiteY11" fmla="*/ 855247 h 1013562"/>
              <a:gd name="connsiteX0" fmla="*/ 2247073 w 2251000"/>
              <a:gd name="connsiteY0" fmla="*/ 855247 h 1013562"/>
              <a:gd name="connsiteX1" fmla="*/ 1263002 w 2251000"/>
              <a:gd name="connsiteY1" fmla="*/ 829121 h 1013562"/>
              <a:gd name="connsiteX2" fmla="*/ 54395 w 2251000"/>
              <a:gd name="connsiteY2" fmla="*/ 1013562 h 1013562"/>
              <a:gd name="connsiteX3" fmla="*/ 5198 w 2251000"/>
              <a:gd name="connsiteY3" fmla="*/ 718444 h 1013562"/>
              <a:gd name="connsiteX4" fmla="*/ 0 w 2251000"/>
              <a:gd name="connsiteY4" fmla="*/ 365423 h 1013562"/>
              <a:gd name="connsiteX5" fmla="*/ 861409 w 2251000"/>
              <a:gd name="connsiteY5" fmla="*/ 95750 h 1013562"/>
              <a:gd name="connsiteX6" fmla="*/ 1323963 w 2251000"/>
              <a:gd name="connsiteY6" fmla="*/ 1807 h 1013562"/>
              <a:gd name="connsiteX7" fmla="*/ 1741973 w 2251000"/>
              <a:gd name="connsiteY7" fmla="*/ 193396 h 1013562"/>
              <a:gd name="connsiteX8" fmla="*/ 1916144 w 2251000"/>
              <a:gd name="connsiteY8" fmla="*/ 341441 h 1013562"/>
              <a:gd name="connsiteX9" fmla="*/ 1988868 w 2251000"/>
              <a:gd name="connsiteY9" fmla="*/ 370167 h 1013562"/>
              <a:gd name="connsiteX10" fmla="*/ 2251000 w 2251000"/>
              <a:gd name="connsiteY10" fmla="*/ 588812 h 1013562"/>
              <a:gd name="connsiteX11" fmla="*/ 2247073 w 2251000"/>
              <a:gd name="connsiteY11" fmla="*/ 855247 h 1013562"/>
              <a:gd name="connsiteX0" fmla="*/ 2247073 w 2251000"/>
              <a:gd name="connsiteY0" fmla="*/ 855247 h 1013562"/>
              <a:gd name="connsiteX1" fmla="*/ 1249354 w 2251000"/>
              <a:gd name="connsiteY1" fmla="*/ 890536 h 1013562"/>
              <a:gd name="connsiteX2" fmla="*/ 54395 w 2251000"/>
              <a:gd name="connsiteY2" fmla="*/ 1013562 h 1013562"/>
              <a:gd name="connsiteX3" fmla="*/ 5198 w 2251000"/>
              <a:gd name="connsiteY3" fmla="*/ 718444 h 1013562"/>
              <a:gd name="connsiteX4" fmla="*/ 0 w 2251000"/>
              <a:gd name="connsiteY4" fmla="*/ 365423 h 1013562"/>
              <a:gd name="connsiteX5" fmla="*/ 861409 w 2251000"/>
              <a:gd name="connsiteY5" fmla="*/ 95750 h 1013562"/>
              <a:gd name="connsiteX6" fmla="*/ 1323963 w 2251000"/>
              <a:gd name="connsiteY6" fmla="*/ 1807 h 1013562"/>
              <a:gd name="connsiteX7" fmla="*/ 1741973 w 2251000"/>
              <a:gd name="connsiteY7" fmla="*/ 193396 h 1013562"/>
              <a:gd name="connsiteX8" fmla="*/ 1916144 w 2251000"/>
              <a:gd name="connsiteY8" fmla="*/ 341441 h 1013562"/>
              <a:gd name="connsiteX9" fmla="*/ 1988868 w 2251000"/>
              <a:gd name="connsiteY9" fmla="*/ 370167 h 1013562"/>
              <a:gd name="connsiteX10" fmla="*/ 2251000 w 2251000"/>
              <a:gd name="connsiteY10" fmla="*/ 588812 h 1013562"/>
              <a:gd name="connsiteX11" fmla="*/ 2247073 w 2251000"/>
              <a:gd name="connsiteY11" fmla="*/ 855247 h 1013562"/>
              <a:gd name="connsiteX0" fmla="*/ 2247073 w 2251000"/>
              <a:gd name="connsiteY0" fmla="*/ 855247 h 1013562"/>
              <a:gd name="connsiteX1" fmla="*/ 1459430 w 2251000"/>
              <a:gd name="connsiteY1" fmla="*/ 977773 h 1013562"/>
              <a:gd name="connsiteX2" fmla="*/ 1249354 w 2251000"/>
              <a:gd name="connsiteY2" fmla="*/ 890536 h 1013562"/>
              <a:gd name="connsiteX3" fmla="*/ 54395 w 2251000"/>
              <a:gd name="connsiteY3" fmla="*/ 1013562 h 1013562"/>
              <a:gd name="connsiteX4" fmla="*/ 5198 w 2251000"/>
              <a:gd name="connsiteY4" fmla="*/ 718444 h 1013562"/>
              <a:gd name="connsiteX5" fmla="*/ 0 w 2251000"/>
              <a:gd name="connsiteY5" fmla="*/ 365423 h 1013562"/>
              <a:gd name="connsiteX6" fmla="*/ 861409 w 2251000"/>
              <a:gd name="connsiteY6" fmla="*/ 95750 h 1013562"/>
              <a:gd name="connsiteX7" fmla="*/ 1323963 w 2251000"/>
              <a:gd name="connsiteY7" fmla="*/ 1807 h 1013562"/>
              <a:gd name="connsiteX8" fmla="*/ 1741973 w 2251000"/>
              <a:gd name="connsiteY8" fmla="*/ 193396 h 1013562"/>
              <a:gd name="connsiteX9" fmla="*/ 1916144 w 2251000"/>
              <a:gd name="connsiteY9" fmla="*/ 341441 h 1013562"/>
              <a:gd name="connsiteX10" fmla="*/ 1988868 w 2251000"/>
              <a:gd name="connsiteY10" fmla="*/ 370167 h 1013562"/>
              <a:gd name="connsiteX11" fmla="*/ 2251000 w 2251000"/>
              <a:gd name="connsiteY11" fmla="*/ 588812 h 1013562"/>
              <a:gd name="connsiteX12" fmla="*/ 2247073 w 2251000"/>
              <a:gd name="connsiteY12" fmla="*/ 855247 h 1013562"/>
              <a:gd name="connsiteX0" fmla="*/ 2247073 w 2251000"/>
              <a:gd name="connsiteY0" fmla="*/ 855247 h 1013562"/>
              <a:gd name="connsiteX1" fmla="*/ 1459430 w 2251000"/>
              <a:gd name="connsiteY1" fmla="*/ 977773 h 1013562"/>
              <a:gd name="connsiteX2" fmla="*/ 1249354 w 2251000"/>
              <a:gd name="connsiteY2" fmla="*/ 890536 h 1013562"/>
              <a:gd name="connsiteX3" fmla="*/ 1015878 w 2251000"/>
              <a:gd name="connsiteY3" fmla="*/ 1011892 h 1013562"/>
              <a:gd name="connsiteX4" fmla="*/ 54395 w 2251000"/>
              <a:gd name="connsiteY4" fmla="*/ 1013562 h 1013562"/>
              <a:gd name="connsiteX5" fmla="*/ 5198 w 2251000"/>
              <a:gd name="connsiteY5" fmla="*/ 718444 h 1013562"/>
              <a:gd name="connsiteX6" fmla="*/ 0 w 2251000"/>
              <a:gd name="connsiteY6" fmla="*/ 365423 h 1013562"/>
              <a:gd name="connsiteX7" fmla="*/ 861409 w 2251000"/>
              <a:gd name="connsiteY7" fmla="*/ 95750 h 1013562"/>
              <a:gd name="connsiteX8" fmla="*/ 1323963 w 2251000"/>
              <a:gd name="connsiteY8" fmla="*/ 1807 h 1013562"/>
              <a:gd name="connsiteX9" fmla="*/ 1741973 w 2251000"/>
              <a:gd name="connsiteY9" fmla="*/ 193396 h 1013562"/>
              <a:gd name="connsiteX10" fmla="*/ 1916144 w 2251000"/>
              <a:gd name="connsiteY10" fmla="*/ 341441 h 1013562"/>
              <a:gd name="connsiteX11" fmla="*/ 1988868 w 2251000"/>
              <a:gd name="connsiteY11" fmla="*/ 370167 h 1013562"/>
              <a:gd name="connsiteX12" fmla="*/ 2251000 w 2251000"/>
              <a:gd name="connsiteY12" fmla="*/ 588812 h 1013562"/>
              <a:gd name="connsiteX13" fmla="*/ 2247073 w 2251000"/>
              <a:gd name="connsiteY13" fmla="*/ 855247 h 1013562"/>
              <a:gd name="connsiteX0" fmla="*/ 2247073 w 2251000"/>
              <a:gd name="connsiteY0" fmla="*/ 855247 h 1013562"/>
              <a:gd name="connsiteX1" fmla="*/ 1459430 w 2251000"/>
              <a:gd name="connsiteY1" fmla="*/ 977773 h 1013562"/>
              <a:gd name="connsiteX2" fmla="*/ 1276649 w 2251000"/>
              <a:gd name="connsiteY2" fmla="*/ 992894 h 1013562"/>
              <a:gd name="connsiteX3" fmla="*/ 1015878 w 2251000"/>
              <a:gd name="connsiteY3" fmla="*/ 1011892 h 1013562"/>
              <a:gd name="connsiteX4" fmla="*/ 54395 w 2251000"/>
              <a:gd name="connsiteY4" fmla="*/ 1013562 h 1013562"/>
              <a:gd name="connsiteX5" fmla="*/ 5198 w 2251000"/>
              <a:gd name="connsiteY5" fmla="*/ 718444 h 1013562"/>
              <a:gd name="connsiteX6" fmla="*/ 0 w 2251000"/>
              <a:gd name="connsiteY6" fmla="*/ 365423 h 1013562"/>
              <a:gd name="connsiteX7" fmla="*/ 861409 w 2251000"/>
              <a:gd name="connsiteY7" fmla="*/ 95750 h 1013562"/>
              <a:gd name="connsiteX8" fmla="*/ 1323963 w 2251000"/>
              <a:gd name="connsiteY8" fmla="*/ 1807 h 1013562"/>
              <a:gd name="connsiteX9" fmla="*/ 1741973 w 2251000"/>
              <a:gd name="connsiteY9" fmla="*/ 193396 h 1013562"/>
              <a:gd name="connsiteX10" fmla="*/ 1916144 w 2251000"/>
              <a:gd name="connsiteY10" fmla="*/ 341441 h 1013562"/>
              <a:gd name="connsiteX11" fmla="*/ 1988868 w 2251000"/>
              <a:gd name="connsiteY11" fmla="*/ 370167 h 1013562"/>
              <a:gd name="connsiteX12" fmla="*/ 2251000 w 2251000"/>
              <a:gd name="connsiteY12" fmla="*/ 588812 h 1013562"/>
              <a:gd name="connsiteX13" fmla="*/ 2247073 w 2251000"/>
              <a:gd name="connsiteY13" fmla="*/ 855247 h 1013562"/>
              <a:gd name="connsiteX0" fmla="*/ 2247073 w 2251000"/>
              <a:gd name="connsiteY0" fmla="*/ 855247 h 1013562"/>
              <a:gd name="connsiteX1" fmla="*/ 1786977 w 2251000"/>
              <a:gd name="connsiteY1" fmla="*/ 991420 h 1013562"/>
              <a:gd name="connsiteX2" fmla="*/ 1459430 w 2251000"/>
              <a:gd name="connsiteY2" fmla="*/ 977773 h 1013562"/>
              <a:gd name="connsiteX3" fmla="*/ 1276649 w 2251000"/>
              <a:gd name="connsiteY3" fmla="*/ 992894 h 1013562"/>
              <a:gd name="connsiteX4" fmla="*/ 1015878 w 2251000"/>
              <a:gd name="connsiteY4" fmla="*/ 1011892 h 1013562"/>
              <a:gd name="connsiteX5" fmla="*/ 54395 w 2251000"/>
              <a:gd name="connsiteY5" fmla="*/ 1013562 h 1013562"/>
              <a:gd name="connsiteX6" fmla="*/ 5198 w 2251000"/>
              <a:gd name="connsiteY6" fmla="*/ 718444 h 1013562"/>
              <a:gd name="connsiteX7" fmla="*/ 0 w 2251000"/>
              <a:gd name="connsiteY7" fmla="*/ 365423 h 1013562"/>
              <a:gd name="connsiteX8" fmla="*/ 861409 w 2251000"/>
              <a:gd name="connsiteY8" fmla="*/ 95750 h 1013562"/>
              <a:gd name="connsiteX9" fmla="*/ 1323963 w 2251000"/>
              <a:gd name="connsiteY9" fmla="*/ 1807 h 1013562"/>
              <a:gd name="connsiteX10" fmla="*/ 1741973 w 2251000"/>
              <a:gd name="connsiteY10" fmla="*/ 193396 h 1013562"/>
              <a:gd name="connsiteX11" fmla="*/ 1916144 w 2251000"/>
              <a:gd name="connsiteY11" fmla="*/ 341441 h 1013562"/>
              <a:gd name="connsiteX12" fmla="*/ 1988868 w 2251000"/>
              <a:gd name="connsiteY12" fmla="*/ 370167 h 1013562"/>
              <a:gd name="connsiteX13" fmla="*/ 2251000 w 2251000"/>
              <a:gd name="connsiteY13" fmla="*/ 588812 h 1013562"/>
              <a:gd name="connsiteX14" fmla="*/ 2247073 w 2251000"/>
              <a:gd name="connsiteY14" fmla="*/ 855247 h 1013562"/>
              <a:gd name="connsiteX0" fmla="*/ 2247073 w 2251000"/>
              <a:gd name="connsiteY0" fmla="*/ 855247 h 1013562"/>
              <a:gd name="connsiteX1" fmla="*/ 1786977 w 2251000"/>
              <a:gd name="connsiteY1" fmla="*/ 991420 h 1013562"/>
              <a:gd name="connsiteX2" fmla="*/ 1459430 w 2251000"/>
              <a:gd name="connsiteY2" fmla="*/ 1005068 h 1013562"/>
              <a:gd name="connsiteX3" fmla="*/ 1276649 w 2251000"/>
              <a:gd name="connsiteY3" fmla="*/ 992894 h 1013562"/>
              <a:gd name="connsiteX4" fmla="*/ 1015878 w 2251000"/>
              <a:gd name="connsiteY4" fmla="*/ 1011892 h 1013562"/>
              <a:gd name="connsiteX5" fmla="*/ 54395 w 2251000"/>
              <a:gd name="connsiteY5" fmla="*/ 1013562 h 1013562"/>
              <a:gd name="connsiteX6" fmla="*/ 5198 w 2251000"/>
              <a:gd name="connsiteY6" fmla="*/ 718444 h 1013562"/>
              <a:gd name="connsiteX7" fmla="*/ 0 w 2251000"/>
              <a:gd name="connsiteY7" fmla="*/ 365423 h 1013562"/>
              <a:gd name="connsiteX8" fmla="*/ 861409 w 2251000"/>
              <a:gd name="connsiteY8" fmla="*/ 95750 h 1013562"/>
              <a:gd name="connsiteX9" fmla="*/ 1323963 w 2251000"/>
              <a:gd name="connsiteY9" fmla="*/ 1807 h 1013562"/>
              <a:gd name="connsiteX10" fmla="*/ 1741973 w 2251000"/>
              <a:gd name="connsiteY10" fmla="*/ 193396 h 1013562"/>
              <a:gd name="connsiteX11" fmla="*/ 1916144 w 2251000"/>
              <a:gd name="connsiteY11" fmla="*/ 341441 h 1013562"/>
              <a:gd name="connsiteX12" fmla="*/ 1988868 w 2251000"/>
              <a:gd name="connsiteY12" fmla="*/ 370167 h 1013562"/>
              <a:gd name="connsiteX13" fmla="*/ 2251000 w 2251000"/>
              <a:gd name="connsiteY13" fmla="*/ 588812 h 1013562"/>
              <a:gd name="connsiteX14" fmla="*/ 2247073 w 2251000"/>
              <a:gd name="connsiteY14" fmla="*/ 855247 h 1013562"/>
              <a:gd name="connsiteX0" fmla="*/ 2247073 w 2251000"/>
              <a:gd name="connsiteY0" fmla="*/ 855247 h 1013562"/>
              <a:gd name="connsiteX1" fmla="*/ 1786977 w 2251000"/>
              <a:gd name="connsiteY1" fmla="*/ 991420 h 1013562"/>
              <a:gd name="connsiteX2" fmla="*/ 1459430 w 2251000"/>
              <a:gd name="connsiteY2" fmla="*/ 1005068 h 1013562"/>
              <a:gd name="connsiteX3" fmla="*/ 1276649 w 2251000"/>
              <a:gd name="connsiteY3" fmla="*/ 992894 h 1013562"/>
              <a:gd name="connsiteX4" fmla="*/ 1015878 w 2251000"/>
              <a:gd name="connsiteY4" fmla="*/ 1011892 h 1013562"/>
              <a:gd name="connsiteX5" fmla="*/ 54395 w 2251000"/>
              <a:gd name="connsiteY5" fmla="*/ 1013562 h 1013562"/>
              <a:gd name="connsiteX6" fmla="*/ 5198 w 2251000"/>
              <a:gd name="connsiteY6" fmla="*/ 718444 h 1013562"/>
              <a:gd name="connsiteX7" fmla="*/ 0 w 2251000"/>
              <a:gd name="connsiteY7" fmla="*/ 365423 h 1013562"/>
              <a:gd name="connsiteX8" fmla="*/ 861409 w 2251000"/>
              <a:gd name="connsiteY8" fmla="*/ 95750 h 1013562"/>
              <a:gd name="connsiteX9" fmla="*/ 1323963 w 2251000"/>
              <a:gd name="connsiteY9" fmla="*/ 1807 h 1013562"/>
              <a:gd name="connsiteX10" fmla="*/ 1680558 w 2251000"/>
              <a:gd name="connsiteY10" fmla="*/ 295754 h 1013562"/>
              <a:gd name="connsiteX11" fmla="*/ 1916144 w 2251000"/>
              <a:gd name="connsiteY11" fmla="*/ 341441 h 1013562"/>
              <a:gd name="connsiteX12" fmla="*/ 1988868 w 2251000"/>
              <a:gd name="connsiteY12" fmla="*/ 370167 h 1013562"/>
              <a:gd name="connsiteX13" fmla="*/ 2251000 w 2251000"/>
              <a:gd name="connsiteY13" fmla="*/ 588812 h 1013562"/>
              <a:gd name="connsiteX14" fmla="*/ 2247073 w 2251000"/>
              <a:gd name="connsiteY14" fmla="*/ 855247 h 1013562"/>
              <a:gd name="connsiteX0" fmla="*/ 2247073 w 2251000"/>
              <a:gd name="connsiteY0" fmla="*/ 835437 h 993752"/>
              <a:gd name="connsiteX1" fmla="*/ 1786977 w 2251000"/>
              <a:gd name="connsiteY1" fmla="*/ 971610 h 993752"/>
              <a:gd name="connsiteX2" fmla="*/ 1459430 w 2251000"/>
              <a:gd name="connsiteY2" fmla="*/ 985258 h 993752"/>
              <a:gd name="connsiteX3" fmla="*/ 1276649 w 2251000"/>
              <a:gd name="connsiteY3" fmla="*/ 973084 h 993752"/>
              <a:gd name="connsiteX4" fmla="*/ 1015878 w 2251000"/>
              <a:gd name="connsiteY4" fmla="*/ 992082 h 993752"/>
              <a:gd name="connsiteX5" fmla="*/ 54395 w 2251000"/>
              <a:gd name="connsiteY5" fmla="*/ 993752 h 993752"/>
              <a:gd name="connsiteX6" fmla="*/ 5198 w 2251000"/>
              <a:gd name="connsiteY6" fmla="*/ 698634 h 993752"/>
              <a:gd name="connsiteX7" fmla="*/ 0 w 2251000"/>
              <a:gd name="connsiteY7" fmla="*/ 345613 h 993752"/>
              <a:gd name="connsiteX8" fmla="*/ 861409 w 2251000"/>
              <a:gd name="connsiteY8" fmla="*/ 75940 h 993752"/>
              <a:gd name="connsiteX9" fmla="*/ 1310315 w 2251000"/>
              <a:gd name="connsiteY9" fmla="*/ 2468 h 993752"/>
              <a:gd name="connsiteX10" fmla="*/ 1680558 w 2251000"/>
              <a:gd name="connsiteY10" fmla="*/ 275944 h 993752"/>
              <a:gd name="connsiteX11" fmla="*/ 1916144 w 2251000"/>
              <a:gd name="connsiteY11" fmla="*/ 321631 h 993752"/>
              <a:gd name="connsiteX12" fmla="*/ 1988868 w 2251000"/>
              <a:gd name="connsiteY12" fmla="*/ 350357 h 993752"/>
              <a:gd name="connsiteX13" fmla="*/ 2251000 w 2251000"/>
              <a:gd name="connsiteY13" fmla="*/ 569002 h 993752"/>
              <a:gd name="connsiteX14" fmla="*/ 2247073 w 2251000"/>
              <a:gd name="connsiteY14" fmla="*/ 835437 h 993752"/>
              <a:gd name="connsiteX0" fmla="*/ 2247073 w 2251000"/>
              <a:gd name="connsiteY0" fmla="*/ 835437 h 993752"/>
              <a:gd name="connsiteX1" fmla="*/ 1786977 w 2251000"/>
              <a:gd name="connsiteY1" fmla="*/ 971610 h 993752"/>
              <a:gd name="connsiteX2" fmla="*/ 1459430 w 2251000"/>
              <a:gd name="connsiteY2" fmla="*/ 985258 h 993752"/>
              <a:gd name="connsiteX3" fmla="*/ 1276649 w 2251000"/>
              <a:gd name="connsiteY3" fmla="*/ 973084 h 993752"/>
              <a:gd name="connsiteX4" fmla="*/ 1015878 w 2251000"/>
              <a:gd name="connsiteY4" fmla="*/ 992082 h 993752"/>
              <a:gd name="connsiteX5" fmla="*/ 54395 w 2251000"/>
              <a:gd name="connsiteY5" fmla="*/ 993752 h 993752"/>
              <a:gd name="connsiteX6" fmla="*/ 5198 w 2251000"/>
              <a:gd name="connsiteY6" fmla="*/ 698634 h 993752"/>
              <a:gd name="connsiteX7" fmla="*/ 0 w 2251000"/>
              <a:gd name="connsiteY7" fmla="*/ 345613 h 993752"/>
              <a:gd name="connsiteX8" fmla="*/ 861409 w 2251000"/>
              <a:gd name="connsiteY8" fmla="*/ 75940 h 993752"/>
              <a:gd name="connsiteX9" fmla="*/ 1310315 w 2251000"/>
              <a:gd name="connsiteY9" fmla="*/ 2468 h 993752"/>
              <a:gd name="connsiteX10" fmla="*/ 1680558 w 2251000"/>
              <a:gd name="connsiteY10" fmla="*/ 275944 h 993752"/>
              <a:gd name="connsiteX11" fmla="*/ 1909320 w 2251000"/>
              <a:gd name="connsiteY11" fmla="*/ 369398 h 993752"/>
              <a:gd name="connsiteX12" fmla="*/ 1988868 w 2251000"/>
              <a:gd name="connsiteY12" fmla="*/ 350357 h 993752"/>
              <a:gd name="connsiteX13" fmla="*/ 2251000 w 2251000"/>
              <a:gd name="connsiteY13" fmla="*/ 569002 h 993752"/>
              <a:gd name="connsiteX14" fmla="*/ 2247073 w 2251000"/>
              <a:gd name="connsiteY14" fmla="*/ 835437 h 993752"/>
              <a:gd name="connsiteX0" fmla="*/ 2247073 w 2251000"/>
              <a:gd name="connsiteY0" fmla="*/ 835437 h 993752"/>
              <a:gd name="connsiteX1" fmla="*/ 1786977 w 2251000"/>
              <a:gd name="connsiteY1" fmla="*/ 971610 h 993752"/>
              <a:gd name="connsiteX2" fmla="*/ 1459430 w 2251000"/>
              <a:gd name="connsiteY2" fmla="*/ 985258 h 993752"/>
              <a:gd name="connsiteX3" fmla="*/ 1276649 w 2251000"/>
              <a:gd name="connsiteY3" fmla="*/ 973084 h 993752"/>
              <a:gd name="connsiteX4" fmla="*/ 1015878 w 2251000"/>
              <a:gd name="connsiteY4" fmla="*/ 992082 h 993752"/>
              <a:gd name="connsiteX5" fmla="*/ 54395 w 2251000"/>
              <a:gd name="connsiteY5" fmla="*/ 993752 h 993752"/>
              <a:gd name="connsiteX6" fmla="*/ 5198 w 2251000"/>
              <a:gd name="connsiteY6" fmla="*/ 698634 h 993752"/>
              <a:gd name="connsiteX7" fmla="*/ 0 w 2251000"/>
              <a:gd name="connsiteY7" fmla="*/ 345613 h 993752"/>
              <a:gd name="connsiteX8" fmla="*/ 861409 w 2251000"/>
              <a:gd name="connsiteY8" fmla="*/ 75940 h 993752"/>
              <a:gd name="connsiteX9" fmla="*/ 1310315 w 2251000"/>
              <a:gd name="connsiteY9" fmla="*/ 2468 h 993752"/>
              <a:gd name="connsiteX10" fmla="*/ 1680558 w 2251000"/>
              <a:gd name="connsiteY10" fmla="*/ 275944 h 993752"/>
              <a:gd name="connsiteX11" fmla="*/ 1909320 w 2251000"/>
              <a:gd name="connsiteY11" fmla="*/ 369398 h 993752"/>
              <a:gd name="connsiteX12" fmla="*/ 1988868 w 2251000"/>
              <a:gd name="connsiteY12" fmla="*/ 398124 h 993752"/>
              <a:gd name="connsiteX13" fmla="*/ 2251000 w 2251000"/>
              <a:gd name="connsiteY13" fmla="*/ 569002 h 993752"/>
              <a:gd name="connsiteX14" fmla="*/ 2247073 w 2251000"/>
              <a:gd name="connsiteY14" fmla="*/ 835437 h 993752"/>
              <a:gd name="connsiteX0" fmla="*/ 2252683 w 2256610"/>
              <a:gd name="connsiteY0" fmla="*/ 835973 h 994288"/>
              <a:gd name="connsiteX1" fmla="*/ 1792587 w 2256610"/>
              <a:gd name="connsiteY1" fmla="*/ 972146 h 994288"/>
              <a:gd name="connsiteX2" fmla="*/ 1465040 w 2256610"/>
              <a:gd name="connsiteY2" fmla="*/ 985794 h 994288"/>
              <a:gd name="connsiteX3" fmla="*/ 1282259 w 2256610"/>
              <a:gd name="connsiteY3" fmla="*/ 973620 h 994288"/>
              <a:gd name="connsiteX4" fmla="*/ 1021488 w 2256610"/>
              <a:gd name="connsiteY4" fmla="*/ 992618 h 994288"/>
              <a:gd name="connsiteX5" fmla="*/ 60005 w 2256610"/>
              <a:gd name="connsiteY5" fmla="*/ 994288 h 994288"/>
              <a:gd name="connsiteX6" fmla="*/ 10808 w 2256610"/>
              <a:gd name="connsiteY6" fmla="*/ 699170 h 994288"/>
              <a:gd name="connsiteX7" fmla="*/ 0 w 2256610"/>
              <a:gd name="connsiteY7" fmla="*/ 329319 h 994288"/>
              <a:gd name="connsiteX8" fmla="*/ 867019 w 2256610"/>
              <a:gd name="connsiteY8" fmla="*/ 76476 h 994288"/>
              <a:gd name="connsiteX9" fmla="*/ 1315925 w 2256610"/>
              <a:gd name="connsiteY9" fmla="*/ 3004 h 994288"/>
              <a:gd name="connsiteX10" fmla="*/ 1686168 w 2256610"/>
              <a:gd name="connsiteY10" fmla="*/ 276480 h 994288"/>
              <a:gd name="connsiteX11" fmla="*/ 1914930 w 2256610"/>
              <a:gd name="connsiteY11" fmla="*/ 369934 h 994288"/>
              <a:gd name="connsiteX12" fmla="*/ 1994478 w 2256610"/>
              <a:gd name="connsiteY12" fmla="*/ 398660 h 994288"/>
              <a:gd name="connsiteX13" fmla="*/ 2256610 w 2256610"/>
              <a:gd name="connsiteY13" fmla="*/ 569538 h 994288"/>
              <a:gd name="connsiteX14" fmla="*/ 2252683 w 2256610"/>
              <a:gd name="connsiteY14" fmla="*/ 835973 h 994288"/>
              <a:gd name="connsiteX0" fmla="*/ 2252683 w 2256610"/>
              <a:gd name="connsiteY0" fmla="*/ 835973 h 994288"/>
              <a:gd name="connsiteX1" fmla="*/ 1792587 w 2256610"/>
              <a:gd name="connsiteY1" fmla="*/ 972146 h 994288"/>
              <a:gd name="connsiteX2" fmla="*/ 1465040 w 2256610"/>
              <a:gd name="connsiteY2" fmla="*/ 985794 h 994288"/>
              <a:gd name="connsiteX3" fmla="*/ 1282259 w 2256610"/>
              <a:gd name="connsiteY3" fmla="*/ 973620 h 994288"/>
              <a:gd name="connsiteX4" fmla="*/ 1021488 w 2256610"/>
              <a:gd name="connsiteY4" fmla="*/ 992618 h 994288"/>
              <a:gd name="connsiteX5" fmla="*/ 60005 w 2256610"/>
              <a:gd name="connsiteY5" fmla="*/ 994288 h 994288"/>
              <a:gd name="connsiteX6" fmla="*/ 5199 w 2256610"/>
              <a:gd name="connsiteY6" fmla="*/ 699170 h 994288"/>
              <a:gd name="connsiteX7" fmla="*/ 0 w 2256610"/>
              <a:gd name="connsiteY7" fmla="*/ 329319 h 994288"/>
              <a:gd name="connsiteX8" fmla="*/ 867019 w 2256610"/>
              <a:gd name="connsiteY8" fmla="*/ 76476 h 994288"/>
              <a:gd name="connsiteX9" fmla="*/ 1315925 w 2256610"/>
              <a:gd name="connsiteY9" fmla="*/ 3004 h 994288"/>
              <a:gd name="connsiteX10" fmla="*/ 1686168 w 2256610"/>
              <a:gd name="connsiteY10" fmla="*/ 276480 h 994288"/>
              <a:gd name="connsiteX11" fmla="*/ 1914930 w 2256610"/>
              <a:gd name="connsiteY11" fmla="*/ 369934 h 994288"/>
              <a:gd name="connsiteX12" fmla="*/ 1994478 w 2256610"/>
              <a:gd name="connsiteY12" fmla="*/ 398660 h 994288"/>
              <a:gd name="connsiteX13" fmla="*/ 2256610 w 2256610"/>
              <a:gd name="connsiteY13" fmla="*/ 569538 h 994288"/>
              <a:gd name="connsiteX14" fmla="*/ 2252683 w 2256610"/>
              <a:gd name="connsiteY14" fmla="*/ 835973 h 994288"/>
              <a:gd name="connsiteX0" fmla="*/ 2252683 w 2256610"/>
              <a:gd name="connsiteY0" fmla="*/ 835973 h 999898"/>
              <a:gd name="connsiteX1" fmla="*/ 1792587 w 2256610"/>
              <a:gd name="connsiteY1" fmla="*/ 972146 h 999898"/>
              <a:gd name="connsiteX2" fmla="*/ 1465040 w 2256610"/>
              <a:gd name="connsiteY2" fmla="*/ 985794 h 999898"/>
              <a:gd name="connsiteX3" fmla="*/ 1282259 w 2256610"/>
              <a:gd name="connsiteY3" fmla="*/ 973620 h 999898"/>
              <a:gd name="connsiteX4" fmla="*/ 1021488 w 2256610"/>
              <a:gd name="connsiteY4" fmla="*/ 992618 h 999898"/>
              <a:gd name="connsiteX5" fmla="*/ 15127 w 2256610"/>
              <a:gd name="connsiteY5" fmla="*/ 999898 h 999898"/>
              <a:gd name="connsiteX6" fmla="*/ 5199 w 2256610"/>
              <a:gd name="connsiteY6" fmla="*/ 699170 h 999898"/>
              <a:gd name="connsiteX7" fmla="*/ 0 w 2256610"/>
              <a:gd name="connsiteY7" fmla="*/ 329319 h 999898"/>
              <a:gd name="connsiteX8" fmla="*/ 867019 w 2256610"/>
              <a:gd name="connsiteY8" fmla="*/ 76476 h 999898"/>
              <a:gd name="connsiteX9" fmla="*/ 1315925 w 2256610"/>
              <a:gd name="connsiteY9" fmla="*/ 3004 h 999898"/>
              <a:gd name="connsiteX10" fmla="*/ 1686168 w 2256610"/>
              <a:gd name="connsiteY10" fmla="*/ 276480 h 999898"/>
              <a:gd name="connsiteX11" fmla="*/ 1914930 w 2256610"/>
              <a:gd name="connsiteY11" fmla="*/ 369934 h 999898"/>
              <a:gd name="connsiteX12" fmla="*/ 1994478 w 2256610"/>
              <a:gd name="connsiteY12" fmla="*/ 398660 h 999898"/>
              <a:gd name="connsiteX13" fmla="*/ 2256610 w 2256610"/>
              <a:gd name="connsiteY13" fmla="*/ 569538 h 999898"/>
              <a:gd name="connsiteX14" fmla="*/ 2252683 w 2256610"/>
              <a:gd name="connsiteY14" fmla="*/ 835973 h 999898"/>
              <a:gd name="connsiteX0" fmla="*/ 2252683 w 2256610"/>
              <a:gd name="connsiteY0" fmla="*/ 834130 h 998055"/>
              <a:gd name="connsiteX1" fmla="*/ 1792587 w 2256610"/>
              <a:gd name="connsiteY1" fmla="*/ 970303 h 998055"/>
              <a:gd name="connsiteX2" fmla="*/ 1465040 w 2256610"/>
              <a:gd name="connsiteY2" fmla="*/ 983951 h 998055"/>
              <a:gd name="connsiteX3" fmla="*/ 1282259 w 2256610"/>
              <a:gd name="connsiteY3" fmla="*/ 971777 h 998055"/>
              <a:gd name="connsiteX4" fmla="*/ 1021488 w 2256610"/>
              <a:gd name="connsiteY4" fmla="*/ 990775 h 998055"/>
              <a:gd name="connsiteX5" fmla="*/ 15127 w 2256610"/>
              <a:gd name="connsiteY5" fmla="*/ 998055 h 998055"/>
              <a:gd name="connsiteX6" fmla="*/ 5199 w 2256610"/>
              <a:gd name="connsiteY6" fmla="*/ 697327 h 998055"/>
              <a:gd name="connsiteX7" fmla="*/ 0 w 2256610"/>
              <a:gd name="connsiteY7" fmla="*/ 327476 h 998055"/>
              <a:gd name="connsiteX8" fmla="*/ 867019 w 2256610"/>
              <a:gd name="connsiteY8" fmla="*/ 74633 h 998055"/>
              <a:gd name="connsiteX9" fmla="*/ 1315925 w 2256610"/>
              <a:gd name="connsiteY9" fmla="*/ 1161 h 998055"/>
              <a:gd name="connsiteX10" fmla="*/ 1456249 w 2256610"/>
              <a:gd name="connsiteY10" fmla="*/ 112043 h 998055"/>
              <a:gd name="connsiteX11" fmla="*/ 1686168 w 2256610"/>
              <a:gd name="connsiteY11" fmla="*/ 274637 h 998055"/>
              <a:gd name="connsiteX12" fmla="*/ 1914930 w 2256610"/>
              <a:gd name="connsiteY12" fmla="*/ 368091 h 998055"/>
              <a:gd name="connsiteX13" fmla="*/ 1994478 w 2256610"/>
              <a:gd name="connsiteY13" fmla="*/ 396817 h 998055"/>
              <a:gd name="connsiteX14" fmla="*/ 2256610 w 2256610"/>
              <a:gd name="connsiteY14" fmla="*/ 567695 h 998055"/>
              <a:gd name="connsiteX15" fmla="*/ 2252683 w 2256610"/>
              <a:gd name="connsiteY15" fmla="*/ 834130 h 998055"/>
              <a:gd name="connsiteX0" fmla="*/ 2252683 w 2256610"/>
              <a:gd name="connsiteY0" fmla="*/ 834130 h 998055"/>
              <a:gd name="connsiteX1" fmla="*/ 1792587 w 2256610"/>
              <a:gd name="connsiteY1" fmla="*/ 970303 h 998055"/>
              <a:gd name="connsiteX2" fmla="*/ 1465040 w 2256610"/>
              <a:gd name="connsiteY2" fmla="*/ 983951 h 998055"/>
              <a:gd name="connsiteX3" fmla="*/ 1282259 w 2256610"/>
              <a:gd name="connsiteY3" fmla="*/ 971777 h 998055"/>
              <a:gd name="connsiteX4" fmla="*/ 1021488 w 2256610"/>
              <a:gd name="connsiteY4" fmla="*/ 990775 h 998055"/>
              <a:gd name="connsiteX5" fmla="*/ 15127 w 2256610"/>
              <a:gd name="connsiteY5" fmla="*/ 998055 h 998055"/>
              <a:gd name="connsiteX6" fmla="*/ 5199 w 2256610"/>
              <a:gd name="connsiteY6" fmla="*/ 697327 h 998055"/>
              <a:gd name="connsiteX7" fmla="*/ 0 w 2256610"/>
              <a:gd name="connsiteY7" fmla="*/ 327476 h 998055"/>
              <a:gd name="connsiteX8" fmla="*/ 867019 w 2256610"/>
              <a:gd name="connsiteY8" fmla="*/ 74633 h 998055"/>
              <a:gd name="connsiteX9" fmla="*/ 1315925 w 2256610"/>
              <a:gd name="connsiteY9" fmla="*/ 1161 h 998055"/>
              <a:gd name="connsiteX10" fmla="*/ 1456249 w 2256610"/>
              <a:gd name="connsiteY10" fmla="*/ 112043 h 998055"/>
              <a:gd name="connsiteX11" fmla="*/ 1691778 w 2256610"/>
              <a:gd name="connsiteY11" fmla="*/ 269027 h 998055"/>
              <a:gd name="connsiteX12" fmla="*/ 1914930 w 2256610"/>
              <a:gd name="connsiteY12" fmla="*/ 368091 h 998055"/>
              <a:gd name="connsiteX13" fmla="*/ 1994478 w 2256610"/>
              <a:gd name="connsiteY13" fmla="*/ 396817 h 998055"/>
              <a:gd name="connsiteX14" fmla="*/ 2256610 w 2256610"/>
              <a:gd name="connsiteY14" fmla="*/ 567695 h 998055"/>
              <a:gd name="connsiteX15" fmla="*/ 2252683 w 2256610"/>
              <a:gd name="connsiteY15" fmla="*/ 834130 h 998055"/>
              <a:gd name="connsiteX0" fmla="*/ 2252683 w 2256610"/>
              <a:gd name="connsiteY0" fmla="*/ 834130 h 998055"/>
              <a:gd name="connsiteX1" fmla="*/ 1792587 w 2256610"/>
              <a:gd name="connsiteY1" fmla="*/ 970303 h 998055"/>
              <a:gd name="connsiteX2" fmla="*/ 1465040 w 2256610"/>
              <a:gd name="connsiteY2" fmla="*/ 983951 h 998055"/>
              <a:gd name="connsiteX3" fmla="*/ 1282259 w 2256610"/>
              <a:gd name="connsiteY3" fmla="*/ 971777 h 998055"/>
              <a:gd name="connsiteX4" fmla="*/ 1021488 w 2256610"/>
              <a:gd name="connsiteY4" fmla="*/ 990775 h 998055"/>
              <a:gd name="connsiteX5" fmla="*/ 15127 w 2256610"/>
              <a:gd name="connsiteY5" fmla="*/ 998055 h 998055"/>
              <a:gd name="connsiteX6" fmla="*/ 5199 w 2256610"/>
              <a:gd name="connsiteY6" fmla="*/ 697327 h 998055"/>
              <a:gd name="connsiteX7" fmla="*/ 0 w 2256610"/>
              <a:gd name="connsiteY7" fmla="*/ 327476 h 998055"/>
              <a:gd name="connsiteX8" fmla="*/ 867019 w 2256610"/>
              <a:gd name="connsiteY8" fmla="*/ 74633 h 998055"/>
              <a:gd name="connsiteX9" fmla="*/ 1315925 w 2256610"/>
              <a:gd name="connsiteY9" fmla="*/ 1161 h 998055"/>
              <a:gd name="connsiteX10" fmla="*/ 1456249 w 2256610"/>
              <a:gd name="connsiteY10" fmla="*/ 112043 h 998055"/>
              <a:gd name="connsiteX11" fmla="*/ 1691778 w 2256610"/>
              <a:gd name="connsiteY11" fmla="*/ 269027 h 998055"/>
              <a:gd name="connsiteX12" fmla="*/ 1914930 w 2256610"/>
              <a:gd name="connsiteY12" fmla="*/ 368091 h 998055"/>
              <a:gd name="connsiteX13" fmla="*/ 1994478 w 2256610"/>
              <a:gd name="connsiteY13" fmla="*/ 396817 h 998055"/>
              <a:gd name="connsiteX14" fmla="*/ 2129427 w 2256610"/>
              <a:gd name="connsiteY14" fmla="*/ 471072 h 998055"/>
              <a:gd name="connsiteX15" fmla="*/ 2256610 w 2256610"/>
              <a:gd name="connsiteY15" fmla="*/ 567695 h 998055"/>
              <a:gd name="connsiteX16" fmla="*/ 2252683 w 2256610"/>
              <a:gd name="connsiteY16" fmla="*/ 834130 h 998055"/>
              <a:gd name="connsiteX0" fmla="*/ 2252683 w 2256610"/>
              <a:gd name="connsiteY0" fmla="*/ 834130 h 998055"/>
              <a:gd name="connsiteX1" fmla="*/ 1792587 w 2256610"/>
              <a:gd name="connsiteY1" fmla="*/ 970303 h 998055"/>
              <a:gd name="connsiteX2" fmla="*/ 1465040 w 2256610"/>
              <a:gd name="connsiteY2" fmla="*/ 983951 h 998055"/>
              <a:gd name="connsiteX3" fmla="*/ 1282259 w 2256610"/>
              <a:gd name="connsiteY3" fmla="*/ 982997 h 998055"/>
              <a:gd name="connsiteX4" fmla="*/ 1021488 w 2256610"/>
              <a:gd name="connsiteY4" fmla="*/ 990775 h 998055"/>
              <a:gd name="connsiteX5" fmla="*/ 15127 w 2256610"/>
              <a:gd name="connsiteY5" fmla="*/ 998055 h 998055"/>
              <a:gd name="connsiteX6" fmla="*/ 5199 w 2256610"/>
              <a:gd name="connsiteY6" fmla="*/ 697327 h 998055"/>
              <a:gd name="connsiteX7" fmla="*/ 0 w 2256610"/>
              <a:gd name="connsiteY7" fmla="*/ 327476 h 998055"/>
              <a:gd name="connsiteX8" fmla="*/ 867019 w 2256610"/>
              <a:gd name="connsiteY8" fmla="*/ 74633 h 998055"/>
              <a:gd name="connsiteX9" fmla="*/ 1315925 w 2256610"/>
              <a:gd name="connsiteY9" fmla="*/ 1161 h 998055"/>
              <a:gd name="connsiteX10" fmla="*/ 1456249 w 2256610"/>
              <a:gd name="connsiteY10" fmla="*/ 112043 h 998055"/>
              <a:gd name="connsiteX11" fmla="*/ 1691778 w 2256610"/>
              <a:gd name="connsiteY11" fmla="*/ 269027 h 998055"/>
              <a:gd name="connsiteX12" fmla="*/ 1914930 w 2256610"/>
              <a:gd name="connsiteY12" fmla="*/ 368091 h 998055"/>
              <a:gd name="connsiteX13" fmla="*/ 1994478 w 2256610"/>
              <a:gd name="connsiteY13" fmla="*/ 396817 h 998055"/>
              <a:gd name="connsiteX14" fmla="*/ 2129427 w 2256610"/>
              <a:gd name="connsiteY14" fmla="*/ 471072 h 998055"/>
              <a:gd name="connsiteX15" fmla="*/ 2256610 w 2256610"/>
              <a:gd name="connsiteY15" fmla="*/ 567695 h 998055"/>
              <a:gd name="connsiteX16" fmla="*/ 2252683 w 2256610"/>
              <a:gd name="connsiteY16" fmla="*/ 834130 h 998055"/>
              <a:gd name="connsiteX0" fmla="*/ 2252683 w 2256610"/>
              <a:gd name="connsiteY0" fmla="*/ 834130 h 998055"/>
              <a:gd name="connsiteX1" fmla="*/ 1792587 w 2256610"/>
              <a:gd name="connsiteY1" fmla="*/ 970303 h 998055"/>
              <a:gd name="connsiteX2" fmla="*/ 1641373 w 2256610"/>
              <a:gd name="connsiteY2" fmla="*/ 975955 h 998055"/>
              <a:gd name="connsiteX3" fmla="*/ 1465040 w 2256610"/>
              <a:gd name="connsiteY3" fmla="*/ 983951 h 998055"/>
              <a:gd name="connsiteX4" fmla="*/ 1282259 w 2256610"/>
              <a:gd name="connsiteY4" fmla="*/ 982997 h 998055"/>
              <a:gd name="connsiteX5" fmla="*/ 1021488 w 2256610"/>
              <a:gd name="connsiteY5" fmla="*/ 990775 h 998055"/>
              <a:gd name="connsiteX6" fmla="*/ 15127 w 2256610"/>
              <a:gd name="connsiteY6" fmla="*/ 998055 h 998055"/>
              <a:gd name="connsiteX7" fmla="*/ 5199 w 2256610"/>
              <a:gd name="connsiteY7" fmla="*/ 697327 h 998055"/>
              <a:gd name="connsiteX8" fmla="*/ 0 w 2256610"/>
              <a:gd name="connsiteY8" fmla="*/ 327476 h 998055"/>
              <a:gd name="connsiteX9" fmla="*/ 867019 w 2256610"/>
              <a:gd name="connsiteY9" fmla="*/ 74633 h 998055"/>
              <a:gd name="connsiteX10" fmla="*/ 1315925 w 2256610"/>
              <a:gd name="connsiteY10" fmla="*/ 1161 h 998055"/>
              <a:gd name="connsiteX11" fmla="*/ 1456249 w 2256610"/>
              <a:gd name="connsiteY11" fmla="*/ 112043 h 998055"/>
              <a:gd name="connsiteX12" fmla="*/ 1691778 w 2256610"/>
              <a:gd name="connsiteY12" fmla="*/ 269027 h 998055"/>
              <a:gd name="connsiteX13" fmla="*/ 1914930 w 2256610"/>
              <a:gd name="connsiteY13" fmla="*/ 368091 h 998055"/>
              <a:gd name="connsiteX14" fmla="*/ 1994478 w 2256610"/>
              <a:gd name="connsiteY14" fmla="*/ 396817 h 998055"/>
              <a:gd name="connsiteX15" fmla="*/ 2129427 w 2256610"/>
              <a:gd name="connsiteY15" fmla="*/ 471072 h 998055"/>
              <a:gd name="connsiteX16" fmla="*/ 2256610 w 2256610"/>
              <a:gd name="connsiteY16" fmla="*/ 567695 h 998055"/>
              <a:gd name="connsiteX17" fmla="*/ 2252683 w 2256610"/>
              <a:gd name="connsiteY17" fmla="*/ 834130 h 998055"/>
              <a:gd name="connsiteX0" fmla="*/ 2252683 w 2256610"/>
              <a:gd name="connsiteY0" fmla="*/ 834130 h 998055"/>
              <a:gd name="connsiteX1" fmla="*/ 1792587 w 2256610"/>
              <a:gd name="connsiteY1" fmla="*/ 959083 h 998055"/>
              <a:gd name="connsiteX2" fmla="*/ 1641373 w 2256610"/>
              <a:gd name="connsiteY2" fmla="*/ 975955 h 998055"/>
              <a:gd name="connsiteX3" fmla="*/ 1465040 w 2256610"/>
              <a:gd name="connsiteY3" fmla="*/ 983951 h 998055"/>
              <a:gd name="connsiteX4" fmla="*/ 1282259 w 2256610"/>
              <a:gd name="connsiteY4" fmla="*/ 982997 h 998055"/>
              <a:gd name="connsiteX5" fmla="*/ 1021488 w 2256610"/>
              <a:gd name="connsiteY5" fmla="*/ 990775 h 998055"/>
              <a:gd name="connsiteX6" fmla="*/ 15127 w 2256610"/>
              <a:gd name="connsiteY6" fmla="*/ 998055 h 998055"/>
              <a:gd name="connsiteX7" fmla="*/ 5199 w 2256610"/>
              <a:gd name="connsiteY7" fmla="*/ 697327 h 998055"/>
              <a:gd name="connsiteX8" fmla="*/ 0 w 2256610"/>
              <a:gd name="connsiteY8" fmla="*/ 327476 h 998055"/>
              <a:gd name="connsiteX9" fmla="*/ 867019 w 2256610"/>
              <a:gd name="connsiteY9" fmla="*/ 74633 h 998055"/>
              <a:gd name="connsiteX10" fmla="*/ 1315925 w 2256610"/>
              <a:gd name="connsiteY10" fmla="*/ 1161 h 998055"/>
              <a:gd name="connsiteX11" fmla="*/ 1456249 w 2256610"/>
              <a:gd name="connsiteY11" fmla="*/ 112043 h 998055"/>
              <a:gd name="connsiteX12" fmla="*/ 1691778 w 2256610"/>
              <a:gd name="connsiteY12" fmla="*/ 269027 h 998055"/>
              <a:gd name="connsiteX13" fmla="*/ 1914930 w 2256610"/>
              <a:gd name="connsiteY13" fmla="*/ 368091 h 998055"/>
              <a:gd name="connsiteX14" fmla="*/ 1994478 w 2256610"/>
              <a:gd name="connsiteY14" fmla="*/ 396817 h 998055"/>
              <a:gd name="connsiteX15" fmla="*/ 2129427 w 2256610"/>
              <a:gd name="connsiteY15" fmla="*/ 471072 h 998055"/>
              <a:gd name="connsiteX16" fmla="*/ 2256610 w 2256610"/>
              <a:gd name="connsiteY16" fmla="*/ 567695 h 998055"/>
              <a:gd name="connsiteX17" fmla="*/ 2252683 w 2256610"/>
              <a:gd name="connsiteY17" fmla="*/ 834130 h 998055"/>
              <a:gd name="connsiteX0" fmla="*/ 2252683 w 2256610"/>
              <a:gd name="connsiteY0" fmla="*/ 834130 h 998055"/>
              <a:gd name="connsiteX1" fmla="*/ 1792587 w 2256610"/>
              <a:gd name="connsiteY1" fmla="*/ 959083 h 998055"/>
              <a:gd name="connsiteX2" fmla="*/ 1641373 w 2256610"/>
              <a:gd name="connsiteY2" fmla="*/ 975955 h 998055"/>
              <a:gd name="connsiteX3" fmla="*/ 1465040 w 2256610"/>
              <a:gd name="connsiteY3" fmla="*/ 983951 h 998055"/>
              <a:gd name="connsiteX4" fmla="*/ 1282259 w 2256610"/>
              <a:gd name="connsiteY4" fmla="*/ 982997 h 998055"/>
              <a:gd name="connsiteX5" fmla="*/ 1021488 w 2256610"/>
              <a:gd name="connsiteY5" fmla="*/ 990775 h 998055"/>
              <a:gd name="connsiteX6" fmla="*/ 15127 w 2256610"/>
              <a:gd name="connsiteY6" fmla="*/ 998055 h 998055"/>
              <a:gd name="connsiteX7" fmla="*/ 5199 w 2256610"/>
              <a:gd name="connsiteY7" fmla="*/ 697327 h 998055"/>
              <a:gd name="connsiteX8" fmla="*/ 0 w 2256610"/>
              <a:gd name="connsiteY8" fmla="*/ 327476 h 998055"/>
              <a:gd name="connsiteX9" fmla="*/ 867019 w 2256610"/>
              <a:gd name="connsiteY9" fmla="*/ 74633 h 998055"/>
              <a:gd name="connsiteX10" fmla="*/ 1315925 w 2256610"/>
              <a:gd name="connsiteY10" fmla="*/ 1161 h 998055"/>
              <a:gd name="connsiteX11" fmla="*/ 1456249 w 2256610"/>
              <a:gd name="connsiteY11" fmla="*/ 100824 h 998055"/>
              <a:gd name="connsiteX12" fmla="*/ 1691778 w 2256610"/>
              <a:gd name="connsiteY12" fmla="*/ 269027 h 998055"/>
              <a:gd name="connsiteX13" fmla="*/ 1914930 w 2256610"/>
              <a:gd name="connsiteY13" fmla="*/ 368091 h 998055"/>
              <a:gd name="connsiteX14" fmla="*/ 1994478 w 2256610"/>
              <a:gd name="connsiteY14" fmla="*/ 396817 h 998055"/>
              <a:gd name="connsiteX15" fmla="*/ 2129427 w 2256610"/>
              <a:gd name="connsiteY15" fmla="*/ 471072 h 998055"/>
              <a:gd name="connsiteX16" fmla="*/ 2256610 w 2256610"/>
              <a:gd name="connsiteY16" fmla="*/ 567695 h 998055"/>
              <a:gd name="connsiteX17" fmla="*/ 2252683 w 2256610"/>
              <a:gd name="connsiteY17" fmla="*/ 834130 h 998055"/>
              <a:gd name="connsiteX0" fmla="*/ 2252683 w 2256610"/>
              <a:gd name="connsiteY0" fmla="*/ 834130 h 998055"/>
              <a:gd name="connsiteX1" fmla="*/ 1792587 w 2256610"/>
              <a:gd name="connsiteY1" fmla="*/ 959083 h 998055"/>
              <a:gd name="connsiteX2" fmla="*/ 1641373 w 2256610"/>
              <a:gd name="connsiteY2" fmla="*/ 975955 h 998055"/>
              <a:gd name="connsiteX3" fmla="*/ 1465040 w 2256610"/>
              <a:gd name="connsiteY3" fmla="*/ 983951 h 998055"/>
              <a:gd name="connsiteX4" fmla="*/ 1282259 w 2256610"/>
              <a:gd name="connsiteY4" fmla="*/ 982997 h 998055"/>
              <a:gd name="connsiteX5" fmla="*/ 1021488 w 2256610"/>
              <a:gd name="connsiteY5" fmla="*/ 990775 h 998055"/>
              <a:gd name="connsiteX6" fmla="*/ 15127 w 2256610"/>
              <a:gd name="connsiteY6" fmla="*/ 998055 h 998055"/>
              <a:gd name="connsiteX7" fmla="*/ 5199 w 2256610"/>
              <a:gd name="connsiteY7" fmla="*/ 697327 h 998055"/>
              <a:gd name="connsiteX8" fmla="*/ 0 w 2256610"/>
              <a:gd name="connsiteY8" fmla="*/ 327476 h 998055"/>
              <a:gd name="connsiteX9" fmla="*/ 867019 w 2256610"/>
              <a:gd name="connsiteY9" fmla="*/ 74633 h 998055"/>
              <a:gd name="connsiteX10" fmla="*/ 1315925 w 2256610"/>
              <a:gd name="connsiteY10" fmla="*/ 1161 h 998055"/>
              <a:gd name="connsiteX11" fmla="*/ 1456249 w 2256610"/>
              <a:gd name="connsiteY11" fmla="*/ 100824 h 998055"/>
              <a:gd name="connsiteX12" fmla="*/ 1702997 w 2256610"/>
              <a:gd name="connsiteY12" fmla="*/ 263418 h 998055"/>
              <a:gd name="connsiteX13" fmla="*/ 1914930 w 2256610"/>
              <a:gd name="connsiteY13" fmla="*/ 368091 h 998055"/>
              <a:gd name="connsiteX14" fmla="*/ 1994478 w 2256610"/>
              <a:gd name="connsiteY14" fmla="*/ 396817 h 998055"/>
              <a:gd name="connsiteX15" fmla="*/ 2129427 w 2256610"/>
              <a:gd name="connsiteY15" fmla="*/ 471072 h 998055"/>
              <a:gd name="connsiteX16" fmla="*/ 2256610 w 2256610"/>
              <a:gd name="connsiteY16" fmla="*/ 567695 h 998055"/>
              <a:gd name="connsiteX17" fmla="*/ 2252683 w 2256610"/>
              <a:gd name="connsiteY17" fmla="*/ 834130 h 998055"/>
              <a:gd name="connsiteX0" fmla="*/ 2252683 w 2256610"/>
              <a:gd name="connsiteY0" fmla="*/ 833595 h 997520"/>
              <a:gd name="connsiteX1" fmla="*/ 1792587 w 2256610"/>
              <a:gd name="connsiteY1" fmla="*/ 958548 h 997520"/>
              <a:gd name="connsiteX2" fmla="*/ 1641373 w 2256610"/>
              <a:gd name="connsiteY2" fmla="*/ 975420 h 997520"/>
              <a:gd name="connsiteX3" fmla="*/ 1465040 w 2256610"/>
              <a:gd name="connsiteY3" fmla="*/ 983416 h 997520"/>
              <a:gd name="connsiteX4" fmla="*/ 1282259 w 2256610"/>
              <a:gd name="connsiteY4" fmla="*/ 982462 h 997520"/>
              <a:gd name="connsiteX5" fmla="*/ 1021488 w 2256610"/>
              <a:gd name="connsiteY5" fmla="*/ 990240 h 997520"/>
              <a:gd name="connsiteX6" fmla="*/ 15127 w 2256610"/>
              <a:gd name="connsiteY6" fmla="*/ 997520 h 997520"/>
              <a:gd name="connsiteX7" fmla="*/ 5199 w 2256610"/>
              <a:gd name="connsiteY7" fmla="*/ 696792 h 997520"/>
              <a:gd name="connsiteX8" fmla="*/ 0 w 2256610"/>
              <a:gd name="connsiteY8" fmla="*/ 326941 h 997520"/>
              <a:gd name="connsiteX9" fmla="*/ 867019 w 2256610"/>
              <a:gd name="connsiteY9" fmla="*/ 103595 h 997520"/>
              <a:gd name="connsiteX10" fmla="*/ 1315925 w 2256610"/>
              <a:gd name="connsiteY10" fmla="*/ 626 h 997520"/>
              <a:gd name="connsiteX11" fmla="*/ 1456249 w 2256610"/>
              <a:gd name="connsiteY11" fmla="*/ 100289 h 997520"/>
              <a:gd name="connsiteX12" fmla="*/ 1702997 w 2256610"/>
              <a:gd name="connsiteY12" fmla="*/ 262883 h 997520"/>
              <a:gd name="connsiteX13" fmla="*/ 1914930 w 2256610"/>
              <a:gd name="connsiteY13" fmla="*/ 367556 h 997520"/>
              <a:gd name="connsiteX14" fmla="*/ 1994478 w 2256610"/>
              <a:gd name="connsiteY14" fmla="*/ 396282 h 997520"/>
              <a:gd name="connsiteX15" fmla="*/ 2129427 w 2256610"/>
              <a:gd name="connsiteY15" fmla="*/ 470537 h 997520"/>
              <a:gd name="connsiteX16" fmla="*/ 2256610 w 2256610"/>
              <a:gd name="connsiteY16" fmla="*/ 567160 h 997520"/>
              <a:gd name="connsiteX17" fmla="*/ 2252683 w 2256610"/>
              <a:gd name="connsiteY17" fmla="*/ 833595 h 997520"/>
              <a:gd name="connsiteX0" fmla="*/ 2252683 w 2256610"/>
              <a:gd name="connsiteY0" fmla="*/ 833480 h 997405"/>
              <a:gd name="connsiteX1" fmla="*/ 1792587 w 2256610"/>
              <a:gd name="connsiteY1" fmla="*/ 958433 h 997405"/>
              <a:gd name="connsiteX2" fmla="*/ 1641373 w 2256610"/>
              <a:gd name="connsiteY2" fmla="*/ 975305 h 997405"/>
              <a:gd name="connsiteX3" fmla="*/ 1465040 w 2256610"/>
              <a:gd name="connsiteY3" fmla="*/ 983301 h 997405"/>
              <a:gd name="connsiteX4" fmla="*/ 1282259 w 2256610"/>
              <a:gd name="connsiteY4" fmla="*/ 982347 h 997405"/>
              <a:gd name="connsiteX5" fmla="*/ 1021488 w 2256610"/>
              <a:gd name="connsiteY5" fmla="*/ 990125 h 997405"/>
              <a:gd name="connsiteX6" fmla="*/ 15127 w 2256610"/>
              <a:gd name="connsiteY6" fmla="*/ 997405 h 997405"/>
              <a:gd name="connsiteX7" fmla="*/ 5199 w 2256610"/>
              <a:gd name="connsiteY7" fmla="*/ 696677 h 997405"/>
              <a:gd name="connsiteX8" fmla="*/ 0 w 2256610"/>
              <a:gd name="connsiteY8" fmla="*/ 326826 h 997405"/>
              <a:gd name="connsiteX9" fmla="*/ 409430 w 2256610"/>
              <a:gd name="connsiteY9" fmla="*/ 241368 h 997405"/>
              <a:gd name="connsiteX10" fmla="*/ 867019 w 2256610"/>
              <a:gd name="connsiteY10" fmla="*/ 103480 h 997405"/>
              <a:gd name="connsiteX11" fmla="*/ 1315925 w 2256610"/>
              <a:gd name="connsiteY11" fmla="*/ 511 h 997405"/>
              <a:gd name="connsiteX12" fmla="*/ 1456249 w 2256610"/>
              <a:gd name="connsiteY12" fmla="*/ 100174 h 997405"/>
              <a:gd name="connsiteX13" fmla="*/ 1702997 w 2256610"/>
              <a:gd name="connsiteY13" fmla="*/ 262768 h 997405"/>
              <a:gd name="connsiteX14" fmla="*/ 1914930 w 2256610"/>
              <a:gd name="connsiteY14" fmla="*/ 367441 h 997405"/>
              <a:gd name="connsiteX15" fmla="*/ 1994478 w 2256610"/>
              <a:gd name="connsiteY15" fmla="*/ 396167 h 997405"/>
              <a:gd name="connsiteX16" fmla="*/ 2129427 w 2256610"/>
              <a:gd name="connsiteY16" fmla="*/ 470422 h 997405"/>
              <a:gd name="connsiteX17" fmla="*/ 2256610 w 2256610"/>
              <a:gd name="connsiteY17" fmla="*/ 567045 h 997405"/>
              <a:gd name="connsiteX18" fmla="*/ 2252683 w 2256610"/>
              <a:gd name="connsiteY18" fmla="*/ 833480 h 997405"/>
              <a:gd name="connsiteX0" fmla="*/ 2247644 w 2251571"/>
              <a:gd name="connsiteY0" fmla="*/ 833480 h 997405"/>
              <a:gd name="connsiteX1" fmla="*/ 1787548 w 2251571"/>
              <a:gd name="connsiteY1" fmla="*/ 958433 h 997405"/>
              <a:gd name="connsiteX2" fmla="*/ 1636334 w 2251571"/>
              <a:gd name="connsiteY2" fmla="*/ 975305 h 997405"/>
              <a:gd name="connsiteX3" fmla="*/ 1460001 w 2251571"/>
              <a:gd name="connsiteY3" fmla="*/ 983301 h 997405"/>
              <a:gd name="connsiteX4" fmla="*/ 1277220 w 2251571"/>
              <a:gd name="connsiteY4" fmla="*/ 982347 h 997405"/>
              <a:gd name="connsiteX5" fmla="*/ 1016449 w 2251571"/>
              <a:gd name="connsiteY5" fmla="*/ 990125 h 997405"/>
              <a:gd name="connsiteX6" fmla="*/ 10088 w 2251571"/>
              <a:gd name="connsiteY6" fmla="*/ 997405 h 997405"/>
              <a:gd name="connsiteX7" fmla="*/ 160 w 2251571"/>
              <a:gd name="connsiteY7" fmla="*/ 696677 h 997405"/>
              <a:gd name="connsiteX8" fmla="*/ 9710 w 2251571"/>
              <a:gd name="connsiteY8" fmla="*/ 371071 h 997405"/>
              <a:gd name="connsiteX9" fmla="*/ 404391 w 2251571"/>
              <a:gd name="connsiteY9" fmla="*/ 241368 h 997405"/>
              <a:gd name="connsiteX10" fmla="*/ 861980 w 2251571"/>
              <a:gd name="connsiteY10" fmla="*/ 103480 h 997405"/>
              <a:gd name="connsiteX11" fmla="*/ 1310886 w 2251571"/>
              <a:gd name="connsiteY11" fmla="*/ 511 h 997405"/>
              <a:gd name="connsiteX12" fmla="*/ 1451210 w 2251571"/>
              <a:gd name="connsiteY12" fmla="*/ 100174 h 997405"/>
              <a:gd name="connsiteX13" fmla="*/ 1697958 w 2251571"/>
              <a:gd name="connsiteY13" fmla="*/ 262768 h 997405"/>
              <a:gd name="connsiteX14" fmla="*/ 1909891 w 2251571"/>
              <a:gd name="connsiteY14" fmla="*/ 367441 h 997405"/>
              <a:gd name="connsiteX15" fmla="*/ 1989439 w 2251571"/>
              <a:gd name="connsiteY15" fmla="*/ 396167 h 997405"/>
              <a:gd name="connsiteX16" fmla="*/ 2124388 w 2251571"/>
              <a:gd name="connsiteY16" fmla="*/ 470422 h 997405"/>
              <a:gd name="connsiteX17" fmla="*/ 2251571 w 2251571"/>
              <a:gd name="connsiteY17" fmla="*/ 567045 h 997405"/>
              <a:gd name="connsiteX18" fmla="*/ 2247644 w 2251571"/>
              <a:gd name="connsiteY18" fmla="*/ 833480 h 997405"/>
              <a:gd name="connsiteX0" fmla="*/ 2247644 w 2251571"/>
              <a:gd name="connsiteY0" fmla="*/ 833313 h 997238"/>
              <a:gd name="connsiteX1" fmla="*/ 1787548 w 2251571"/>
              <a:gd name="connsiteY1" fmla="*/ 958266 h 997238"/>
              <a:gd name="connsiteX2" fmla="*/ 1636334 w 2251571"/>
              <a:gd name="connsiteY2" fmla="*/ 975138 h 997238"/>
              <a:gd name="connsiteX3" fmla="*/ 1460001 w 2251571"/>
              <a:gd name="connsiteY3" fmla="*/ 983134 h 997238"/>
              <a:gd name="connsiteX4" fmla="*/ 1277220 w 2251571"/>
              <a:gd name="connsiteY4" fmla="*/ 982180 h 997238"/>
              <a:gd name="connsiteX5" fmla="*/ 1016449 w 2251571"/>
              <a:gd name="connsiteY5" fmla="*/ 989958 h 997238"/>
              <a:gd name="connsiteX6" fmla="*/ 10088 w 2251571"/>
              <a:gd name="connsiteY6" fmla="*/ 997238 h 997238"/>
              <a:gd name="connsiteX7" fmla="*/ 160 w 2251571"/>
              <a:gd name="connsiteY7" fmla="*/ 696510 h 997238"/>
              <a:gd name="connsiteX8" fmla="*/ 9710 w 2251571"/>
              <a:gd name="connsiteY8" fmla="*/ 370904 h 997238"/>
              <a:gd name="connsiteX9" fmla="*/ 404391 w 2251571"/>
              <a:gd name="connsiteY9" fmla="*/ 241201 h 997238"/>
              <a:gd name="connsiteX10" fmla="*/ 869354 w 2251571"/>
              <a:gd name="connsiteY10" fmla="*/ 140184 h 997238"/>
              <a:gd name="connsiteX11" fmla="*/ 1310886 w 2251571"/>
              <a:gd name="connsiteY11" fmla="*/ 344 h 997238"/>
              <a:gd name="connsiteX12" fmla="*/ 1451210 w 2251571"/>
              <a:gd name="connsiteY12" fmla="*/ 100007 h 997238"/>
              <a:gd name="connsiteX13" fmla="*/ 1697958 w 2251571"/>
              <a:gd name="connsiteY13" fmla="*/ 262601 h 997238"/>
              <a:gd name="connsiteX14" fmla="*/ 1909891 w 2251571"/>
              <a:gd name="connsiteY14" fmla="*/ 367274 h 997238"/>
              <a:gd name="connsiteX15" fmla="*/ 1989439 w 2251571"/>
              <a:gd name="connsiteY15" fmla="*/ 396000 h 997238"/>
              <a:gd name="connsiteX16" fmla="*/ 2124388 w 2251571"/>
              <a:gd name="connsiteY16" fmla="*/ 470255 h 997238"/>
              <a:gd name="connsiteX17" fmla="*/ 2251571 w 2251571"/>
              <a:gd name="connsiteY17" fmla="*/ 566878 h 997238"/>
              <a:gd name="connsiteX18" fmla="*/ 2247644 w 2251571"/>
              <a:gd name="connsiteY18" fmla="*/ 833313 h 997238"/>
              <a:gd name="connsiteX0" fmla="*/ 2247644 w 2251571"/>
              <a:gd name="connsiteY0" fmla="*/ 833313 h 997238"/>
              <a:gd name="connsiteX1" fmla="*/ 1787548 w 2251571"/>
              <a:gd name="connsiteY1" fmla="*/ 958266 h 997238"/>
              <a:gd name="connsiteX2" fmla="*/ 1636334 w 2251571"/>
              <a:gd name="connsiteY2" fmla="*/ 975138 h 997238"/>
              <a:gd name="connsiteX3" fmla="*/ 1460001 w 2251571"/>
              <a:gd name="connsiteY3" fmla="*/ 983134 h 997238"/>
              <a:gd name="connsiteX4" fmla="*/ 1277220 w 2251571"/>
              <a:gd name="connsiteY4" fmla="*/ 982180 h 997238"/>
              <a:gd name="connsiteX5" fmla="*/ 1016449 w 2251571"/>
              <a:gd name="connsiteY5" fmla="*/ 989958 h 997238"/>
              <a:gd name="connsiteX6" fmla="*/ 10088 w 2251571"/>
              <a:gd name="connsiteY6" fmla="*/ 997238 h 997238"/>
              <a:gd name="connsiteX7" fmla="*/ 160 w 2251571"/>
              <a:gd name="connsiteY7" fmla="*/ 696510 h 997238"/>
              <a:gd name="connsiteX8" fmla="*/ 9710 w 2251571"/>
              <a:gd name="connsiteY8" fmla="*/ 370904 h 997238"/>
              <a:gd name="connsiteX9" fmla="*/ 869354 w 2251571"/>
              <a:gd name="connsiteY9" fmla="*/ 140184 h 997238"/>
              <a:gd name="connsiteX10" fmla="*/ 1310886 w 2251571"/>
              <a:gd name="connsiteY10" fmla="*/ 344 h 997238"/>
              <a:gd name="connsiteX11" fmla="*/ 1451210 w 2251571"/>
              <a:gd name="connsiteY11" fmla="*/ 100007 h 997238"/>
              <a:gd name="connsiteX12" fmla="*/ 1697958 w 2251571"/>
              <a:gd name="connsiteY12" fmla="*/ 262601 h 997238"/>
              <a:gd name="connsiteX13" fmla="*/ 1909891 w 2251571"/>
              <a:gd name="connsiteY13" fmla="*/ 367274 h 997238"/>
              <a:gd name="connsiteX14" fmla="*/ 1989439 w 2251571"/>
              <a:gd name="connsiteY14" fmla="*/ 396000 h 997238"/>
              <a:gd name="connsiteX15" fmla="*/ 2124388 w 2251571"/>
              <a:gd name="connsiteY15" fmla="*/ 470255 h 997238"/>
              <a:gd name="connsiteX16" fmla="*/ 2251571 w 2251571"/>
              <a:gd name="connsiteY16" fmla="*/ 566878 h 997238"/>
              <a:gd name="connsiteX17" fmla="*/ 2247644 w 2251571"/>
              <a:gd name="connsiteY17" fmla="*/ 833313 h 997238"/>
              <a:gd name="connsiteX0" fmla="*/ 2247644 w 2251571"/>
              <a:gd name="connsiteY0" fmla="*/ 833242 h 997167"/>
              <a:gd name="connsiteX1" fmla="*/ 1787548 w 2251571"/>
              <a:gd name="connsiteY1" fmla="*/ 958195 h 997167"/>
              <a:gd name="connsiteX2" fmla="*/ 1636334 w 2251571"/>
              <a:gd name="connsiteY2" fmla="*/ 975067 h 997167"/>
              <a:gd name="connsiteX3" fmla="*/ 1460001 w 2251571"/>
              <a:gd name="connsiteY3" fmla="*/ 983063 h 997167"/>
              <a:gd name="connsiteX4" fmla="*/ 1277220 w 2251571"/>
              <a:gd name="connsiteY4" fmla="*/ 982109 h 997167"/>
              <a:gd name="connsiteX5" fmla="*/ 1016449 w 2251571"/>
              <a:gd name="connsiteY5" fmla="*/ 989887 h 997167"/>
              <a:gd name="connsiteX6" fmla="*/ 10088 w 2251571"/>
              <a:gd name="connsiteY6" fmla="*/ 997167 h 997167"/>
              <a:gd name="connsiteX7" fmla="*/ 160 w 2251571"/>
              <a:gd name="connsiteY7" fmla="*/ 696439 h 997167"/>
              <a:gd name="connsiteX8" fmla="*/ 9710 w 2251571"/>
              <a:gd name="connsiteY8" fmla="*/ 370833 h 997167"/>
              <a:gd name="connsiteX9" fmla="*/ 869354 w 2251571"/>
              <a:gd name="connsiteY9" fmla="*/ 169610 h 997167"/>
              <a:gd name="connsiteX10" fmla="*/ 1310886 w 2251571"/>
              <a:gd name="connsiteY10" fmla="*/ 273 h 997167"/>
              <a:gd name="connsiteX11" fmla="*/ 1451210 w 2251571"/>
              <a:gd name="connsiteY11" fmla="*/ 99936 h 997167"/>
              <a:gd name="connsiteX12" fmla="*/ 1697958 w 2251571"/>
              <a:gd name="connsiteY12" fmla="*/ 262530 h 997167"/>
              <a:gd name="connsiteX13" fmla="*/ 1909891 w 2251571"/>
              <a:gd name="connsiteY13" fmla="*/ 367203 h 997167"/>
              <a:gd name="connsiteX14" fmla="*/ 1989439 w 2251571"/>
              <a:gd name="connsiteY14" fmla="*/ 395929 h 997167"/>
              <a:gd name="connsiteX15" fmla="*/ 2124388 w 2251571"/>
              <a:gd name="connsiteY15" fmla="*/ 470184 h 997167"/>
              <a:gd name="connsiteX16" fmla="*/ 2251571 w 2251571"/>
              <a:gd name="connsiteY16" fmla="*/ 566807 h 997167"/>
              <a:gd name="connsiteX17" fmla="*/ 2247644 w 2251571"/>
              <a:gd name="connsiteY17" fmla="*/ 833242 h 997167"/>
              <a:gd name="connsiteX0" fmla="*/ 2247644 w 2251571"/>
              <a:gd name="connsiteY0" fmla="*/ 833303 h 997228"/>
              <a:gd name="connsiteX1" fmla="*/ 1787548 w 2251571"/>
              <a:gd name="connsiteY1" fmla="*/ 958256 h 997228"/>
              <a:gd name="connsiteX2" fmla="*/ 1636334 w 2251571"/>
              <a:gd name="connsiteY2" fmla="*/ 975128 h 997228"/>
              <a:gd name="connsiteX3" fmla="*/ 1460001 w 2251571"/>
              <a:gd name="connsiteY3" fmla="*/ 983124 h 997228"/>
              <a:gd name="connsiteX4" fmla="*/ 1277220 w 2251571"/>
              <a:gd name="connsiteY4" fmla="*/ 982170 h 997228"/>
              <a:gd name="connsiteX5" fmla="*/ 1016449 w 2251571"/>
              <a:gd name="connsiteY5" fmla="*/ 989948 h 997228"/>
              <a:gd name="connsiteX6" fmla="*/ 10088 w 2251571"/>
              <a:gd name="connsiteY6" fmla="*/ 997228 h 997228"/>
              <a:gd name="connsiteX7" fmla="*/ 160 w 2251571"/>
              <a:gd name="connsiteY7" fmla="*/ 696500 h 997228"/>
              <a:gd name="connsiteX8" fmla="*/ 9710 w 2251571"/>
              <a:gd name="connsiteY8" fmla="*/ 400391 h 997228"/>
              <a:gd name="connsiteX9" fmla="*/ 869354 w 2251571"/>
              <a:gd name="connsiteY9" fmla="*/ 169671 h 997228"/>
              <a:gd name="connsiteX10" fmla="*/ 1310886 w 2251571"/>
              <a:gd name="connsiteY10" fmla="*/ 334 h 997228"/>
              <a:gd name="connsiteX11" fmla="*/ 1451210 w 2251571"/>
              <a:gd name="connsiteY11" fmla="*/ 99997 h 997228"/>
              <a:gd name="connsiteX12" fmla="*/ 1697958 w 2251571"/>
              <a:gd name="connsiteY12" fmla="*/ 262591 h 997228"/>
              <a:gd name="connsiteX13" fmla="*/ 1909891 w 2251571"/>
              <a:gd name="connsiteY13" fmla="*/ 367264 h 997228"/>
              <a:gd name="connsiteX14" fmla="*/ 1989439 w 2251571"/>
              <a:gd name="connsiteY14" fmla="*/ 395990 h 997228"/>
              <a:gd name="connsiteX15" fmla="*/ 2124388 w 2251571"/>
              <a:gd name="connsiteY15" fmla="*/ 470245 h 997228"/>
              <a:gd name="connsiteX16" fmla="*/ 2251571 w 2251571"/>
              <a:gd name="connsiteY16" fmla="*/ 566868 h 997228"/>
              <a:gd name="connsiteX17" fmla="*/ 2247644 w 2251571"/>
              <a:gd name="connsiteY17" fmla="*/ 833303 h 997228"/>
              <a:gd name="connsiteX0" fmla="*/ 2247644 w 2251571"/>
              <a:gd name="connsiteY0" fmla="*/ 811244 h 975169"/>
              <a:gd name="connsiteX1" fmla="*/ 1787548 w 2251571"/>
              <a:gd name="connsiteY1" fmla="*/ 936197 h 975169"/>
              <a:gd name="connsiteX2" fmla="*/ 1636334 w 2251571"/>
              <a:gd name="connsiteY2" fmla="*/ 953069 h 975169"/>
              <a:gd name="connsiteX3" fmla="*/ 1460001 w 2251571"/>
              <a:gd name="connsiteY3" fmla="*/ 961065 h 975169"/>
              <a:gd name="connsiteX4" fmla="*/ 1277220 w 2251571"/>
              <a:gd name="connsiteY4" fmla="*/ 960111 h 975169"/>
              <a:gd name="connsiteX5" fmla="*/ 1016449 w 2251571"/>
              <a:gd name="connsiteY5" fmla="*/ 967889 h 975169"/>
              <a:gd name="connsiteX6" fmla="*/ 10088 w 2251571"/>
              <a:gd name="connsiteY6" fmla="*/ 975169 h 975169"/>
              <a:gd name="connsiteX7" fmla="*/ 160 w 2251571"/>
              <a:gd name="connsiteY7" fmla="*/ 674441 h 975169"/>
              <a:gd name="connsiteX8" fmla="*/ 9710 w 2251571"/>
              <a:gd name="connsiteY8" fmla="*/ 378332 h 975169"/>
              <a:gd name="connsiteX9" fmla="*/ 869354 w 2251571"/>
              <a:gd name="connsiteY9" fmla="*/ 147612 h 975169"/>
              <a:gd name="connsiteX10" fmla="*/ 1310886 w 2251571"/>
              <a:gd name="connsiteY10" fmla="*/ 398 h 975169"/>
              <a:gd name="connsiteX11" fmla="*/ 1451210 w 2251571"/>
              <a:gd name="connsiteY11" fmla="*/ 77938 h 975169"/>
              <a:gd name="connsiteX12" fmla="*/ 1697958 w 2251571"/>
              <a:gd name="connsiteY12" fmla="*/ 240532 h 975169"/>
              <a:gd name="connsiteX13" fmla="*/ 1909891 w 2251571"/>
              <a:gd name="connsiteY13" fmla="*/ 345205 h 975169"/>
              <a:gd name="connsiteX14" fmla="*/ 1989439 w 2251571"/>
              <a:gd name="connsiteY14" fmla="*/ 373931 h 975169"/>
              <a:gd name="connsiteX15" fmla="*/ 2124388 w 2251571"/>
              <a:gd name="connsiteY15" fmla="*/ 448186 h 975169"/>
              <a:gd name="connsiteX16" fmla="*/ 2251571 w 2251571"/>
              <a:gd name="connsiteY16" fmla="*/ 544809 h 975169"/>
              <a:gd name="connsiteX17" fmla="*/ 2247644 w 2251571"/>
              <a:gd name="connsiteY17" fmla="*/ 811244 h 975169"/>
              <a:gd name="connsiteX0" fmla="*/ 2247644 w 2251571"/>
              <a:gd name="connsiteY0" fmla="*/ 811281 h 975206"/>
              <a:gd name="connsiteX1" fmla="*/ 1787548 w 2251571"/>
              <a:gd name="connsiteY1" fmla="*/ 936234 h 975206"/>
              <a:gd name="connsiteX2" fmla="*/ 1636334 w 2251571"/>
              <a:gd name="connsiteY2" fmla="*/ 953106 h 975206"/>
              <a:gd name="connsiteX3" fmla="*/ 1460001 w 2251571"/>
              <a:gd name="connsiteY3" fmla="*/ 961102 h 975206"/>
              <a:gd name="connsiteX4" fmla="*/ 1277220 w 2251571"/>
              <a:gd name="connsiteY4" fmla="*/ 960148 h 975206"/>
              <a:gd name="connsiteX5" fmla="*/ 1016449 w 2251571"/>
              <a:gd name="connsiteY5" fmla="*/ 967926 h 975206"/>
              <a:gd name="connsiteX6" fmla="*/ 10088 w 2251571"/>
              <a:gd name="connsiteY6" fmla="*/ 975206 h 975206"/>
              <a:gd name="connsiteX7" fmla="*/ 160 w 2251571"/>
              <a:gd name="connsiteY7" fmla="*/ 674478 h 975206"/>
              <a:gd name="connsiteX8" fmla="*/ 9710 w 2251571"/>
              <a:gd name="connsiteY8" fmla="*/ 429989 h 975206"/>
              <a:gd name="connsiteX9" fmla="*/ 869354 w 2251571"/>
              <a:gd name="connsiteY9" fmla="*/ 147649 h 975206"/>
              <a:gd name="connsiteX10" fmla="*/ 1310886 w 2251571"/>
              <a:gd name="connsiteY10" fmla="*/ 435 h 975206"/>
              <a:gd name="connsiteX11" fmla="*/ 1451210 w 2251571"/>
              <a:gd name="connsiteY11" fmla="*/ 77975 h 975206"/>
              <a:gd name="connsiteX12" fmla="*/ 1697958 w 2251571"/>
              <a:gd name="connsiteY12" fmla="*/ 240569 h 975206"/>
              <a:gd name="connsiteX13" fmla="*/ 1909891 w 2251571"/>
              <a:gd name="connsiteY13" fmla="*/ 345242 h 975206"/>
              <a:gd name="connsiteX14" fmla="*/ 1989439 w 2251571"/>
              <a:gd name="connsiteY14" fmla="*/ 373968 h 975206"/>
              <a:gd name="connsiteX15" fmla="*/ 2124388 w 2251571"/>
              <a:gd name="connsiteY15" fmla="*/ 448223 h 975206"/>
              <a:gd name="connsiteX16" fmla="*/ 2251571 w 2251571"/>
              <a:gd name="connsiteY16" fmla="*/ 544846 h 975206"/>
              <a:gd name="connsiteX17" fmla="*/ 2247644 w 2251571"/>
              <a:gd name="connsiteY17" fmla="*/ 811281 h 975206"/>
              <a:gd name="connsiteX0" fmla="*/ 2247644 w 2251571"/>
              <a:gd name="connsiteY0" fmla="*/ 811138 h 975063"/>
              <a:gd name="connsiteX1" fmla="*/ 1787548 w 2251571"/>
              <a:gd name="connsiteY1" fmla="*/ 936091 h 975063"/>
              <a:gd name="connsiteX2" fmla="*/ 1636334 w 2251571"/>
              <a:gd name="connsiteY2" fmla="*/ 952963 h 975063"/>
              <a:gd name="connsiteX3" fmla="*/ 1460001 w 2251571"/>
              <a:gd name="connsiteY3" fmla="*/ 960959 h 975063"/>
              <a:gd name="connsiteX4" fmla="*/ 1277220 w 2251571"/>
              <a:gd name="connsiteY4" fmla="*/ 960005 h 975063"/>
              <a:gd name="connsiteX5" fmla="*/ 1016449 w 2251571"/>
              <a:gd name="connsiteY5" fmla="*/ 967783 h 975063"/>
              <a:gd name="connsiteX6" fmla="*/ 10088 w 2251571"/>
              <a:gd name="connsiteY6" fmla="*/ 975063 h 975063"/>
              <a:gd name="connsiteX7" fmla="*/ 160 w 2251571"/>
              <a:gd name="connsiteY7" fmla="*/ 674335 h 975063"/>
              <a:gd name="connsiteX8" fmla="*/ 9710 w 2251571"/>
              <a:gd name="connsiteY8" fmla="*/ 429846 h 975063"/>
              <a:gd name="connsiteX9" fmla="*/ 876728 w 2251571"/>
              <a:gd name="connsiteY9" fmla="*/ 191751 h 975063"/>
              <a:gd name="connsiteX10" fmla="*/ 1310886 w 2251571"/>
              <a:gd name="connsiteY10" fmla="*/ 292 h 975063"/>
              <a:gd name="connsiteX11" fmla="*/ 1451210 w 2251571"/>
              <a:gd name="connsiteY11" fmla="*/ 77832 h 975063"/>
              <a:gd name="connsiteX12" fmla="*/ 1697958 w 2251571"/>
              <a:gd name="connsiteY12" fmla="*/ 240426 h 975063"/>
              <a:gd name="connsiteX13" fmla="*/ 1909891 w 2251571"/>
              <a:gd name="connsiteY13" fmla="*/ 345099 h 975063"/>
              <a:gd name="connsiteX14" fmla="*/ 1989439 w 2251571"/>
              <a:gd name="connsiteY14" fmla="*/ 373825 h 975063"/>
              <a:gd name="connsiteX15" fmla="*/ 2124388 w 2251571"/>
              <a:gd name="connsiteY15" fmla="*/ 448080 h 975063"/>
              <a:gd name="connsiteX16" fmla="*/ 2251571 w 2251571"/>
              <a:gd name="connsiteY16" fmla="*/ 544703 h 975063"/>
              <a:gd name="connsiteX17" fmla="*/ 2247644 w 2251571"/>
              <a:gd name="connsiteY17" fmla="*/ 811138 h 975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51571" h="975063">
                <a:moveTo>
                  <a:pt x="2247644" y="811138"/>
                </a:moveTo>
                <a:cubicBezTo>
                  <a:pt x="2170307" y="869141"/>
                  <a:pt x="1889433" y="912454"/>
                  <a:pt x="1787548" y="936091"/>
                </a:cubicBezTo>
                <a:cubicBezTo>
                  <a:pt x="1685663" y="959728"/>
                  <a:pt x="1690925" y="950688"/>
                  <a:pt x="1636334" y="952963"/>
                </a:cubicBezTo>
                <a:cubicBezTo>
                  <a:pt x="1581743" y="955238"/>
                  <a:pt x="1519853" y="959785"/>
                  <a:pt x="1460001" y="960959"/>
                </a:cubicBezTo>
                <a:lnTo>
                  <a:pt x="1277220" y="960005"/>
                </a:lnTo>
                <a:lnTo>
                  <a:pt x="1016449" y="967783"/>
                </a:lnTo>
                <a:lnTo>
                  <a:pt x="10088" y="975063"/>
                </a:lnTo>
                <a:lnTo>
                  <a:pt x="160" y="674335"/>
                </a:lnTo>
                <a:cubicBezTo>
                  <a:pt x="-1573" y="556661"/>
                  <a:pt x="11443" y="547520"/>
                  <a:pt x="9710" y="429846"/>
                </a:cubicBezTo>
                <a:cubicBezTo>
                  <a:pt x="154576" y="337125"/>
                  <a:pt x="659865" y="263343"/>
                  <a:pt x="876728" y="191751"/>
                </a:cubicBezTo>
                <a:cubicBezTo>
                  <a:pt x="1093591" y="120159"/>
                  <a:pt x="1213616" y="-6878"/>
                  <a:pt x="1310886" y="292"/>
                </a:cubicBezTo>
                <a:cubicBezTo>
                  <a:pt x="1355791" y="39123"/>
                  <a:pt x="1406305" y="39001"/>
                  <a:pt x="1451210" y="77832"/>
                </a:cubicBezTo>
                <a:lnTo>
                  <a:pt x="1697958" y="240426"/>
                </a:lnTo>
                <a:lnTo>
                  <a:pt x="1909891" y="345099"/>
                </a:lnTo>
                <a:lnTo>
                  <a:pt x="1989439" y="373825"/>
                </a:lnTo>
                <a:cubicBezTo>
                  <a:pt x="2022383" y="392858"/>
                  <a:pt x="2080699" y="419600"/>
                  <a:pt x="2124388" y="448080"/>
                </a:cubicBezTo>
                <a:cubicBezTo>
                  <a:pt x="2168077" y="476560"/>
                  <a:pt x="2228223" y="486063"/>
                  <a:pt x="2251571" y="544703"/>
                </a:cubicBezTo>
                <a:lnTo>
                  <a:pt x="2247644" y="811138"/>
                </a:lnTo>
                <a:close/>
              </a:path>
            </a:pathLst>
          </a:cu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>
          <a:xfrm rot="-120000" flipV="1">
            <a:off x="1342535" y="5430295"/>
            <a:ext cx="756000" cy="756000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ihandform 22"/>
          <p:cNvSpPr/>
          <p:nvPr/>
        </p:nvSpPr>
        <p:spPr>
          <a:xfrm>
            <a:off x="352268" y="1118527"/>
            <a:ext cx="1273352" cy="1369071"/>
          </a:xfrm>
          <a:custGeom>
            <a:avLst/>
            <a:gdLst>
              <a:gd name="connsiteX0" fmla="*/ 600891 w 1001485"/>
              <a:gd name="connsiteY0" fmla="*/ 783772 h 783772"/>
              <a:gd name="connsiteX1" fmla="*/ 505097 w 1001485"/>
              <a:gd name="connsiteY1" fmla="*/ 557349 h 783772"/>
              <a:gd name="connsiteX2" fmla="*/ 226422 w 1001485"/>
              <a:gd name="connsiteY2" fmla="*/ 452846 h 783772"/>
              <a:gd name="connsiteX3" fmla="*/ 17417 w 1001485"/>
              <a:gd name="connsiteY3" fmla="*/ 409303 h 783772"/>
              <a:gd name="connsiteX4" fmla="*/ 0 w 1001485"/>
              <a:gd name="connsiteY4" fmla="*/ 0 h 783772"/>
              <a:gd name="connsiteX5" fmla="*/ 487680 w 1001485"/>
              <a:gd name="connsiteY5" fmla="*/ 0 h 783772"/>
              <a:gd name="connsiteX6" fmla="*/ 879565 w 1001485"/>
              <a:gd name="connsiteY6" fmla="*/ 34835 h 783772"/>
              <a:gd name="connsiteX7" fmla="*/ 1001485 w 1001485"/>
              <a:gd name="connsiteY7" fmla="*/ 235132 h 783772"/>
              <a:gd name="connsiteX8" fmla="*/ 957942 w 1001485"/>
              <a:gd name="connsiteY8" fmla="*/ 670560 h 783772"/>
              <a:gd name="connsiteX9" fmla="*/ 957942 w 1001485"/>
              <a:gd name="connsiteY9" fmla="*/ 783772 h 783772"/>
              <a:gd name="connsiteX10" fmla="*/ 600891 w 1001485"/>
              <a:gd name="connsiteY10" fmla="*/ 783772 h 783772"/>
              <a:gd name="connsiteX0" fmla="*/ 600891 w 1001485"/>
              <a:gd name="connsiteY0" fmla="*/ 1105989 h 1105989"/>
              <a:gd name="connsiteX1" fmla="*/ 505097 w 1001485"/>
              <a:gd name="connsiteY1" fmla="*/ 879566 h 1105989"/>
              <a:gd name="connsiteX2" fmla="*/ 226422 w 1001485"/>
              <a:gd name="connsiteY2" fmla="*/ 775063 h 1105989"/>
              <a:gd name="connsiteX3" fmla="*/ 17417 w 1001485"/>
              <a:gd name="connsiteY3" fmla="*/ 731520 h 1105989"/>
              <a:gd name="connsiteX4" fmla="*/ 0 w 1001485"/>
              <a:gd name="connsiteY4" fmla="*/ 322217 h 1105989"/>
              <a:gd name="connsiteX5" fmla="*/ 513805 w 1001485"/>
              <a:gd name="connsiteY5" fmla="*/ 0 h 1105989"/>
              <a:gd name="connsiteX6" fmla="*/ 879565 w 1001485"/>
              <a:gd name="connsiteY6" fmla="*/ 357052 h 1105989"/>
              <a:gd name="connsiteX7" fmla="*/ 1001485 w 1001485"/>
              <a:gd name="connsiteY7" fmla="*/ 557349 h 1105989"/>
              <a:gd name="connsiteX8" fmla="*/ 957942 w 1001485"/>
              <a:gd name="connsiteY8" fmla="*/ 992777 h 1105989"/>
              <a:gd name="connsiteX9" fmla="*/ 957942 w 1001485"/>
              <a:gd name="connsiteY9" fmla="*/ 1105989 h 1105989"/>
              <a:gd name="connsiteX10" fmla="*/ 600891 w 1001485"/>
              <a:gd name="connsiteY10" fmla="*/ 1105989 h 1105989"/>
              <a:gd name="connsiteX0" fmla="*/ 627017 w 1027611"/>
              <a:gd name="connsiteY0" fmla="*/ 1105989 h 1105989"/>
              <a:gd name="connsiteX1" fmla="*/ 531223 w 1027611"/>
              <a:gd name="connsiteY1" fmla="*/ 879566 h 1105989"/>
              <a:gd name="connsiteX2" fmla="*/ 252548 w 1027611"/>
              <a:gd name="connsiteY2" fmla="*/ 775063 h 1105989"/>
              <a:gd name="connsiteX3" fmla="*/ 43543 w 1027611"/>
              <a:gd name="connsiteY3" fmla="*/ 731520 h 1105989"/>
              <a:gd name="connsiteX4" fmla="*/ 0 w 1027611"/>
              <a:gd name="connsiteY4" fmla="*/ 95794 h 1105989"/>
              <a:gd name="connsiteX5" fmla="*/ 539931 w 1027611"/>
              <a:gd name="connsiteY5" fmla="*/ 0 h 1105989"/>
              <a:gd name="connsiteX6" fmla="*/ 905691 w 1027611"/>
              <a:gd name="connsiteY6" fmla="*/ 357052 h 1105989"/>
              <a:gd name="connsiteX7" fmla="*/ 1027611 w 1027611"/>
              <a:gd name="connsiteY7" fmla="*/ 557349 h 1105989"/>
              <a:gd name="connsiteX8" fmla="*/ 984068 w 1027611"/>
              <a:gd name="connsiteY8" fmla="*/ 992777 h 1105989"/>
              <a:gd name="connsiteX9" fmla="*/ 984068 w 1027611"/>
              <a:gd name="connsiteY9" fmla="*/ 1105989 h 1105989"/>
              <a:gd name="connsiteX10" fmla="*/ 627017 w 1027611"/>
              <a:gd name="connsiteY10" fmla="*/ 1105989 h 1105989"/>
              <a:gd name="connsiteX0" fmla="*/ 627017 w 1210491"/>
              <a:gd name="connsiteY0" fmla="*/ 1105989 h 1105989"/>
              <a:gd name="connsiteX1" fmla="*/ 531223 w 1210491"/>
              <a:gd name="connsiteY1" fmla="*/ 879566 h 1105989"/>
              <a:gd name="connsiteX2" fmla="*/ 252548 w 1210491"/>
              <a:gd name="connsiteY2" fmla="*/ 775063 h 1105989"/>
              <a:gd name="connsiteX3" fmla="*/ 43543 w 1210491"/>
              <a:gd name="connsiteY3" fmla="*/ 731520 h 1105989"/>
              <a:gd name="connsiteX4" fmla="*/ 0 w 1210491"/>
              <a:gd name="connsiteY4" fmla="*/ 95794 h 1105989"/>
              <a:gd name="connsiteX5" fmla="*/ 539931 w 1210491"/>
              <a:gd name="connsiteY5" fmla="*/ 0 h 1105989"/>
              <a:gd name="connsiteX6" fmla="*/ 1210491 w 1210491"/>
              <a:gd name="connsiteY6" fmla="*/ 182881 h 1105989"/>
              <a:gd name="connsiteX7" fmla="*/ 1027611 w 1210491"/>
              <a:gd name="connsiteY7" fmla="*/ 557349 h 1105989"/>
              <a:gd name="connsiteX8" fmla="*/ 984068 w 1210491"/>
              <a:gd name="connsiteY8" fmla="*/ 992777 h 1105989"/>
              <a:gd name="connsiteX9" fmla="*/ 984068 w 1210491"/>
              <a:gd name="connsiteY9" fmla="*/ 1105989 h 1105989"/>
              <a:gd name="connsiteX10" fmla="*/ 627017 w 1210491"/>
              <a:gd name="connsiteY10" fmla="*/ 1105989 h 1105989"/>
              <a:gd name="connsiteX0" fmla="*/ 627017 w 1210491"/>
              <a:gd name="connsiteY0" fmla="*/ 1105989 h 1105989"/>
              <a:gd name="connsiteX1" fmla="*/ 531223 w 1210491"/>
              <a:gd name="connsiteY1" fmla="*/ 879566 h 1105989"/>
              <a:gd name="connsiteX2" fmla="*/ 252548 w 1210491"/>
              <a:gd name="connsiteY2" fmla="*/ 775063 h 1105989"/>
              <a:gd name="connsiteX3" fmla="*/ 43543 w 1210491"/>
              <a:gd name="connsiteY3" fmla="*/ 731520 h 1105989"/>
              <a:gd name="connsiteX4" fmla="*/ 0 w 1210491"/>
              <a:gd name="connsiteY4" fmla="*/ 95794 h 1105989"/>
              <a:gd name="connsiteX5" fmla="*/ 539931 w 1210491"/>
              <a:gd name="connsiteY5" fmla="*/ 0 h 1105989"/>
              <a:gd name="connsiteX6" fmla="*/ 1210491 w 1210491"/>
              <a:gd name="connsiteY6" fmla="*/ 182881 h 1105989"/>
              <a:gd name="connsiteX7" fmla="*/ 1027611 w 1210491"/>
              <a:gd name="connsiteY7" fmla="*/ 557349 h 1105989"/>
              <a:gd name="connsiteX8" fmla="*/ 984068 w 1210491"/>
              <a:gd name="connsiteY8" fmla="*/ 992777 h 1105989"/>
              <a:gd name="connsiteX9" fmla="*/ 984068 w 1210491"/>
              <a:gd name="connsiteY9" fmla="*/ 1105989 h 1105989"/>
              <a:gd name="connsiteX10" fmla="*/ 627017 w 1210491"/>
              <a:gd name="connsiteY10" fmla="*/ 1105989 h 1105989"/>
              <a:gd name="connsiteX0" fmla="*/ 627017 w 1367245"/>
              <a:gd name="connsiteY0" fmla="*/ 1105989 h 1105989"/>
              <a:gd name="connsiteX1" fmla="*/ 531223 w 1367245"/>
              <a:gd name="connsiteY1" fmla="*/ 879566 h 1105989"/>
              <a:gd name="connsiteX2" fmla="*/ 252548 w 1367245"/>
              <a:gd name="connsiteY2" fmla="*/ 775063 h 1105989"/>
              <a:gd name="connsiteX3" fmla="*/ 43543 w 1367245"/>
              <a:gd name="connsiteY3" fmla="*/ 731520 h 1105989"/>
              <a:gd name="connsiteX4" fmla="*/ 0 w 1367245"/>
              <a:gd name="connsiteY4" fmla="*/ 95794 h 1105989"/>
              <a:gd name="connsiteX5" fmla="*/ 539931 w 1367245"/>
              <a:gd name="connsiteY5" fmla="*/ 0 h 1105989"/>
              <a:gd name="connsiteX6" fmla="*/ 1210491 w 1367245"/>
              <a:gd name="connsiteY6" fmla="*/ 182881 h 1105989"/>
              <a:gd name="connsiteX7" fmla="*/ 1367245 w 1367245"/>
              <a:gd name="connsiteY7" fmla="*/ 661852 h 1105989"/>
              <a:gd name="connsiteX8" fmla="*/ 984068 w 1367245"/>
              <a:gd name="connsiteY8" fmla="*/ 992777 h 1105989"/>
              <a:gd name="connsiteX9" fmla="*/ 984068 w 1367245"/>
              <a:gd name="connsiteY9" fmla="*/ 1105989 h 1105989"/>
              <a:gd name="connsiteX10" fmla="*/ 627017 w 1367245"/>
              <a:gd name="connsiteY10" fmla="*/ 1105989 h 1105989"/>
              <a:gd name="connsiteX0" fmla="*/ 627017 w 1367245"/>
              <a:gd name="connsiteY0" fmla="*/ 1105989 h 1105989"/>
              <a:gd name="connsiteX1" fmla="*/ 531223 w 1367245"/>
              <a:gd name="connsiteY1" fmla="*/ 879566 h 1105989"/>
              <a:gd name="connsiteX2" fmla="*/ 200297 w 1367245"/>
              <a:gd name="connsiteY2" fmla="*/ 896983 h 1105989"/>
              <a:gd name="connsiteX3" fmla="*/ 43543 w 1367245"/>
              <a:gd name="connsiteY3" fmla="*/ 731520 h 1105989"/>
              <a:gd name="connsiteX4" fmla="*/ 0 w 1367245"/>
              <a:gd name="connsiteY4" fmla="*/ 95794 h 1105989"/>
              <a:gd name="connsiteX5" fmla="*/ 539931 w 1367245"/>
              <a:gd name="connsiteY5" fmla="*/ 0 h 1105989"/>
              <a:gd name="connsiteX6" fmla="*/ 1210491 w 1367245"/>
              <a:gd name="connsiteY6" fmla="*/ 182881 h 1105989"/>
              <a:gd name="connsiteX7" fmla="*/ 1367245 w 1367245"/>
              <a:gd name="connsiteY7" fmla="*/ 661852 h 1105989"/>
              <a:gd name="connsiteX8" fmla="*/ 984068 w 1367245"/>
              <a:gd name="connsiteY8" fmla="*/ 992777 h 1105989"/>
              <a:gd name="connsiteX9" fmla="*/ 984068 w 1367245"/>
              <a:gd name="connsiteY9" fmla="*/ 1105989 h 1105989"/>
              <a:gd name="connsiteX10" fmla="*/ 627017 w 1367245"/>
              <a:gd name="connsiteY10" fmla="*/ 1105989 h 1105989"/>
              <a:gd name="connsiteX0" fmla="*/ 627017 w 1367245"/>
              <a:gd name="connsiteY0" fmla="*/ 1105989 h 1105989"/>
              <a:gd name="connsiteX1" fmla="*/ 531223 w 1367245"/>
              <a:gd name="connsiteY1" fmla="*/ 879566 h 1105989"/>
              <a:gd name="connsiteX2" fmla="*/ 200297 w 1367245"/>
              <a:gd name="connsiteY2" fmla="*/ 896983 h 1105989"/>
              <a:gd name="connsiteX3" fmla="*/ 0 w 1367245"/>
              <a:gd name="connsiteY3" fmla="*/ 888274 h 1105989"/>
              <a:gd name="connsiteX4" fmla="*/ 0 w 1367245"/>
              <a:gd name="connsiteY4" fmla="*/ 95794 h 1105989"/>
              <a:gd name="connsiteX5" fmla="*/ 539931 w 1367245"/>
              <a:gd name="connsiteY5" fmla="*/ 0 h 1105989"/>
              <a:gd name="connsiteX6" fmla="*/ 1210491 w 1367245"/>
              <a:gd name="connsiteY6" fmla="*/ 182881 h 1105989"/>
              <a:gd name="connsiteX7" fmla="*/ 1367245 w 1367245"/>
              <a:gd name="connsiteY7" fmla="*/ 661852 h 1105989"/>
              <a:gd name="connsiteX8" fmla="*/ 984068 w 1367245"/>
              <a:gd name="connsiteY8" fmla="*/ 992777 h 1105989"/>
              <a:gd name="connsiteX9" fmla="*/ 984068 w 1367245"/>
              <a:gd name="connsiteY9" fmla="*/ 1105989 h 1105989"/>
              <a:gd name="connsiteX10" fmla="*/ 627017 w 1367245"/>
              <a:gd name="connsiteY10" fmla="*/ 1105989 h 1105989"/>
              <a:gd name="connsiteX0" fmla="*/ 627017 w 1367245"/>
              <a:gd name="connsiteY0" fmla="*/ 1105989 h 1105989"/>
              <a:gd name="connsiteX1" fmla="*/ 470263 w 1367245"/>
              <a:gd name="connsiteY1" fmla="*/ 923109 h 1105989"/>
              <a:gd name="connsiteX2" fmla="*/ 200297 w 1367245"/>
              <a:gd name="connsiteY2" fmla="*/ 896983 h 1105989"/>
              <a:gd name="connsiteX3" fmla="*/ 0 w 1367245"/>
              <a:gd name="connsiteY3" fmla="*/ 888274 h 1105989"/>
              <a:gd name="connsiteX4" fmla="*/ 0 w 1367245"/>
              <a:gd name="connsiteY4" fmla="*/ 95794 h 1105989"/>
              <a:gd name="connsiteX5" fmla="*/ 539931 w 1367245"/>
              <a:gd name="connsiteY5" fmla="*/ 0 h 1105989"/>
              <a:gd name="connsiteX6" fmla="*/ 1210491 w 1367245"/>
              <a:gd name="connsiteY6" fmla="*/ 182881 h 1105989"/>
              <a:gd name="connsiteX7" fmla="*/ 1367245 w 1367245"/>
              <a:gd name="connsiteY7" fmla="*/ 661852 h 1105989"/>
              <a:gd name="connsiteX8" fmla="*/ 984068 w 1367245"/>
              <a:gd name="connsiteY8" fmla="*/ 992777 h 1105989"/>
              <a:gd name="connsiteX9" fmla="*/ 984068 w 1367245"/>
              <a:gd name="connsiteY9" fmla="*/ 1105989 h 1105989"/>
              <a:gd name="connsiteX10" fmla="*/ 627017 w 1367245"/>
              <a:gd name="connsiteY10" fmla="*/ 1105989 h 1105989"/>
              <a:gd name="connsiteX0" fmla="*/ 627017 w 1367245"/>
              <a:gd name="connsiteY0" fmla="*/ 1105989 h 1105989"/>
              <a:gd name="connsiteX1" fmla="*/ 470263 w 1367245"/>
              <a:gd name="connsiteY1" fmla="*/ 923109 h 1105989"/>
              <a:gd name="connsiteX2" fmla="*/ 156754 w 1367245"/>
              <a:gd name="connsiteY2" fmla="*/ 975360 h 1105989"/>
              <a:gd name="connsiteX3" fmla="*/ 0 w 1367245"/>
              <a:gd name="connsiteY3" fmla="*/ 888274 h 1105989"/>
              <a:gd name="connsiteX4" fmla="*/ 0 w 1367245"/>
              <a:gd name="connsiteY4" fmla="*/ 95794 h 1105989"/>
              <a:gd name="connsiteX5" fmla="*/ 539931 w 1367245"/>
              <a:gd name="connsiteY5" fmla="*/ 0 h 1105989"/>
              <a:gd name="connsiteX6" fmla="*/ 1210491 w 1367245"/>
              <a:gd name="connsiteY6" fmla="*/ 182881 h 1105989"/>
              <a:gd name="connsiteX7" fmla="*/ 1367245 w 1367245"/>
              <a:gd name="connsiteY7" fmla="*/ 661852 h 1105989"/>
              <a:gd name="connsiteX8" fmla="*/ 984068 w 1367245"/>
              <a:gd name="connsiteY8" fmla="*/ 992777 h 1105989"/>
              <a:gd name="connsiteX9" fmla="*/ 984068 w 1367245"/>
              <a:gd name="connsiteY9" fmla="*/ 1105989 h 1105989"/>
              <a:gd name="connsiteX10" fmla="*/ 627017 w 1367245"/>
              <a:gd name="connsiteY10" fmla="*/ 1105989 h 1105989"/>
              <a:gd name="connsiteX0" fmla="*/ 627017 w 1367245"/>
              <a:gd name="connsiteY0" fmla="*/ 1105989 h 1105989"/>
              <a:gd name="connsiteX1" fmla="*/ 470263 w 1367245"/>
              <a:gd name="connsiteY1" fmla="*/ 923109 h 1105989"/>
              <a:gd name="connsiteX2" fmla="*/ 156754 w 1367245"/>
              <a:gd name="connsiteY2" fmla="*/ 975360 h 1105989"/>
              <a:gd name="connsiteX3" fmla="*/ 0 w 1367245"/>
              <a:gd name="connsiteY3" fmla="*/ 888274 h 1105989"/>
              <a:gd name="connsiteX4" fmla="*/ 0 w 1367245"/>
              <a:gd name="connsiteY4" fmla="*/ 95794 h 1105989"/>
              <a:gd name="connsiteX5" fmla="*/ 539931 w 1367245"/>
              <a:gd name="connsiteY5" fmla="*/ 0 h 1105989"/>
              <a:gd name="connsiteX6" fmla="*/ 1210491 w 1367245"/>
              <a:gd name="connsiteY6" fmla="*/ 182881 h 1105989"/>
              <a:gd name="connsiteX7" fmla="*/ 1367245 w 1367245"/>
              <a:gd name="connsiteY7" fmla="*/ 661852 h 1105989"/>
              <a:gd name="connsiteX8" fmla="*/ 1201782 w 1367245"/>
              <a:gd name="connsiteY8" fmla="*/ 992777 h 1105989"/>
              <a:gd name="connsiteX9" fmla="*/ 984068 w 1367245"/>
              <a:gd name="connsiteY9" fmla="*/ 1105989 h 1105989"/>
              <a:gd name="connsiteX10" fmla="*/ 627017 w 1367245"/>
              <a:gd name="connsiteY10" fmla="*/ 1105989 h 1105989"/>
              <a:gd name="connsiteX0" fmla="*/ 627017 w 1367245"/>
              <a:gd name="connsiteY0" fmla="*/ 1105989 h 1105989"/>
              <a:gd name="connsiteX1" fmla="*/ 470263 w 1367245"/>
              <a:gd name="connsiteY1" fmla="*/ 923109 h 1105989"/>
              <a:gd name="connsiteX2" fmla="*/ 52251 w 1367245"/>
              <a:gd name="connsiteY2" fmla="*/ 1001486 h 1105989"/>
              <a:gd name="connsiteX3" fmla="*/ 0 w 1367245"/>
              <a:gd name="connsiteY3" fmla="*/ 888274 h 1105989"/>
              <a:gd name="connsiteX4" fmla="*/ 0 w 1367245"/>
              <a:gd name="connsiteY4" fmla="*/ 95794 h 1105989"/>
              <a:gd name="connsiteX5" fmla="*/ 539931 w 1367245"/>
              <a:gd name="connsiteY5" fmla="*/ 0 h 1105989"/>
              <a:gd name="connsiteX6" fmla="*/ 1210491 w 1367245"/>
              <a:gd name="connsiteY6" fmla="*/ 182881 h 1105989"/>
              <a:gd name="connsiteX7" fmla="*/ 1367245 w 1367245"/>
              <a:gd name="connsiteY7" fmla="*/ 661852 h 1105989"/>
              <a:gd name="connsiteX8" fmla="*/ 1201782 w 1367245"/>
              <a:gd name="connsiteY8" fmla="*/ 992777 h 1105989"/>
              <a:gd name="connsiteX9" fmla="*/ 984068 w 1367245"/>
              <a:gd name="connsiteY9" fmla="*/ 1105989 h 1105989"/>
              <a:gd name="connsiteX10" fmla="*/ 627017 w 1367245"/>
              <a:gd name="connsiteY10" fmla="*/ 1105989 h 1105989"/>
              <a:gd name="connsiteX0" fmla="*/ 627017 w 1367245"/>
              <a:gd name="connsiteY0" fmla="*/ 1236618 h 1236618"/>
              <a:gd name="connsiteX1" fmla="*/ 470263 w 1367245"/>
              <a:gd name="connsiteY1" fmla="*/ 1053738 h 1236618"/>
              <a:gd name="connsiteX2" fmla="*/ 52251 w 1367245"/>
              <a:gd name="connsiteY2" fmla="*/ 1132115 h 1236618"/>
              <a:gd name="connsiteX3" fmla="*/ 0 w 1367245"/>
              <a:gd name="connsiteY3" fmla="*/ 1018903 h 1236618"/>
              <a:gd name="connsiteX4" fmla="*/ 0 w 1367245"/>
              <a:gd name="connsiteY4" fmla="*/ 226423 h 1236618"/>
              <a:gd name="connsiteX5" fmla="*/ 548640 w 1367245"/>
              <a:gd name="connsiteY5" fmla="*/ 0 h 1236618"/>
              <a:gd name="connsiteX6" fmla="*/ 1210491 w 1367245"/>
              <a:gd name="connsiteY6" fmla="*/ 313510 h 1236618"/>
              <a:gd name="connsiteX7" fmla="*/ 1367245 w 1367245"/>
              <a:gd name="connsiteY7" fmla="*/ 792481 h 1236618"/>
              <a:gd name="connsiteX8" fmla="*/ 1201782 w 1367245"/>
              <a:gd name="connsiteY8" fmla="*/ 1123406 h 1236618"/>
              <a:gd name="connsiteX9" fmla="*/ 984068 w 1367245"/>
              <a:gd name="connsiteY9" fmla="*/ 1236618 h 1236618"/>
              <a:gd name="connsiteX10" fmla="*/ 627017 w 1367245"/>
              <a:gd name="connsiteY10" fmla="*/ 1236618 h 1236618"/>
              <a:gd name="connsiteX0" fmla="*/ 627017 w 1367245"/>
              <a:gd name="connsiteY0" fmla="*/ 1239258 h 1239258"/>
              <a:gd name="connsiteX1" fmla="*/ 470263 w 1367245"/>
              <a:gd name="connsiteY1" fmla="*/ 1056378 h 1239258"/>
              <a:gd name="connsiteX2" fmla="*/ 52251 w 1367245"/>
              <a:gd name="connsiteY2" fmla="*/ 1134755 h 1239258"/>
              <a:gd name="connsiteX3" fmla="*/ 0 w 1367245"/>
              <a:gd name="connsiteY3" fmla="*/ 1021543 h 1239258"/>
              <a:gd name="connsiteX4" fmla="*/ 0 w 1367245"/>
              <a:gd name="connsiteY4" fmla="*/ 229063 h 1239258"/>
              <a:gd name="connsiteX5" fmla="*/ 548640 w 1367245"/>
              <a:gd name="connsiteY5" fmla="*/ 2640 h 1239258"/>
              <a:gd name="connsiteX6" fmla="*/ 1001486 w 1367245"/>
              <a:gd name="connsiteY6" fmla="*/ 98436 h 1239258"/>
              <a:gd name="connsiteX7" fmla="*/ 1210491 w 1367245"/>
              <a:gd name="connsiteY7" fmla="*/ 316150 h 1239258"/>
              <a:gd name="connsiteX8" fmla="*/ 1367245 w 1367245"/>
              <a:gd name="connsiteY8" fmla="*/ 795121 h 1239258"/>
              <a:gd name="connsiteX9" fmla="*/ 1201782 w 1367245"/>
              <a:gd name="connsiteY9" fmla="*/ 1126046 h 1239258"/>
              <a:gd name="connsiteX10" fmla="*/ 984068 w 1367245"/>
              <a:gd name="connsiteY10" fmla="*/ 1239258 h 1239258"/>
              <a:gd name="connsiteX11" fmla="*/ 627017 w 1367245"/>
              <a:gd name="connsiteY11" fmla="*/ 1239258 h 1239258"/>
              <a:gd name="connsiteX0" fmla="*/ 627017 w 1367245"/>
              <a:gd name="connsiteY0" fmla="*/ 1239258 h 1239258"/>
              <a:gd name="connsiteX1" fmla="*/ 470263 w 1367245"/>
              <a:gd name="connsiteY1" fmla="*/ 1056378 h 1239258"/>
              <a:gd name="connsiteX2" fmla="*/ 52251 w 1367245"/>
              <a:gd name="connsiteY2" fmla="*/ 1134755 h 1239258"/>
              <a:gd name="connsiteX3" fmla="*/ 0 w 1367245"/>
              <a:gd name="connsiteY3" fmla="*/ 1021543 h 1239258"/>
              <a:gd name="connsiteX4" fmla="*/ 0 w 1367245"/>
              <a:gd name="connsiteY4" fmla="*/ 229063 h 1239258"/>
              <a:gd name="connsiteX5" fmla="*/ 548640 w 1367245"/>
              <a:gd name="connsiteY5" fmla="*/ 2640 h 1239258"/>
              <a:gd name="connsiteX6" fmla="*/ 1001486 w 1367245"/>
              <a:gd name="connsiteY6" fmla="*/ 98436 h 1239258"/>
              <a:gd name="connsiteX7" fmla="*/ 1210491 w 1367245"/>
              <a:gd name="connsiteY7" fmla="*/ 316150 h 1239258"/>
              <a:gd name="connsiteX8" fmla="*/ 1367245 w 1367245"/>
              <a:gd name="connsiteY8" fmla="*/ 795121 h 1239258"/>
              <a:gd name="connsiteX9" fmla="*/ 1201782 w 1367245"/>
              <a:gd name="connsiteY9" fmla="*/ 1126046 h 1239258"/>
              <a:gd name="connsiteX10" fmla="*/ 984068 w 1367245"/>
              <a:gd name="connsiteY10" fmla="*/ 1239258 h 1239258"/>
              <a:gd name="connsiteX11" fmla="*/ 627017 w 1367245"/>
              <a:gd name="connsiteY11" fmla="*/ 1239258 h 1239258"/>
              <a:gd name="connsiteX0" fmla="*/ 618308 w 1367245"/>
              <a:gd name="connsiteY0" fmla="*/ 1308927 h 1308927"/>
              <a:gd name="connsiteX1" fmla="*/ 470263 w 1367245"/>
              <a:gd name="connsiteY1" fmla="*/ 1056378 h 1308927"/>
              <a:gd name="connsiteX2" fmla="*/ 52251 w 1367245"/>
              <a:gd name="connsiteY2" fmla="*/ 1134755 h 1308927"/>
              <a:gd name="connsiteX3" fmla="*/ 0 w 1367245"/>
              <a:gd name="connsiteY3" fmla="*/ 1021543 h 1308927"/>
              <a:gd name="connsiteX4" fmla="*/ 0 w 1367245"/>
              <a:gd name="connsiteY4" fmla="*/ 229063 h 1308927"/>
              <a:gd name="connsiteX5" fmla="*/ 548640 w 1367245"/>
              <a:gd name="connsiteY5" fmla="*/ 2640 h 1308927"/>
              <a:gd name="connsiteX6" fmla="*/ 1001486 w 1367245"/>
              <a:gd name="connsiteY6" fmla="*/ 98436 h 1308927"/>
              <a:gd name="connsiteX7" fmla="*/ 1210491 w 1367245"/>
              <a:gd name="connsiteY7" fmla="*/ 316150 h 1308927"/>
              <a:gd name="connsiteX8" fmla="*/ 1367245 w 1367245"/>
              <a:gd name="connsiteY8" fmla="*/ 795121 h 1308927"/>
              <a:gd name="connsiteX9" fmla="*/ 1201782 w 1367245"/>
              <a:gd name="connsiteY9" fmla="*/ 1126046 h 1308927"/>
              <a:gd name="connsiteX10" fmla="*/ 984068 w 1367245"/>
              <a:gd name="connsiteY10" fmla="*/ 1239258 h 1308927"/>
              <a:gd name="connsiteX11" fmla="*/ 618308 w 1367245"/>
              <a:gd name="connsiteY11" fmla="*/ 1308927 h 1308927"/>
              <a:gd name="connsiteX0" fmla="*/ 609600 w 1367245"/>
              <a:gd name="connsiteY0" fmla="*/ 1396013 h 1396013"/>
              <a:gd name="connsiteX1" fmla="*/ 470263 w 1367245"/>
              <a:gd name="connsiteY1" fmla="*/ 1056378 h 1396013"/>
              <a:gd name="connsiteX2" fmla="*/ 52251 w 1367245"/>
              <a:gd name="connsiteY2" fmla="*/ 1134755 h 1396013"/>
              <a:gd name="connsiteX3" fmla="*/ 0 w 1367245"/>
              <a:gd name="connsiteY3" fmla="*/ 1021543 h 1396013"/>
              <a:gd name="connsiteX4" fmla="*/ 0 w 1367245"/>
              <a:gd name="connsiteY4" fmla="*/ 229063 h 1396013"/>
              <a:gd name="connsiteX5" fmla="*/ 548640 w 1367245"/>
              <a:gd name="connsiteY5" fmla="*/ 2640 h 1396013"/>
              <a:gd name="connsiteX6" fmla="*/ 1001486 w 1367245"/>
              <a:gd name="connsiteY6" fmla="*/ 98436 h 1396013"/>
              <a:gd name="connsiteX7" fmla="*/ 1210491 w 1367245"/>
              <a:gd name="connsiteY7" fmla="*/ 316150 h 1396013"/>
              <a:gd name="connsiteX8" fmla="*/ 1367245 w 1367245"/>
              <a:gd name="connsiteY8" fmla="*/ 795121 h 1396013"/>
              <a:gd name="connsiteX9" fmla="*/ 1201782 w 1367245"/>
              <a:gd name="connsiteY9" fmla="*/ 1126046 h 1396013"/>
              <a:gd name="connsiteX10" fmla="*/ 984068 w 1367245"/>
              <a:gd name="connsiteY10" fmla="*/ 1239258 h 1396013"/>
              <a:gd name="connsiteX11" fmla="*/ 609600 w 1367245"/>
              <a:gd name="connsiteY11" fmla="*/ 1396013 h 1396013"/>
              <a:gd name="connsiteX0" fmla="*/ 609600 w 1367245"/>
              <a:gd name="connsiteY0" fmla="*/ 1396013 h 1396013"/>
              <a:gd name="connsiteX1" fmla="*/ 470263 w 1367245"/>
              <a:gd name="connsiteY1" fmla="*/ 1056378 h 1396013"/>
              <a:gd name="connsiteX2" fmla="*/ 52251 w 1367245"/>
              <a:gd name="connsiteY2" fmla="*/ 1134755 h 1396013"/>
              <a:gd name="connsiteX3" fmla="*/ 0 w 1367245"/>
              <a:gd name="connsiteY3" fmla="*/ 1021543 h 1396013"/>
              <a:gd name="connsiteX4" fmla="*/ 0 w 1367245"/>
              <a:gd name="connsiteY4" fmla="*/ 229063 h 1396013"/>
              <a:gd name="connsiteX5" fmla="*/ 548640 w 1367245"/>
              <a:gd name="connsiteY5" fmla="*/ 2640 h 1396013"/>
              <a:gd name="connsiteX6" fmla="*/ 1001486 w 1367245"/>
              <a:gd name="connsiteY6" fmla="*/ 98436 h 1396013"/>
              <a:gd name="connsiteX7" fmla="*/ 1210491 w 1367245"/>
              <a:gd name="connsiteY7" fmla="*/ 316150 h 1396013"/>
              <a:gd name="connsiteX8" fmla="*/ 1367245 w 1367245"/>
              <a:gd name="connsiteY8" fmla="*/ 795121 h 1396013"/>
              <a:gd name="connsiteX9" fmla="*/ 1201782 w 1367245"/>
              <a:gd name="connsiteY9" fmla="*/ 1126046 h 1396013"/>
              <a:gd name="connsiteX10" fmla="*/ 949234 w 1367245"/>
              <a:gd name="connsiteY10" fmla="*/ 1369887 h 1396013"/>
              <a:gd name="connsiteX11" fmla="*/ 609600 w 1367245"/>
              <a:gd name="connsiteY11" fmla="*/ 1396013 h 1396013"/>
              <a:gd name="connsiteX0" fmla="*/ 609600 w 1367245"/>
              <a:gd name="connsiteY0" fmla="*/ 1456973 h 1456973"/>
              <a:gd name="connsiteX1" fmla="*/ 470263 w 1367245"/>
              <a:gd name="connsiteY1" fmla="*/ 1056378 h 1456973"/>
              <a:gd name="connsiteX2" fmla="*/ 52251 w 1367245"/>
              <a:gd name="connsiteY2" fmla="*/ 1134755 h 1456973"/>
              <a:gd name="connsiteX3" fmla="*/ 0 w 1367245"/>
              <a:gd name="connsiteY3" fmla="*/ 1021543 h 1456973"/>
              <a:gd name="connsiteX4" fmla="*/ 0 w 1367245"/>
              <a:gd name="connsiteY4" fmla="*/ 229063 h 1456973"/>
              <a:gd name="connsiteX5" fmla="*/ 548640 w 1367245"/>
              <a:gd name="connsiteY5" fmla="*/ 2640 h 1456973"/>
              <a:gd name="connsiteX6" fmla="*/ 1001486 w 1367245"/>
              <a:gd name="connsiteY6" fmla="*/ 98436 h 1456973"/>
              <a:gd name="connsiteX7" fmla="*/ 1210491 w 1367245"/>
              <a:gd name="connsiteY7" fmla="*/ 316150 h 1456973"/>
              <a:gd name="connsiteX8" fmla="*/ 1367245 w 1367245"/>
              <a:gd name="connsiteY8" fmla="*/ 795121 h 1456973"/>
              <a:gd name="connsiteX9" fmla="*/ 1201782 w 1367245"/>
              <a:gd name="connsiteY9" fmla="*/ 1126046 h 1456973"/>
              <a:gd name="connsiteX10" fmla="*/ 949234 w 1367245"/>
              <a:gd name="connsiteY10" fmla="*/ 1369887 h 1456973"/>
              <a:gd name="connsiteX11" fmla="*/ 609600 w 1367245"/>
              <a:gd name="connsiteY11" fmla="*/ 1456973 h 1456973"/>
              <a:gd name="connsiteX0" fmla="*/ 609600 w 1367245"/>
              <a:gd name="connsiteY0" fmla="*/ 1456973 h 1456973"/>
              <a:gd name="connsiteX1" fmla="*/ 470263 w 1367245"/>
              <a:gd name="connsiteY1" fmla="*/ 1056378 h 1456973"/>
              <a:gd name="connsiteX2" fmla="*/ 52251 w 1367245"/>
              <a:gd name="connsiteY2" fmla="*/ 1134755 h 1456973"/>
              <a:gd name="connsiteX3" fmla="*/ 0 w 1367245"/>
              <a:gd name="connsiteY3" fmla="*/ 1021543 h 1456973"/>
              <a:gd name="connsiteX4" fmla="*/ 0 w 1367245"/>
              <a:gd name="connsiteY4" fmla="*/ 229063 h 1456973"/>
              <a:gd name="connsiteX5" fmla="*/ 548640 w 1367245"/>
              <a:gd name="connsiteY5" fmla="*/ 2640 h 1456973"/>
              <a:gd name="connsiteX6" fmla="*/ 1001486 w 1367245"/>
              <a:gd name="connsiteY6" fmla="*/ 98436 h 1456973"/>
              <a:gd name="connsiteX7" fmla="*/ 1210491 w 1367245"/>
              <a:gd name="connsiteY7" fmla="*/ 316150 h 1456973"/>
              <a:gd name="connsiteX8" fmla="*/ 1367245 w 1367245"/>
              <a:gd name="connsiteY8" fmla="*/ 795121 h 1456973"/>
              <a:gd name="connsiteX9" fmla="*/ 1201782 w 1367245"/>
              <a:gd name="connsiteY9" fmla="*/ 1126046 h 1456973"/>
              <a:gd name="connsiteX10" fmla="*/ 975360 w 1367245"/>
              <a:gd name="connsiteY10" fmla="*/ 1396013 h 1456973"/>
              <a:gd name="connsiteX11" fmla="*/ 609600 w 1367245"/>
              <a:gd name="connsiteY11" fmla="*/ 1456973 h 1456973"/>
              <a:gd name="connsiteX0" fmla="*/ 609600 w 1367245"/>
              <a:gd name="connsiteY0" fmla="*/ 1456973 h 1456973"/>
              <a:gd name="connsiteX1" fmla="*/ 463439 w 1367245"/>
              <a:gd name="connsiteY1" fmla="*/ 1076850 h 1456973"/>
              <a:gd name="connsiteX2" fmla="*/ 52251 w 1367245"/>
              <a:gd name="connsiteY2" fmla="*/ 1134755 h 1456973"/>
              <a:gd name="connsiteX3" fmla="*/ 0 w 1367245"/>
              <a:gd name="connsiteY3" fmla="*/ 1021543 h 1456973"/>
              <a:gd name="connsiteX4" fmla="*/ 0 w 1367245"/>
              <a:gd name="connsiteY4" fmla="*/ 229063 h 1456973"/>
              <a:gd name="connsiteX5" fmla="*/ 548640 w 1367245"/>
              <a:gd name="connsiteY5" fmla="*/ 2640 h 1456973"/>
              <a:gd name="connsiteX6" fmla="*/ 1001486 w 1367245"/>
              <a:gd name="connsiteY6" fmla="*/ 98436 h 1456973"/>
              <a:gd name="connsiteX7" fmla="*/ 1210491 w 1367245"/>
              <a:gd name="connsiteY7" fmla="*/ 316150 h 1456973"/>
              <a:gd name="connsiteX8" fmla="*/ 1367245 w 1367245"/>
              <a:gd name="connsiteY8" fmla="*/ 795121 h 1456973"/>
              <a:gd name="connsiteX9" fmla="*/ 1201782 w 1367245"/>
              <a:gd name="connsiteY9" fmla="*/ 1126046 h 1456973"/>
              <a:gd name="connsiteX10" fmla="*/ 975360 w 1367245"/>
              <a:gd name="connsiteY10" fmla="*/ 1396013 h 1456973"/>
              <a:gd name="connsiteX11" fmla="*/ 609600 w 1367245"/>
              <a:gd name="connsiteY11" fmla="*/ 1456973 h 1456973"/>
              <a:gd name="connsiteX0" fmla="*/ 609600 w 1367245"/>
              <a:gd name="connsiteY0" fmla="*/ 1456973 h 1456973"/>
              <a:gd name="connsiteX1" fmla="*/ 449791 w 1367245"/>
              <a:gd name="connsiteY1" fmla="*/ 1124617 h 1456973"/>
              <a:gd name="connsiteX2" fmla="*/ 52251 w 1367245"/>
              <a:gd name="connsiteY2" fmla="*/ 1134755 h 1456973"/>
              <a:gd name="connsiteX3" fmla="*/ 0 w 1367245"/>
              <a:gd name="connsiteY3" fmla="*/ 1021543 h 1456973"/>
              <a:gd name="connsiteX4" fmla="*/ 0 w 1367245"/>
              <a:gd name="connsiteY4" fmla="*/ 229063 h 1456973"/>
              <a:gd name="connsiteX5" fmla="*/ 548640 w 1367245"/>
              <a:gd name="connsiteY5" fmla="*/ 2640 h 1456973"/>
              <a:gd name="connsiteX6" fmla="*/ 1001486 w 1367245"/>
              <a:gd name="connsiteY6" fmla="*/ 98436 h 1456973"/>
              <a:gd name="connsiteX7" fmla="*/ 1210491 w 1367245"/>
              <a:gd name="connsiteY7" fmla="*/ 316150 h 1456973"/>
              <a:gd name="connsiteX8" fmla="*/ 1367245 w 1367245"/>
              <a:gd name="connsiteY8" fmla="*/ 795121 h 1456973"/>
              <a:gd name="connsiteX9" fmla="*/ 1201782 w 1367245"/>
              <a:gd name="connsiteY9" fmla="*/ 1126046 h 1456973"/>
              <a:gd name="connsiteX10" fmla="*/ 975360 w 1367245"/>
              <a:gd name="connsiteY10" fmla="*/ 1396013 h 1456973"/>
              <a:gd name="connsiteX11" fmla="*/ 609600 w 1367245"/>
              <a:gd name="connsiteY11" fmla="*/ 1456973 h 1456973"/>
              <a:gd name="connsiteX0" fmla="*/ 609600 w 1367245"/>
              <a:gd name="connsiteY0" fmla="*/ 1456973 h 1456973"/>
              <a:gd name="connsiteX1" fmla="*/ 449791 w 1367245"/>
              <a:gd name="connsiteY1" fmla="*/ 1124617 h 1456973"/>
              <a:gd name="connsiteX2" fmla="*/ 52251 w 1367245"/>
              <a:gd name="connsiteY2" fmla="*/ 1134755 h 1456973"/>
              <a:gd name="connsiteX3" fmla="*/ 0 w 1367245"/>
              <a:gd name="connsiteY3" fmla="*/ 1021543 h 1456973"/>
              <a:gd name="connsiteX4" fmla="*/ 0 w 1367245"/>
              <a:gd name="connsiteY4" fmla="*/ 229063 h 1456973"/>
              <a:gd name="connsiteX5" fmla="*/ 548640 w 1367245"/>
              <a:gd name="connsiteY5" fmla="*/ 2640 h 1456973"/>
              <a:gd name="connsiteX6" fmla="*/ 1001486 w 1367245"/>
              <a:gd name="connsiteY6" fmla="*/ 98436 h 1456973"/>
              <a:gd name="connsiteX7" fmla="*/ 1210491 w 1367245"/>
              <a:gd name="connsiteY7" fmla="*/ 316150 h 1456973"/>
              <a:gd name="connsiteX8" fmla="*/ 1309405 w 1367245"/>
              <a:gd name="connsiteY8" fmla="*/ 536984 h 1456973"/>
              <a:gd name="connsiteX9" fmla="*/ 1367245 w 1367245"/>
              <a:gd name="connsiteY9" fmla="*/ 795121 h 1456973"/>
              <a:gd name="connsiteX10" fmla="*/ 1201782 w 1367245"/>
              <a:gd name="connsiteY10" fmla="*/ 1126046 h 1456973"/>
              <a:gd name="connsiteX11" fmla="*/ 975360 w 1367245"/>
              <a:gd name="connsiteY11" fmla="*/ 1396013 h 1456973"/>
              <a:gd name="connsiteX12" fmla="*/ 609600 w 1367245"/>
              <a:gd name="connsiteY12" fmla="*/ 1456973 h 1456973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52251 w 1367245"/>
              <a:gd name="connsiteY2" fmla="*/ 1150659 h 1472877"/>
              <a:gd name="connsiteX3" fmla="*/ 0 w 1367245"/>
              <a:gd name="connsiteY3" fmla="*/ 1037447 h 1472877"/>
              <a:gd name="connsiteX4" fmla="*/ 0 w 1367245"/>
              <a:gd name="connsiteY4" fmla="*/ 244967 h 1472877"/>
              <a:gd name="connsiteX5" fmla="*/ 548640 w 1367245"/>
              <a:gd name="connsiteY5" fmla="*/ 18544 h 1472877"/>
              <a:gd name="connsiteX6" fmla="*/ 811262 w 1367245"/>
              <a:gd name="connsiteY6" fmla="*/ 20625 h 1472877"/>
              <a:gd name="connsiteX7" fmla="*/ 1001486 w 1367245"/>
              <a:gd name="connsiteY7" fmla="*/ 114340 h 1472877"/>
              <a:gd name="connsiteX8" fmla="*/ 1210491 w 1367245"/>
              <a:gd name="connsiteY8" fmla="*/ 332054 h 1472877"/>
              <a:gd name="connsiteX9" fmla="*/ 1309405 w 1367245"/>
              <a:gd name="connsiteY9" fmla="*/ 552888 h 1472877"/>
              <a:gd name="connsiteX10" fmla="*/ 1367245 w 1367245"/>
              <a:gd name="connsiteY10" fmla="*/ 811025 h 1472877"/>
              <a:gd name="connsiteX11" fmla="*/ 1201782 w 1367245"/>
              <a:gd name="connsiteY11" fmla="*/ 1141950 h 1472877"/>
              <a:gd name="connsiteX12" fmla="*/ 975360 w 1367245"/>
              <a:gd name="connsiteY12" fmla="*/ 1411917 h 1472877"/>
              <a:gd name="connsiteX13" fmla="*/ 609600 w 1367245"/>
              <a:gd name="connsiteY13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52251 w 1367245"/>
              <a:gd name="connsiteY2" fmla="*/ 1150659 h 1472877"/>
              <a:gd name="connsiteX3" fmla="*/ 0 w 1367245"/>
              <a:gd name="connsiteY3" fmla="*/ 1037447 h 1472877"/>
              <a:gd name="connsiteX4" fmla="*/ 0 w 1367245"/>
              <a:gd name="connsiteY4" fmla="*/ 244967 h 1472877"/>
              <a:gd name="connsiteX5" fmla="*/ 548640 w 1367245"/>
              <a:gd name="connsiteY5" fmla="*/ 18544 h 1472877"/>
              <a:gd name="connsiteX6" fmla="*/ 811262 w 1367245"/>
              <a:gd name="connsiteY6" fmla="*/ 20625 h 1472877"/>
              <a:gd name="connsiteX7" fmla="*/ 1001486 w 1367245"/>
              <a:gd name="connsiteY7" fmla="*/ 114340 h 1472877"/>
              <a:gd name="connsiteX8" fmla="*/ 1125160 w 1367245"/>
              <a:gd name="connsiteY8" fmla="*/ 184399 h 1472877"/>
              <a:gd name="connsiteX9" fmla="*/ 1210491 w 1367245"/>
              <a:gd name="connsiteY9" fmla="*/ 332054 h 1472877"/>
              <a:gd name="connsiteX10" fmla="*/ 1309405 w 1367245"/>
              <a:gd name="connsiteY10" fmla="*/ 552888 h 1472877"/>
              <a:gd name="connsiteX11" fmla="*/ 1367245 w 1367245"/>
              <a:gd name="connsiteY11" fmla="*/ 811025 h 1472877"/>
              <a:gd name="connsiteX12" fmla="*/ 1201782 w 1367245"/>
              <a:gd name="connsiteY12" fmla="*/ 1141950 h 1472877"/>
              <a:gd name="connsiteX13" fmla="*/ 975360 w 1367245"/>
              <a:gd name="connsiteY13" fmla="*/ 1411917 h 1472877"/>
              <a:gd name="connsiteX14" fmla="*/ 609600 w 1367245"/>
              <a:gd name="connsiteY14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52251 w 1367245"/>
              <a:gd name="connsiteY2" fmla="*/ 1150659 h 1472877"/>
              <a:gd name="connsiteX3" fmla="*/ 0 w 1367245"/>
              <a:gd name="connsiteY3" fmla="*/ 1037447 h 1472877"/>
              <a:gd name="connsiteX4" fmla="*/ 0 w 1367245"/>
              <a:gd name="connsiteY4" fmla="*/ 244967 h 1472877"/>
              <a:gd name="connsiteX5" fmla="*/ 548640 w 1367245"/>
              <a:gd name="connsiteY5" fmla="*/ 18544 h 1472877"/>
              <a:gd name="connsiteX6" fmla="*/ 811262 w 1367245"/>
              <a:gd name="connsiteY6" fmla="*/ 20625 h 1472877"/>
              <a:gd name="connsiteX7" fmla="*/ 1001486 w 1367245"/>
              <a:gd name="connsiteY7" fmla="*/ 114340 h 1472877"/>
              <a:gd name="connsiteX8" fmla="*/ 1125160 w 1367245"/>
              <a:gd name="connsiteY8" fmla="*/ 184399 h 1472877"/>
              <a:gd name="connsiteX9" fmla="*/ 1210491 w 1367245"/>
              <a:gd name="connsiteY9" fmla="*/ 332054 h 1472877"/>
              <a:gd name="connsiteX10" fmla="*/ 1288933 w 1367245"/>
              <a:gd name="connsiteY10" fmla="*/ 402763 h 1472877"/>
              <a:gd name="connsiteX11" fmla="*/ 1309405 w 1367245"/>
              <a:gd name="connsiteY11" fmla="*/ 552888 h 1472877"/>
              <a:gd name="connsiteX12" fmla="*/ 1367245 w 1367245"/>
              <a:gd name="connsiteY12" fmla="*/ 811025 h 1472877"/>
              <a:gd name="connsiteX13" fmla="*/ 1201782 w 1367245"/>
              <a:gd name="connsiteY13" fmla="*/ 1141950 h 1472877"/>
              <a:gd name="connsiteX14" fmla="*/ 975360 w 1367245"/>
              <a:gd name="connsiteY14" fmla="*/ 1411917 h 1472877"/>
              <a:gd name="connsiteX15" fmla="*/ 609600 w 1367245"/>
              <a:gd name="connsiteY15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52251 w 1367245"/>
              <a:gd name="connsiteY2" fmla="*/ 1150659 h 1472877"/>
              <a:gd name="connsiteX3" fmla="*/ 0 w 1367245"/>
              <a:gd name="connsiteY3" fmla="*/ 1037447 h 1472877"/>
              <a:gd name="connsiteX4" fmla="*/ 0 w 1367245"/>
              <a:gd name="connsiteY4" fmla="*/ 244967 h 1472877"/>
              <a:gd name="connsiteX5" fmla="*/ 548640 w 1367245"/>
              <a:gd name="connsiteY5" fmla="*/ 18544 h 1472877"/>
              <a:gd name="connsiteX6" fmla="*/ 811262 w 1367245"/>
              <a:gd name="connsiteY6" fmla="*/ 20625 h 1472877"/>
              <a:gd name="connsiteX7" fmla="*/ 1001486 w 1367245"/>
              <a:gd name="connsiteY7" fmla="*/ 114340 h 1472877"/>
              <a:gd name="connsiteX8" fmla="*/ 1125160 w 1367245"/>
              <a:gd name="connsiteY8" fmla="*/ 184399 h 1472877"/>
              <a:gd name="connsiteX9" fmla="*/ 1210491 w 1367245"/>
              <a:gd name="connsiteY9" fmla="*/ 332054 h 1472877"/>
              <a:gd name="connsiteX10" fmla="*/ 1288933 w 1367245"/>
              <a:gd name="connsiteY10" fmla="*/ 402763 h 1472877"/>
              <a:gd name="connsiteX11" fmla="*/ 1309405 w 1367245"/>
              <a:gd name="connsiteY11" fmla="*/ 552888 h 1472877"/>
              <a:gd name="connsiteX12" fmla="*/ 1357172 w 1367245"/>
              <a:gd name="connsiteY12" fmla="*/ 655246 h 1472877"/>
              <a:gd name="connsiteX13" fmla="*/ 1367245 w 1367245"/>
              <a:gd name="connsiteY13" fmla="*/ 811025 h 1472877"/>
              <a:gd name="connsiteX14" fmla="*/ 1201782 w 1367245"/>
              <a:gd name="connsiteY14" fmla="*/ 1141950 h 1472877"/>
              <a:gd name="connsiteX15" fmla="*/ 975360 w 1367245"/>
              <a:gd name="connsiteY15" fmla="*/ 1411917 h 1472877"/>
              <a:gd name="connsiteX16" fmla="*/ 609600 w 1367245"/>
              <a:gd name="connsiteY16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52251 w 1367245"/>
              <a:gd name="connsiteY2" fmla="*/ 1150659 h 1472877"/>
              <a:gd name="connsiteX3" fmla="*/ 0 w 1367245"/>
              <a:gd name="connsiteY3" fmla="*/ 1037447 h 1472877"/>
              <a:gd name="connsiteX4" fmla="*/ 0 w 1367245"/>
              <a:gd name="connsiteY4" fmla="*/ 244967 h 1472877"/>
              <a:gd name="connsiteX5" fmla="*/ 548640 w 1367245"/>
              <a:gd name="connsiteY5" fmla="*/ 18544 h 1472877"/>
              <a:gd name="connsiteX6" fmla="*/ 811262 w 1367245"/>
              <a:gd name="connsiteY6" fmla="*/ 20625 h 1472877"/>
              <a:gd name="connsiteX7" fmla="*/ 1001486 w 1367245"/>
              <a:gd name="connsiteY7" fmla="*/ 114340 h 1472877"/>
              <a:gd name="connsiteX8" fmla="*/ 1125160 w 1367245"/>
              <a:gd name="connsiteY8" fmla="*/ 184399 h 1472877"/>
              <a:gd name="connsiteX9" fmla="*/ 1210491 w 1367245"/>
              <a:gd name="connsiteY9" fmla="*/ 332054 h 1472877"/>
              <a:gd name="connsiteX10" fmla="*/ 1288933 w 1367245"/>
              <a:gd name="connsiteY10" fmla="*/ 402763 h 1472877"/>
              <a:gd name="connsiteX11" fmla="*/ 1323053 w 1367245"/>
              <a:gd name="connsiteY11" fmla="*/ 539240 h 1472877"/>
              <a:gd name="connsiteX12" fmla="*/ 1357172 w 1367245"/>
              <a:gd name="connsiteY12" fmla="*/ 655246 h 1472877"/>
              <a:gd name="connsiteX13" fmla="*/ 1367245 w 1367245"/>
              <a:gd name="connsiteY13" fmla="*/ 811025 h 1472877"/>
              <a:gd name="connsiteX14" fmla="*/ 1201782 w 1367245"/>
              <a:gd name="connsiteY14" fmla="*/ 1141950 h 1472877"/>
              <a:gd name="connsiteX15" fmla="*/ 975360 w 1367245"/>
              <a:gd name="connsiteY15" fmla="*/ 1411917 h 1472877"/>
              <a:gd name="connsiteX16" fmla="*/ 609600 w 1367245"/>
              <a:gd name="connsiteY16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52251 w 1367245"/>
              <a:gd name="connsiteY2" fmla="*/ 1150659 h 1472877"/>
              <a:gd name="connsiteX3" fmla="*/ 0 w 1367245"/>
              <a:gd name="connsiteY3" fmla="*/ 1037447 h 1472877"/>
              <a:gd name="connsiteX4" fmla="*/ 0 w 1367245"/>
              <a:gd name="connsiteY4" fmla="*/ 244967 h 1472877"/>
              <a:gd name="connsiteX5" fmla="*/ 548640 w 1367245"/>
              <a:gd name="connsiteY5" fmla="*/ 18544 h 1472877"/>
              <a:gd name="connsiteX6" fmla="*/ 811262 w 1367245"/>
              <a:gd name="connsiteY6" fmla="*/ 20625 h 1472877"/>
              <a:gd name="connsiteX7" fmla="*/ 1021958 w 1367245"/>
              <a:gd name="connsiteY7" fmla="*/ 100692 h 1472877"/>
              <a:gd name="connsiteX8" fmla="*/ 1125160 w 1367245"/>
              <a:gd name="connsiteY8" fmla="*/ 184399 h 1472877"/>
              <a:gd name="connsiteX9" fmla="*/ 1210491 w 1367245"/>
              <a:gd name="connsiteY9" fmla="*/ 332054 h 1472877"/>
              <a:gd name="connsiteX10" fmla="*/ 1288933 w 1367245"/>
              <a:gd name="connsiteY10" fmla="*/ 402763 h 1472877"/>
              <a:gd name="connsiteX11" fmla="*/ 1323053 w 1367245"/>
              <a:gd name="connsiteY11" fmla="*/ 539240 h 1472877"/>
              <a:gd name="connsiteX12" fmla="*/ 1357172 w 1367245"/>
              <a:gd name="connsiteY12" fmla="*/ 655246 h 1472877"/>
              <a:gd name="connsiteX13" fmla="*/ 1367245 w 1367245"/>
              <a:gd name="connsiteY13" fmla="*/ 811025 h 1472877"/>
              <a:gd name="connsiteX14" fmla="*/ 1201782 w 1367245"/>
              <a:gd name="connsiteY14" fmla="*/ 1141950 h 1472877"/>
              <a:gd name="connsiteX15" fmla="*/ 975360 w 1367245"/>
              <a:gd name="connsiteY15" fmla="*/ 1411917 h 1472877"/>
              <a:gd name="connsiteX16" fmla="*/ 609600 w 1367245"/>
              <a:gd name="connsiteY16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52251 w 1367245"/>
              <a:gd name="connsiteY2" fmla="*/ 1150659 h 1472877"/>
              <a:gd name="connsiteX3" fmla="*/ 0 w 1367245"/>
              <a:gd name="connsiteY3" fmla="*/ 1037447 h 1472877"/>
              <a:gd name="connsiteX4" fmla="*/ 0 w 1367245"/>
              <a:gd name="connsiteY4" fmla="*/ 244967 h 1472877"/>
              <a:gd name="connsiteX5" fmla="*/ 548640 w 1367245"/>
              <a:gd name="connsiteY5" fmla="*/ 18544 h 1472877"/>
              <a:gd name="connsiteX6" fmla="*/ 811262 w 1367245"/>
              <a:gd name="connsiteY6" fmla="*/ 20625 h 1472877"/>
              <a:gd name="connsiteX7" fmla="*/ 1021958 w 1367245"/>
              <a:gd name="connsiteY7" fmla="*/ 100692 h 1472877"/>
              <a:gd name="connsiteX8" fmla="*/ 1125160 w 1367245"/>
              <a:gd name="connsiteY8" fmla="*/ 184399 h 1472877"/>
              <a:gd name="connsiteX9" fmla="*/ 1210491 w 1367245"/>
              <a:gd name="connsiteY9" fmla="*/ 332054 h 1472877"/>
              <a:gd name="connsiteX10" fmla="*/ 1288933 w 1367245"/>
              <a:gd name="connsiteY10" fmla="*/ 402763 h 1472877"/>
              <a:gd name="connsiteX11" fmla="*/ 1323053 w 1367245"/>
              <a:gd name="connsiteY11" fmla="*/ 539240 h 1472877"/>
              <a:gd name="connsiteX12" fmla="*/ 1357172 w 1367245"/>
              <a:gd name="connsiteY12" fmla="*/ 655246 h 1472877"/>
              <a:gd name="connsiteX13" fmla="*/ 1367245 w 1367245"/>
              <a:gd name="connsiteY13" fmla="*/ 811025 h 1472877"/>
              <a:gd name="connsiteX14" fmla="*/ 1302581 w 1367245"/>
              <a:gd name="connsiteY14" fmla="*/ 962321 h 1472877"/>
              <a:gd name="connsiteX15" fmla="*/ 1201782 w 1367245"/>
              <a:gd name="connsiteY15" fmla="*/ 1141950 h 1472877"/>
              <a:gd name="connsiteX16" fmla="*/ 975360 w 1367245"/>
              <a:gd name="connsiteY16" fmla="*/ 1411917 h 1472877"/>
              <a:gd name="connsiteX17" fmla="*/ 609600 w 1367245"/>
              <a:gd name="connsiteY17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52251 w 1367245"/>
              <a:gd name="connsiteY2" fmla="*/ 1150659 h 1472877"/>
              <a:gd name="connsiteX3" fmla="*/ 0 w 1367245"/>
              <a:gd name="connsiteY3" fmla="*/ 1037447 h 1472877"/>
              <a:gd name="connsiteX4" fmla="*/ 0 w 1367245"/>
              <a:gd name="connsiteY4" fmla="*/ 244967 h 1472877"/>
              <a:gd name="connsiteX5" fmla="*/ 548640 w 1367245"/>
              <a:gd name="connsiteY5" fmla="*/ 18544 h 1472877"/>
              <a:gd name="connsiteX6" fmla="*/ 811262 w 1367245"/>
              <a:gd name="connsiteY6" fmla="*/ 20625 h 1472877"/>
              <a:gd name="connsiteX7" fmla="*/ 1021958 w 1367245"/>
              <a:gd name="connsiteY7" fmla="*/ 100692 h 1472877"/>
              <a:gd name="connsiteX8" fmla="*/ 1125160 w 1367245"/>
              <a:gd name="connsiteY8" fmla="*/ 184399 h 1472877"/>
              <a:gd name="connsiteX9" fmla="*/ 1210491 w 1367245"/>
              <a:gd name="connsiteY9" fmla="*/ 332054 h 1472877"/>
              <a:gd name="connsiteX10" fmla="*/ 1288933 w 1367245"/>
              <a:gd name="connsiteY10" fmla="*/ 402763 h 1472877"/>
              <a:gd name="connsiteX11" fmla="*/ 1323053 w 1367245"/>
              <a:gd name="connsiteY11" fmla="*/ 539240 h 1472877"/>
              <a:gd name="connsiteX12" fmla="*/ 1357172 w 1367245"/>
              <a:gd name="connsiteY12" fmla="*/ 655246 h 1472877"/>
              <a:gd name="connsiteX13" fmla="*/ 1367245 w 1367245"/>
              <a:gd name="connsiteY13" fmla="*/ 811025 h 1472877"/>
              <a:gd name="connsiteX14" fmla="*/ 1302581 w 1367245"/>
              <a:gd name="connsiteY14" fmla="*/ 962321 h 1472877"/>
              <a:gd name="connsiteX15" fmla="*/ 1201782 w 1367245"/>
              <a:gd name="connsiteY15" fmla="*/ 1141950 h 1472877"/>
              <a:gd name="connsiteX16" fmla="*/ 975360 w 1367245"/>
              <a:gd name="connsiteY16" fmla="*/ 1411917 h 1472877"/>
              <a:gd name="connsiteX17" fmla="*/ 609600 w 1367245"/>
              <a:gd name="connsiteY17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52251 w 1367245"/>
              <a:gd name="connsiteY2" fmla="*/ 1150659 h 1472877"/>
              <a:gd name="connsiteX3" fmla="*/ 0 w 1367245"/>
              <a:gd name="connsiteY3" fmla="*/ 1037447 h 1472877"/>
              <a:gd name="connsiteX4" fmla="*/ 0 w 1367245"/>
              <a:gd name="connsiteY4" fmla="*/ 244967 h 1472877"/>
              <a:gd name="connsiteX5" fmla="*/ 548640 w 1367245"/>
              <a:gd name="connsiteY5" fmla="*/ 18544 h 1472877"/>
              <a:gd name="connsiteX6" fmla="*/ 811262 w 1367245"/>
              <a:gd name="connsiteY6" fmla="*/ 20625 h 1472877"/>
              <a:gd name="connsiteX7" fmla="*/ 1021958 w 1367245"/>
              <a:gd name="connsiteY7" fmla="*/ 100692 h 1472877"/>
              <a:gd name="connsiteX8" fmla="*/ 1125160 w 1367245"/>
              <a:gd name="connsiteY8" fmla="*/ 184399 h 1472877"/>
              <a:gd name="connsiteX9" fmla="*/ 1210491 w 1367245"/>
              <a:gd name="connsiteY9" fmla="*/ 332054 h 1472877"/>
              <a:gd name="connsiteX10" fmla="*/ 1288933 w 1367245"/>
              <a:gd name="connsiteY10" fmla="*/ 402763 h 1472877"/>
              <a:gd name="connsiteX11" fmla="*/ 1323053 w 1367245"/>
              <a:gd name="connsiteY11" fmla="*/ 539240 h 1472877"/>
              <a:gd name="connsiteX12" fmla="*/ 1357172 w 1367245"/>
              <a:gd name="connsiteY12" fmla="*/ 655246 h 1472877"/>
              <a:gd name="connsiteX13" fmla="*/ 1367245 w 1367245"/>
              <a:gd name="connsiteY13" fmla="*/ 811025 h 1472877"/>
              <a:gd name="connsiteX14" fmla="*/ 1302581 w 1367245"/>
              <a:gd name="connsiteY14" fmla="*/ 962321 h 1472877"/>
              <a:gd name="connsiteX15" fmla="*/ 1201782 w 1367245"/>
              <a:gd name="connsiteY15" fmla="*/ 1141950 h 1472877"/>
              <a:gd name="connsiteX16" fmla="*/ 1145632 w 1367245"/>
              <a:gd name="connsiteY16" fmla="*/ 1262572 h 1472877"/>
              <a:gd name="connsiteX17" fmla="*/ 975360 w 1367245"/>
              <a:gd name="connsiteY17" fmla="*/ 1411917 h 1472877"/>
              <a:gd name="connsiteX18" fmla="*/ 609600 w 1367245"/>
              <a:gd name="connsiteY18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52251 w 1367245"/>
              <a:gd name="connsiteY2" fmla="*/ 1150659 h 1472877"/>
              <a:gd name="connsiteX3" fmla="*/ 0 w 1367245"/>
              <a:gd name="connsiteY3" fmla="*/ 1037447 h 1472877"/>
              <a:gd name="connsiteX4" fmla="*/ 0 w 1367245"/>
              <a:gd name="connsiteY4" fmla="*/ 244967 h 1472877"/>
              <a:gd name="connsiteX5" fmla="*/ 548640 w 1367245"/>
              <a:gd name="connsiteY5" fmla="*/ 18544 h 1472877"/>
              <a:gd name="connsiteX6" fmla="*/ 811262 w 1367245"/>
              <a:gd name="connsiteY6" fmla="*/ 20625 h 1472877"/>
              <a:gd name="connsiteX7" fmla="*/ 1021958 w 1367245"/>
              <a:gd name="connsiteY7" fmla="*/ 100692 h 1472877"/>
              <a:gd name="connsiteX8" fmla="*/ 1125160 w 1367245"/>
              <a:gd name="connsiteY8" fmla="*/ 184399 h 1472877"/>
              <a:gd name="connsiteX9" fmla="*/ 1230962 w 1367245"/>
              <a:gd name="connsiteY9" fmla="*/ 311582 h 1472877"/>
              <a:gd name="connsiteX10" fmla="*/ 1288933 w 1367245"/>
              <a:gd name="connsiteY10" fmla="*/ 402763 h 1472877"/>
              <a:gd name="connsiteX11" fmla="*/ 1323053 w 1367245"/>
              <a:gd name="connsiteY11" fmla="*/ 539240 h 1472877"/>
              <a:gd name="connsiteX12" fmla="*/ 1357172 w 1367245"/>
              <a:gd name="connsiteY12" fmla="*/ 655246 h 1472877"/>
              <a:gd name="connsiteX13" fmla="*/ 1367245 w 1367245"/>
              <a:gd name="connsiteY13" fmla="*/ 811025 h 1472877"/>
              <a:gd name="connsiteX14" fmla="*/ 1302581 w 1367245"/>
              <a:gd name="connsiteY14" fmla="*/ 962321 h 1472877"/>
              <a:gd name="connsiteX15" fmla="*/ 1201782 w 1367245"/>
              <a:gd name="connsiteY15" fmla="*/ 1141950 h 1472877"/>
              <a:gd name="connsiteX16" fmla="*/ 1145632 w 1367245"/>
              <a:gd name="connsiteY16" fmla="*/ 1262572 h 1472877"/>
              <a:gd name="connsiteX17" fmla="*/ 975360 w 1367245"/>
              <a:gd name="connsiteY17" fmla="*/ 1411917 h 1472877"/>
              <a:gd name="connsiteX18" fmla="*/ 609600 w 1367245"/>
              <a:gd name="connsiteY18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52251 w 1367245"/>
              <a:gd name="connsiteY2" fmla="*/ 1150659 h 1472877"/>
              <a:gd name="connsiteX3" fmla="*/ 0 w 1367245"/>
              <a:gd name="connsiteY3" fmla="*/ 1037447 h 1472877"/>
              <a:gd name="connsiteX4" fmla="*/ 0 w 1367245"/>
              <a:gd name="connsiteY4" fmla="*/ 244967 h 1472877"/>
              <a:gd name="connsiteX5" fmla="*/ 367710 w 1367245"/>
              <a:gd name="connsiteY5" fmla="*/ 82040 h 1472877"/>
              <a:gd name="connsiteX6" fmla="*/ 548640 w 1367245"/>
              <a:gd name="connsiteY6" fmla="*/ 18544 h 1472877"/>
              <a:gd name="connsiteX7" fmla="*/ 811262 w 1367245"/>
              <a:gd name="connsiteY7" fmla="*/ 20625 h 1472877"/>
              <a:gd name="connsiteX8" fmla="*/ 1021958 w 1367245"/>
              <a:gd name="connsiteY8" fmla="*/ 100692 h 1472877"/>
              <a:gd name="connsiteX9" fmla="*/ 1125160 w 1367245"/>
              <a:gd name="connsiteY9" fmla="*/ 184399 h 1472877"/>
              <a:gd name="connsiteX10" fmla="*/ 1230962 w 1367245"/>
              <a:gd name="connsiteY10" fmla="*/ 311582 h 1472877"/>
              <a:gd name="connsiteX11" fmla="*/ 1288933 w 1367245"/>
              <a:gd name="connsiteY11" fmla="*/ 402763 h 1472877"/>
              <a:gd name="connsiteX12" fmla="*/ 1323053 w 1367245"/>
              <a:gd name="connsiteY12" fmla="*/ 539240 h 1472877"/>
              <a:gd name="connsiteX13" fmla="*/ 1357172 w 1367245"/>
              <a:gd name="connsiteY13" fmla="*/ 655246 h 1472877"/>
              <a:gd name="connsiteX14" fmla="*/ 1367245 w 1367245"/>
              <a:gd name="connsiteY14" fmla="*/ 811025 h 1472877"/>
              <a:gd name="connsiteX15" fmla="*/ 1302581 w 1367245"/>
              <a:gd name="connsiteY15" fmla="*/ 962321 h 1472877"/>
              <a:gd name="connsiteX16" fmla="*/ 1201782 w 1367245"/>
              <a:gd name="connsiteY16" fmla="*/ 1141950 h 1472877"/>
              <a:gd name="connsiteX17" fmla="*/ 1145632 w 1367245"/>
              <a:gd name="connsiteY17" fmla="*/ 1262572 h 1472877"/>
              <a:gd name="connsiteX18" fmla="*/ 975360 w 1367245"/>
              <a:gd name="connsiteY18" fmla="*/ 1411917 h 1472877"/>
              <a:gd name="connsiteX19" fmla="*/ 609600 w 1367245"/>
              <a:gd name="connsiteY19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258527 w 1367245"/>
              <a:gd name="connsiteY2" fmla="*/ 1146566 h 1472877"/>
              <a:gd name="connsiteX3" fmla="*/ 52251 w 1367245"/>
              <a:gd name="connsiteY3" fmla="*/ 1150659 h 1472877"/>
              <a:gd name="connsiteX4" fmla="*/ 0 w 1367245"/>
              <a:gd name="connsiteY4" fmla="*/ 1037447 h 1472877"/>
              <a:gd name="connsiteX5" fmla="*/ 0 w 1367245"/>
              <a:gd name="connsiteY5" fmla="*/ 244967 h 1472877"/>
              <a:gd name="connsiteX6" fmla="*/ 367710 w 1367245"/>
              <a:gd name="connsiteY6" fmla="*/ 82040 h 1472877"/>
              <a:gd name="connsiteX7" fmla="*/ 548640 w 1367245"/>
              <a:gd name="connsiteY7" fmla="*/ 18544 h 1472877"/>
              <a:gd name="connsiteX8" fmla="*/ 811262 w 1367245"/>
              <a:gd name="connsiteY8" fmla="*/ 20625 h 1472877"/>
              <a:gd name="connsiteX9" fmla="*/ 1021958 w 1367245"/>
              <a:gd name="connsiteY9" fmla="*/ 100692 h 1472877"/>
              <a:gd name="connsiteX10" fmla="*/ 1125160 w 1367245"/>
              <a:gd name="connsiteY10" fmla="*/ 184399 h 1472877"/>
              <a:gd name="connsiteX11" fmla="*/ 1230962 w 1367245"/>
              <a:gd name="connsiteY11" fmla="*/ 311582 h 1472877"/>
              <a:gd name="connsiteX12" fmla="*/ 1288933 w 1367245"/>
              <a:gd name="connsiteY12" fmla="*/ 402763 h 1472877"/>
              <a:gd name="connsiteX13" fmla="*/ 1323053 w 1367245"/>
              <a:gd name="connsiteY13" fmla="*/ 539240 h 1472877"/>
              <a:gd name="connsiteX14" fmla="*/ 1357172 w 1367245"/>
              <a:gd name="connsiteY14" fmla="*/ 655246 h 1472877"/>
              <a:gd name="connsiteX15" fmla="*/ 1367245 w 1367245"/>
              <a:gd name="connsiteY15" fmla="*/ 811025 h 1472877"/>
              <a:gd name="connsiteX16" fmla="*/ 1302581 w 1367245"/>
              <a:gd name="connsiteY16" fmla="*/ 962321 h 1472877"/>
              <a:gd name="connsiteX17" fmla="*/ 1201782 w 1367245"/>
              <a:gd name="connsiteY17" fmla="*/ 1141950 h 1472877"/>
              <a:gd name="connsiteX18" fmla="*/ 1145632 w 1367245"/>
              <a:gd name="connsiteY18" fmla="*/ 1262572 h 1472877"/>
              <a:gd name="connsiteX19" fmla="*/ 975360 w 1367245"/>
              <a:gd name="connsiteY19" fmla="*/ 1411917 h 1472877"/>
              <a:gd name="connsiteX20" fmla="*/ 609600 w 1367245"/>
              <a:gd name="connsiteY20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258527 w 1367245"/>
              <a:gd name="connsiteY2" fmla="*/ 1146566 h 1472877"/>
              <a:gd name="connsiteX3" fmla="*/ 52251 w 1367245"/>
              <a:gd name="connsiteY3" fmla="*/ 1150659 h 1472877"/>
              <a:gd name="connsiteX4" fmla="*/ 0 w 1367245"/>
              <a:gd name="connsiteY4" fmla="*/ 1037447 h 1472877"/>
              <a:gd name="connsiteX5" fmla="*/ 0 w 1367245"/>
              <a:gd name="connsiteY5" fmla="*/ 244967 h 1472877"/>
              <a:gd name="connsiteX6" fmla="*/ 367710 w 1367245"/>
              <a:gd name="connsiteY6" fmla="*/ 82040 h 1472877"/>
              <a:gd name="connsiteX7" fmla="*/ 548640 w 1367245"/>
              <a:gd name="connsiteY7" fmla="*/ 18544 h 1472877"/>
              <a:gd name="connsiteX8" fmla="*/ 811262 w 1367245"/>
              <a:gd name="connsiteY8" fmla="*/ 20625 h 1472877"/>
              <a:gd name="connsiteX9" fmla="*/ 1021958 w 1367245"/>
              <a:gd name="connsiteY9" fmla="*/ 100692 h 1472877"/>
              <a:gd name="connsiteX10" fmla="*/ 1125160 w 1367245"/>
              <a:gd name="connsiteY10" fmla="*/ 184399 h 1472877"/>
              <a:gd name="connsiteX11" fmla="*/ 1230962 w 1367245"/>
              <a:gd name="connsiteY11" fmla="*/ 311582 h 1472877"/>
              <a:gd name="connsiteX12" fmla="*/ 1288933 w 1367245"/>
              <a:gd name="connsiteY12" fmla="*/ 402763 h 1472877"/>
              <a:gd name="connsiteX13" fmla="*/ 1323053 w 1367245"/>
              <a:gd name="connsiteY13" fmla="*/ 539240 h 1472877"/>
              <a:gd name="connsiteX14" fmla="*/ 1357172 w 1367245"/>
              <a:gd name="connsiteY14" fmla="*/ 655246 h 1472877"/>
              <a:gd name="connsiteX15" fmla="*/ 1367245 w 1367245"/>
              <a:gd name="connsiteY15" fmla="*/ 811025 h 1472877"/>
              <a:gd name="connsiteX16" fmla="*/ 1302581 w 1367245"/>
              <a:gd name="connsiteY16" fmla="*/ 962321 h 1472877"/>
              <a:gd name="connsiteX17" fmla="*/ 1201782 w 1367245"/>
              <a:gd name="connsiteY17" fmla="*/ 1141950 h 1472877"/>
              <a:gd name="connsiteX18" fmla="*/ 1145632 w 1367245"/>
              <a:gd name="connsiteY18" fmla="*/ 1262572 h 1472877"/>
              <a:gd name="connsiteX19" fmla="*/ 975360 w 1367245"/>
              <a:gd name="connsiteY19" fmla="*/ 1411917 h 1472877"/>
              <a:gd name="connsiteX20" fmla="*/ 609600 w 1367245"/>
              <a:gd name="connsiteY20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258527 w 1367245"/>
              <a:gd name="connsiteY2" fmla="*/ 1146566 h 1472877"/>
              <a:gd name="connsiteX3" fmla="*/ 52251 w 1367245"/>
              <a:gd name="connsiteY3" fmla="*/ 1150659 h 1472877"/>
              <a:gd name="connsiteX4" fmla="*/ 0 w 1367245"/>
              <a:gd name="connsiteY4" fmla="*/ 1037447 h 1472877"/>
              <a:gd name="connsiteX5" fmla="*/ 0 w 1367245"/>
              <a:gd name="connsiteY5" fmla="*/ 244967 h 1472877"/>
              <a:gd name="connsiteX6" fmla="*/ 367710 w 1367245"/>
              <a:gd name="connsiteY6" fmla="*/ 82040 h 1472877"/>
              <a:gd name="connsiteX7" fmla="*/ 548640 w 1367245"/>
              <a:gd name="connsiteY7" fmla="*/ 18544 h 1472877"/>
              <a:gd name="connsiteX8" fmla="*/ 811262 w 1367245"/>
              <a:gd name="connsiteY8" fmla="*/ 20625 h 1472877"/>
              <a:gd name="connsiteX9" fmla="*/ 1021958 w 1367245"/>
              <a:gd name="connsiteY9" fmla="*/ 100692 h 1472877"/>
              <a:gd name="connsiteX10" fmla="*/ 1125160 w 1367245"/>
              <a:gd name="connsiteY10" fmla="*/ 184399 h 1472877"/>
              <a:gd name="connsiteX11" fmla="*/ 1230962 w 1367245"/>
              <a:gd name="connsiteY11" fmla="*/ 311582 h 1472877"/>
              <a:gd name="connsiteX12" fmla="*/ 1288933 w 1367245"/>
              <a:gd name="connsiteY12" fmla="*/ 402763 h 1472877"/>
              <a:gd name="connsiteX13" fmla="*/ 1323053 w 1367245"/>
              <a:gd name="connsiteY13" fmla="*/ 539240 h 1472877"/>
              <a:gd name="connsiteX14" fmla="*/ 1357172 w 1367245"/>
              <a:gd name="connsiteY14" fmla="*/ 655246 h 1472877"/>
              <a:gd name="connsiteX15" fmla="*/ 1367245 w 1367245"/>
              <a:gd name="connsiteY15" fmla="*/ 811025 h 1472877"/>
              <a:gd name="connsiteX16" fmla="*/ 1302581 w 1367245"/>
              <a:gd name="connsiteY16" fmla="*/ 962321 h 1472877"/>
              <a:gd name="connsiteX17" fmla="*/ 1201782 w 1367245"/>
              <a:gd name="connsiteY17" fmla="*/ 1141950 h 1472877"/>
              <a:gd name="connsiteX18" fmla="*/ 1145632 w 1367245"/>
              <a:gd name="connsiteY18" fmla="*/ 1262572 h 1472877"/>
              <a:gd name="connsiteX19" fmla="*/ 975360 w 1367245"/>
              <a:gd name="connsiteY19" fmla="*/ 1411917 h 1472877"/>
              <a:gd name="connsiteX20" fmla="*/ 609600 w 1367245"/>
              <a:gd name="connsiteY20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258527 w 1367245"/>
              <a:gd name="connsiteY2" fmla="*/ 1146566 h 1472877"/>
              <a:gd name="connsiteX3" fmla="*/ 52251 w 1367245"/>
              <a:gd name="connsiteY3" fmla="*/ 1150659 h 1472877"/>
              <a:gd name="connsiteX4" fmla="*/ 0 w 1367245"/>
              <a:gd name="connsiteY4" fmla="*/ 1037447 h 1472877"/>
              <a:gd name="connsiteX5" fmla="*/ 0 w 1367245"/>
              <a:gd name="connsiteY5" fmla="*/ 244967 h 1472877"/>
              <a:gd name="connsiteX6" fmla="*/ 367710 w 1367245"/>
              <a:gd name="connsiteY6" fmla="*/ 82040 h 1472877"/>
              <a:gd name="connsiteX7" fmla="*/ 548640 w 1367245"/>
              <a:gd name="connsiteY7" fmla="*/ 18544 h 1472877"/>
              <a:gd name="connsiteX8" fmla="*/ 811262 w 1367245"/>
              <a:gd name="connsiteY8" fmla="*/ 20625 h 1472877"/>
              <a:gd name="connsiteX9" fmla="*/ 1021958 w 1367245"/>
              <a:gd name="connsiteY9" fmla="*/ 100692 h 1472877"/>
              <a:gd name="connsiteX10" fmla="*/ 1125160 w 1367245"/>
              <a:gd name="connsiteY10" fmla="*/ 184399 h 1472877"/>
              <a:gd name="connsiteX11" fmla="*/ 1230962 w 1367245"/>
              <a:gd name="connsiteY11" fmla="*/ 304759 h 1472877"/>
              <a:gd name="connsiteX12" fmla="*/ 1288933 w 1367245"/>
              <a:gd name="connsiteY12" fmla="*/ 402763 h 1472877"/>
              <a:gd name="connsiteX13" fmla="*/ 1323053 w 1367245"/>
              <a:gd name="connsiteY13" fmla="*/ 539240 h 1472877"/>
              <a:gd name="connsiteX14" fmla="*/ 1357172 w 1367245"/>
              <a:gd name="connsiteY14" fmla="*/ 655246 h 1472877"/>
              <a:gd name="connsiteX15" fmla="*/ 1367245 w 1367245"/>
              <a:gd name="connsiteY15" fmla="*/ 811025 h 1472877"/>
              <a:gd name="connsiteX16" fmla="*/ 1302581 w 1367245"/>
              <a:gd name="connsiteY16" fmla="*/ 962321 h 1472877"/>
              <a:gd name="connsiteX17" fmla="*/ 1201782 w 1367245"/>
              <a:gd name="connsiteY17" fmla="*/ 1141950 h 1472877"/>
              <a:gd name="connsiteX18" fmla="*/ 1145632 w 1367245"/>
              <a:gd name="connsiteY18" fmla="*/ 1262572 h 1472877"/>
              <a:gd name="connsiteX19" fmla="*/ 975360 w 1367245"/>
              <a:gd name="connsiteY19" fmla="*/ 1411917 h 1472877"/>
              <a:gd name="connsiteX20" fmla="*/ 609600 w 1367245"/>
              <a:gd name="connsiteY20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258527 w 1367245"/>
              <a:gd name="connsiteY2" fmla="*/ 1146566 h 1472877"/>
              <a:gd name="connsiteX3" fmla="*/ 52251 w 1367245"/>
              <a:gd name="connsiteY3" fmla="*/ 1150659 h 1472877"/>
              <a:gd name="connsiteX4" fmla="*/ 0 w 1367245"/>
              <a:gd name="connsiteY4" fmla="*/ 1037447 h 1472877"/>
              <a:gd name="connsiteX5" fmla="*/ 0 w 1367245"/>
              <a:gd name="connsiteY5" fmla="*/ 244967 h 1472877"/>
              <a:gd name="connsiteX6" fmla="*/ 367710 w 1367245"/>
              <a:gd name="connsiteY6" fmla="*/ 82040 h 1472877"/>
              <a:gd name="connsiteX7" fmla="*/ 548640 w 1367245"/>
              <a:gd name="connsiteY7" fmla="*/ 18544 h 1472877"/>
              <a:gd name="connsiteX8" fmla="*/ 811262 w 1367245"/>
              <a:gd name="connsiteY8" fmla="*/ 20625 h 1472877"/>
              <a:gd name="connsiteX9" fmla="*/ 1021958 w 1367245"/>
              <a:gd name="connsiteY9" fmla="*/ 100692 h 1472877"/>
              <a:gd name="connsiteX10" fmla="*/ 1125160 w 1367245"/>
              <a:gd name="connsiteY10" fmla="*/ 184399 h 1472877"/>
              <a:gd name="connsiteX11" fmla="*/ 1230962 w 1367245"/>
              <a:gd name="connsiteY11" fmla="*/ 304759 h 1472877"/>
              <a:gd name="connsiteX12" fmla="*/ 1288933 w 1367245"/>
              <a:gd name="connsiteY12" fmla="*/ 402763 h 1472877"/>
              <a:gd name="connsiteX13" fmla="*/ 1343525 w 1367245"/>
              <a:gd name="connsiteY13" fmla="*/ 539240 h 1472877"/>
              <a:gd name="connsiteX14" fmla="*/ 1357172 w 1367245"/>
              <a:gd name="connsiteY14" fmla="*/ 655246 h 1472877"/>
              <a:gd name="connsiteX15" fmla="*/ 1367245 w 1367245"/>
              <a:gd name="connsiteY15" fmla="*/ 811025 h 1472877"/>
              <a:gd name="connsiteX16" fmla="*/ 1302581 w 1367245"/>
              <a:gd name="connsiteY16" fmla="*/ 962321 h 1472877"/>
              <a:gd name="connsiteX17" fmla="*/ 1201782 w 1367245"/>
              <a:gd name="connsiteY17" fmla="*/ 1141950 h 1472877"/>
              <a:gd name="connsiteX18" fmla="*/ 1145632 w 1367245"/>
              <a:gd name="connsiteY18" fmla="*/ 1262572 h 1472877"/>
              <a:gd name="connsiteX19" fmla="*/ 975360 w 1367245"/>
              <a:gd name="connsiteY19" fmla="*/ 1411917 h 1472877"/>
              <a:gd name="connsiteX20" fmla="*/ 609600 w 1367245"/>
              <a:gd name="connsiteY20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258527 w 1367245"/>
              <a:gd name="connsiteY2" fmla="*/ 1146566 h 1472877"/>
              <a:gd name="connsiteX3" fmla="*/ 52251 w 1367245"/>
              <a:gd name="connsiteY3" fmla="*/ 1150659 h 1472877"/>
              <a:gd name="connsiteX4" fmla="*/ 0 w 1367245"/>
              <a:gd name="connsiteY4" fmla="*/ 1037447 h 1472877"/>
              <a:gd name="connsiteX5" fmla="*/ 0 w 1367245"/>
              <a:gd name="connsiteY5" fmla="*/ 244967 h 1472877"/>
              <a:gd name="connsiteX6" fmla="*/ 367710 w 1367245"/>
              <a:gd name="connsiteY6" fmla="*/ 82040 h 1472877"/>
              <a:gd name="connsiteX7" fmla="*/ 548640 w 1367245"/>
              <a:gd name="connsiteY7" fmla="*/ 18544 h 1472877"/>
              <a:gd name="connsiteX8" fmla="*/ 811262 w 1367245"/>
              <a:gd name="connsiteY8" fmla="*/ 20625 h 1472877"/>
              <a:gd name="connsiteX9" fmla="*/ 1021958 w 1367245"/>
              <a:gd name="connsiteY9" fmla="*/ 100692 h 1472877"/>
              <a:gd name="connsiteX10" fmla="*/ 1125160 w 1367245"/>
              <a:gd name="connsiteY10" fmla="*/ 184399 h 1472877"/>
              <a:gd name="connsiteX11" fmla="*/ 1230962 w 1367245"/>
              <a:gd name="connsiteY11" fmla="*/ 304759 h 1472877"/>
              <a:gd name="connsiteX12" fmla="*/ 1288933 w 1367245"/>
              <a:gd name="connsiteY12" fmla="*/ 402763 h 1472877"/>
              <a:gd name="connsiteX13" fmla="*/ 1343525 w 1367245"/>
              <a:gd name="connsiteY13" fmla="*/ 539240 h 1472877"/>
              <a:gd name="connsiteX14" fmla="*/ 1357172 w 1367245"/>
              <a:gd name="connsiteY14" fmla="*/ 655246 h 1472877"/>
              <a:gd name="connsiteX15" fmla="*/ 1367245 w 1367245"/>
              <a:gd name="connsiteY15" fmla="*/ 811025 h 1472877"/>
              <a:gd name="connsiteX16" fmla="*/ 1316229 w 1367245"/>
              <a:gd name="connsiteY16" fmla="*/ 969145 h 1472877"/>
              <a:gd name="connsiteX17" fmla="*/ 1201782 w 1367245"/>
              <a:gd name="connsiteY17" fmla="*/ 1141950 h 1472877"/>
              <a:gd name="connsiteX18" fmla="*/ 1145632 w 1367245"/>
              <a:gd name="connsiteY18" fmla="*/ 1262572 h 1472877"/>
              <a:gd name="connsiteX19" fmla="*/ 975360 w 1367245"/>
              <a:gd name="connsiteY19" fmla="*/ 1411917 h 1472877"/>
              <a:gd name="connsiteX20" fmla="*/ 609600 w 1367245"/>
              <a:gd name="connsiteY20" fmla="*/ 1472877 h 1472877"/>
              <a:gd name="connsiteX0" fmla="*/ 609600 w 1367245"/>
              <a:gd name="connsiteY0" fmla="*/ 1472877 h 1472877"/>
              <a:gd name="connsiteX1" fmla="*/ 449791 w 1367245"/>
              <a:gd name="connsiteY1" fmla="*/ 1140521 h 1472877"/>
              <a:gd name="connsiteX2" fmla="*/ 258527 w 1367245"/>
              <a:gd name="connsiteY2" fmla="*/ 1146566 h 1472877"/>
              <a:gd name="connsiteX3" fmla="*/ 52251 w 1367245"/>
              <a:gd name="connsiteY3" fmla="*/ 1150659 h 1472877"/>
              <a:gd name="connsiteX4" fmla="*/ 0 w 1367245"/>
              <a:gd name="connsiteY4" fmla="*/ 1037447 h 1472877"/>
              <a:gd name="connsiteX5" fmla="*/ 0 w 1367245"/>
              <a:gd name="connsiteY5" fmla="*/ 244967 h 1472877"/>
              <a:gd name="connsiteX6" fmla="*/ 367710 w 1367245"/>
              <a:gd name="connsiteY6" fmla="*/ 82040 h 1472877"/>
              <a:gd name="connsiteX7" fmla="*/ 548640 w 1367245"/>
              <a:gd name="connsiteY7" fmla="*/ 18544 h 1472877"/>
              <a:gd name="connsiteX8" fmla="*/ 811262 w 1367245"/>
              <a:gd name="connsiteY8" fmla="*/ 20625 h 1472877"/>
              <a:gd name="connsiteX9" fmla="*/ 1021958 w 1367245"/>
              <a:gd name="connsiteY9" fmla="*/ 100692 h 1472877"/>
              <a:gd name="connsiteX10" fmla="*/ 1125160 w 1367245"/>
              <a:gd name="connsiteY10" fmla="*/ 184399 h 1472877"/>
              <a:gd name="connsiteX11" fmla="*/ 1230962 w 1367245"/>
              <a:gd name="connsiteY11" fmla="*/ 304759 h 1472877"/>
              <a:gd name="connsiteX12" fmla="*/ 1288933 w 1367245"/>
              <a:gd name="connsiteY12" fmla="*/ 402763 h 1472877"/>
              <a:gd name="connsiteX13" fmla="*/ 1343525 w 1367245"/>
              <a:gd name="connsiteY13" fmla="*/ 539240 h 1472877"/>
              <a:gd name="connsiteX14" fmla="*/ 1357172 w 1367245"/>
              <a:gd name="connsiteY14" fmla="*/ 655246 h 1472877"/>
              <a:gd name="connsiteX15" fmla="*/ 1367245 w 1367245"/>
              <a:gd name="connsiteY15" fmla="*/ 811025 h 1472877"/>
              <a:gd name="connsiteX16" fmla="*/ 1316229 w 1367245"/>
              <a:gd name="connsiteY16" fmla="*/ 969145 h 1472877"/>
              <a:gd name="connsiteX17" fmla="*/ 1215429 w 1367245"/>
              <a:gd name="connsiteY17" fmla="*/ 1155598 h 1472877"/>
              <a:gd name="connsiteX18" fmla="*/ 1145632 w 1367245"/>
              <a:gd name="connsiteY18" fmla="*/ 1262572 h 1472877"/>
              <a:gd name="connsiteX19" fmla="*/ 975360 w 1367245"/>
              <a:gd name="connsiteY19" fmla="*/ 1411917 h 1472877"/>
              <a:gd name="connsiteX20" fmla="*/ 609600 w 1367245"/>
              <a:gd name="connsiteY20" fmla="*/ 1472877 h 1472877"/>
              <a:gd name="connsiteX0" fmla="*/ 609600 w 1367245"/>
              <a:gd name="connsiteY0" fmla="*/ 1472877 h 1472877"/>
              <a:gd name="connsiteX1" fmla="*/ 490734 w 1367245"/>
              <a:gd name="connsiteY1" fmla="*/ 1106402 h 1472877"/>
              <a:gd name="connsiteX2" fmla="*/ 258527 w 1367245"/>
              <a:gd name="connsiteY2" fmla="*/ 1146566 h 1472877"/>
              <a:gd name="connsiteX3" fmla="*/ 52251 w 1367245"/>
              <a:gd name="connsiteY3" fmla="*/ 1150659 h 1472877"/>
              <a:gd name="connsiteX4" fmla="*/ 0 w 1367245"/>
              <a:gd name="connsiteY4" fmla="*/ 1037447 h 1472877"/>
              <a:gd name="connsiteX5" fmla="*/ 0 w 1367245"/>
              <a:gd name="connsiteY5" fmla="*/ 244967 h 1472877"/>
              <a:gd name="connsiteX6" fmla="*/ 367710 w 1367245"/>
              <a:gd name="connsiteY6" fmla="*/ 82040 h 1472877"/>
              <a:gd name="connsiteX7" fmla="*/ 548640 w 1367245"/>
              <a:gd name="connsiteY7" fmla="*/ 18544 h 1472877"/>
              <a:gd name="connsiteX8" fmla="*/ 811262 w 1367245"/>
              <a:gd name="connsiteY8" fmla="*/ 20625 h 1472877"/>
              <a:gd name="connsiteX9" fmla="*/ 1021958 w 1367245"/>
              <a:gd name="connsiteY9" fmla="*/ 100692 h 1472877"/>
              <a:gd name="connsiteX10" fmla="*/ 1125160 w 1367245"/>
              <a:gd name="connsiteY10" fmla="*/ 184399 h 1472877"/>
              <a:gd name="connsiteX11" fmla="*/ 1230962 w 1367245"/>
              <a:gd name="connsiteY11" fmla="*/ 304759 h 1472877"/>
              <a:gd name="connsiteX12" fmla="*/ 1288933 w 1367245"/>
              <a:gd name="connsiteY12" fmla="*/ 402763 h 1472877"/>
              <a:gd name="connsiteX13" fmla="*/ 1343525 w 1367245"/>
              <a:gd name="connsiteY13" fmla="*/ 539240 h 1472877"/>
              <a:gd name="connsiteX14" fmla="*/ 1357172 w 1367245"/>
              <a:gd name="connsiteY14" fmla="*/ 655246 h 1472877"/>
              <a:gd name="connsiteX15" fmla="*/ 1367245 w 1367245"/>
              <a:gd name="connsiteY15" fmla="*/ 811025 h 1472877"/>
              <a:gd name="connsiteX16" fmla="*/ 1316229 w 1367245"/>
              <a:gd name="connsiteY16" fmla="*/ 969145 h 1472877"/>
              <a:gd name="connsiteX17" fmla="*/ 1215429 w 1367245"/>
              <a:gd name="connsiteY17" fmla="*/ 1155598 h 1472877"/>
              <a:gd name="connsiteX18" fmla="*/ 1145632 w 1367245"/>
              <a:gd name="connsiteY18" fmla="*/ 1262572 h 1472877"/>
              <a:gd name="connsiteX19" fmla="*/ 975360 w 1367245"/>
              <a:gd name="connsiteY19" fmla="*/ 1411917 h 1472877"/>
              <a:gd name="connsiteX20" fmla="*/ 609600 w 1367245"/>
              <a:gd name="connsiteY20" fmla="*/ 1472877 h 1472877"/>
              <a:gd name="connsiteX0" fmla="*/ 609600 w 1367245"/>
              <a:gd name="connsiteY0" fmla="*/ 1472877 h 1472877"/>
              <a:gd name="connsiteX1" fmla="*/ 490734 w 1367245"/>
              <a:gd name="connsiteY1" fmla="*/ 1106402 h 1472877"/>
              <a:gd name="connsiteX2" fmla="*/ 258527 w 1367245"/>
              <a:gd name="connsiteY2" fmla="*/ 1146566 h 1472877"/>
              <a:gd name="connsiteX3" fmla="*/ 38603 w 1367245"/>
              <a:gd name="connsiteY3" fmla="*/ 1157483 h 1472877"/>
              <a:gd name="connsiteX4" fmla="*/ 0 w 1367245"/>
              <a:gd name="connsiteY4" fmla="*/ 1037447 h 1472877"/>
              <a:gd name="connsiteX5" fmla="*/ 0 w 1367245"/>
              <a:gd name="connsiteY5" fmla="*/ 244967 h 1472877"/>
              <a:gd name="connsiteX6" fmla="*/ 367710 w 1367245"/>
              <a:gd name="connsiteY6" fmla="*/ 82040 h 1472877"/>
              <a:gd name="connsiteX7" fmla="*/ 548640 w 1367245"/>
              <a:gd name="connsiteY7" fmla="*/ 18544 h 1472877"/>
              <a:gd name="connsiteX8" fmla="*/ 811262 w 1367245"/>
              <a:gd name="connsiteY8" fmla="*/ 20625 h 1472877"/>
              <a:gd name="connsiteX9" fmla="*/ 1021958 w 1367245"/>
              <a:gd name="connsiteY9" fmla="*/ 100692 h 1472877"/>
              <a:gd name="connsiteX10" fmla="*/ 1125160 w 1367245"/>
              <a:gd name="connsiteY10" fmla="*/ 184399 h 1472877"/>
              <a:gd name="connsiteX11" fmla="*/ 1230962 w 1367245"/>
              <a:gd name="connsiteY11" fmla="*/ 304759 h 1472877"/>
              <a:gd name="connsiteX12" fmla="*/ 1288933 w 1367245"/>
              <a:gd name="connsiteY12" fmla="*/ 402763 h 1472877"/>
              <a:gd name="connsiteX13" fmla="*/ 1343525 w 1367245"/>
              <a:gd name="connsiteY13" fmla="*/ 539240 h 1472877"/>
              <a:gd name="connsiteX14" fmla="*/ 1357172 w 1367245"/>
              <a:gd name="connsiteY14" fmla="*/ 655246 h 1472877"/>
              <a:gd name="connsiteX15" fmla="*/ 1367245 w 1367245"/>
              <a:gd name="connsiteY15" fmla="*/ 811025 h 1472877"/>
              <a:gd name="connsiteX16" fmla="*/ 1316229 w 1367245"/>
              <a:gd name="connsiteY16" fmla="*/ 969145 h 1472877"/>
              <a:gd name="connsiteX17" fmla="*/ 1215429 w 1367245"/>
              <a:gd name="connsiteY17" fmla="*/ 1155598 h 1472877"/>
              <a:gd name="connsiteX18" fmla="*/ 1145632 w 1367245"/>
              <a:gd name="connsiteY18" fmla="*/ 1262572 h 1472877"/>
              <a:gd name="connsiteX19" fmla="*/ 975360 w 1367245"/>
              <a:gd name="connsiteY19" fmla="*/ 1411917 h 1472877"/>
              <a:gd name="connsiteX20" fmla="*/ 609600 w 1367245"/>
              <a:gd name="connsiteY20" fmla="*/ 1472877 h 1472877"/>
              <a:gd name="connsiteX0" fmla="*/ 609600 w 1367245"/>
              <a:gd name="connsiteY0" fmla="*/ 1472877 h 1472877"/>
              <a:gd name="connsiteX1" fmla="*/ 490734 w 1367245"/>
              <a:gd name="connsiteY1" fmla="*/ 1106402 h 1472877"/>
              <a:gd name="connsiteX2" fmla="*/ 258527 w 1367245"/>
              <a:gd name="connsiteY2" fmla="*/ 1146566 h 1472877"/>
              <a:gd name="connsiteX3" fmla="*/ 38603 w 1367245"/>
              <a:gd name="connsiteY3" fmla="*/ 1157483 h 1472877"/>
              <a:gd name="connsiteX4" fmla="*/ 0 w 1367245"/>
              <a:gd name="connsiteY4" fmla="*/ 1037447 h 1472877"/>
              <a:gd name="connsiteX5" fmla="*/ 0 w 1367245"/>
              <a:gd name="connsiteY5" fmla="*/ 244967 h 1472877"/>
              <a:gd name="connsiteX6" fmla="*/ 367710 w 1367245"/>
              <a:gd name="connsiteY6" fmla="*/ 82040 h 1472877"/>
              <a:gd name="connsiteX7" fmla="*/ 548640 w 1367245"/>
              <a:gd name="connsiteY7" fmla="*/ 18544 h 1472877"/>
              <a:gd name="connsiteX8" fmla="*/ 811262 w 1367245"/>
              <a:gd name="connsiteY8" fmla="*/ 20625 h 1472877"/>
              <a:gd name="connsiteX9" fmla="*/ 1021958 w 1367245"/>
              <a:gd name="connsiteY9" fmla="*/ 100692 h 1472877"/>
              <a:gd name="connsiteX10" fmla="*/ 1125160 w 1367245"/>
              <a:gd name="connsiteY10" fmla="*/ 184399 h 1472877"/>
              <a:gd name="connsiteX11" fmla="*/ 1230962 w 1367245"/>
              <a:gd name="connsiteY11" fmla="*/ 304759 h 1472877"/>
              <a:gd name="connsiteX12" fmla="*/ 1288933 w 1367245"/>
              <a:gd name="connsiteY12" fmla="*/ 402763 h 1472877"/>
              <a:gd name="connsiteX13" fmla="*/ 1343525 w 1367245"/>
              <a:gd name="connsiteY13" fmla="*/ 539240 h 1472877"/>
              <a:gd name="connsiteX14" fmla="*/ 1357172 w 1367245"/>
              <a:gd name="connsiteY14" fmla="*/ 655246 h 1472877"/>
              <a:gd name="connsiteX15" fmla="*/ 1367245 w 1367245"/>
              <a:gd name="connsiteY15" fmla="*/ 811025 h 1472877"/>
              <a:gd name="connsiteX16" fmla="*/ 1316229 w 1367245"/>
              <a:gd name="connsiteY16" fmla="*/ 969145 h 1472877"/>
              <a:gd name="connsiteX17" fmla="*/ 1215429 w 1367245"/>
              <a:gd name="connsiteY17" fmla="*/ 1155598 h 1472877"/>
              <a:gd name="connsiteX18" fmla="*/ 1145632 w 1367245"/>
              <a:gd name="connsiteY18" fmla="*/ 1262572 h 1472877"/>
              <a:gd name="connsiteX19" fmla="*/ 975360 w 1367245"/>
              <a:gd name="connsiteY19" fmla="*/ 1411917 h 1472877"/>
              <a:gd name="connsiteX20" fmla="*/ 609600 w 1367245"/>
              <a:gd name="connsiteY20" fmla="*/ 1472877 h 1472877"/>
              <a:gd name="connsiteX0" fmla="*/ 609600 w 1367245"/>
              <a:gd name="connsiteY0" fmla="*/ 1472877 h 1472877"/>
              <a:gd name="connsiteX1" fmla="*/ 490734 w 1367245"/>
              <a:gd name="connsiteY1" fmla="*/ 1106402 h 1472877"/>
              <a:gd name="connsiteX2" fmla="*/ 258527 w 1367245"/>
              <a:gd name="connsiteY2" fmla="*/ 1146566 h 1472877"/>
              <a:gd name="connsiteX3" fmla="*/ 24956 w 1367245"/>
              <a:gd name="connsiteY3" fmla="*/ 1184779 h 1472877"/>
              <a:gd name="connsiteX4" fmla="*/ 0 w 1367245"/>
              <a:gd name="connsiteY4" fmla="*/ 1037447 h 1472877"/>
              <a:gd name="connsiteX5" fmla="*/ 0 w 1367245"/>
              <a:gd name="connsiteY5" fmla="*/ 244967 h 1472877"/>
              <a:gd name="connsiteX6" fmla="*/ 367710 w 1367245"/>
              <a:gd name="connsiteY6" fmla="*/ 82040 h 1472877"/>
              <a:gd name="connsiteX7" fmla="*/ 548640 w 1367245"/>
              <a:gd name="connsiteY7" fmla="*/ 18544 h 1472877"/>
              <a:gd name="connsiteX8" fmla="*/ 811262 w 1367245"/>
              <a:gd name="connsiteY8" fmla="*/ 20625 h 1472877"/>
              <a:gd name="connsiteX9" fmla="*/ 1021958 w 1367245"/>
              <a:gd name="connsiteY9" fmla="*/ 100692 h 1472877"/>
              <a:gd name="connsiteX10" fmla="*/ 1125160 w 1367245"/>
              <a:gd name="connsiteY10" fmla="*/ 184399 h 1472877"/>
              <a:gd name="connsiteX11" fmla="*/ 1230962 w 1367245"/>
              <a:gd name="connsiteY11" fmla="*/ 304759 h 1472877"/>
              <a:gd name="connsiteX12" fmla="*/ 1288933 w 1367245"/>
              <a:gd name="connsiteY12" fmla="*/ 402763 h 1472877"/>
              <a:gd name="connsiteX13" fmla="*/ 1343525 w 1367245"/>
              <a:gd name="connsiteY13" fmla="*/ 539240 h 1472877"/>
              <a:gd name="connsiteX14" fmla="*/ 1357172 w 1367245"/>
              <a:gd name="connsiteY14" fmla="*/ 655246 h 1472877"/>
              <a:gd name="connsiteX15" fmla="*/ 1367245 w 1367245"/>
              <a:gd name="connsiteY15" fmla="*/ 811025 h 1472877"/>
              <a:gd name="connsiteX16" fmla="*/ 1316229 w 1367245"/>
              <a:gd name="connsiteY16" fmla="*/ 969145 h 1472877"/>
              <a:gd name="connsiteX17" fmla="*/ 1215429 w 1367245"/>
              <a:gd name="connsiteY17" fmla="*/ 1155598 h 1472877"/>
              <a:gd name="connsiteX18" fmla="*/ 1145632 w 1367245"/>
              <a:gd name="connsiteY18" fmla="*/ 1262572 h 1472877"/>
              <a:gd name="connsiteX19" fmla="*/ 975360 w 1367245"/>
              <a:gd name="connsiteY19" fmla="*/ 1411917 h 1472877"/>
              <a:gd name="connsiteX20" fmla="*/ 609600 w 1367245"/>
              <a:gd name="connsiteY20" fmla="*/ 1472877 h 1472877"/>
              <a:gd name="connsiteX0" fmla="*/ 609600 w 1367245"/>
              <a:gd name="connsiteY0" fmla="*/ 1472877 h 1472877"/>
              <a:gd name="connsiteX1" fmla="*/ 477086 w 1367245"/>
              <a:gd name="connsiteY1" fmla="*/ 1120049 h 1472877"/>
              <a:gd name="connsiteX2" fmla="*/ 258527 w 1367245"/>
              <a:gd name="connsiteY2" fmla="*/ 1146566 h 1472877"/>
              <a:gd name="connsiteX3" fmla="*/ 24956 w 1367245"/>
              <a:gd name="connsiteY3" fmla="*/ 1184779 h 1472877"/>
              <a:gd name="connsiteX4" fmla="*/ 0 w 1367245"/>
              <a:gd name="connsiteY4" fmla="*/ 1037447 h 1472877"/>
              <a:gd name="connsiteX5" fmla="*/ 0 w 1367245"/>
              <a:gd name="connsiteY5" fmla="*/ 244967 h 1472877"/>
              <a:gd name="connsiteX6" fmla="*/ 367710 w 1367245"/>
              <a:gd name="connsiteY6" fmla="*/ 82040 h 1472877"/>
              <a:gd name="connsiteX7" fmla="*/ 548640 w 1367245"/>
              <a:gd name="connsiteY7" fmla="*/ 18544 h 1472877"/>
              <a:gd name="connsiteX8" fmla="*/ 811262 w 1367245"/>
              <a:gd name="connsiteY8" fmla="*/ 20625 h 1472877"/>
              <a:gd name="connsiteX9" fmla="*/ 1021958 w 1367245"/>
              <a:gd name="connsiteY9" fmla="*/ 100692 h 1472877"/>
              <a:gd name="connsiteX10" fmla="*/ 1125160 w 1367245"/>
              <a:gd name="connsiteY10" fmla="*/ 184399 h 1472877"/>
              <a:gd name="connsiteX11" fmla="*/ 1230962 w 1367245"/>
              <a:gd name="connsiteY11" fmla="*/ 304759 h 1472877"/>
              <a:gd name="connsiteX12" fmla="*/ 1288933 w 1367245"/>
              <a:gd name="connsiteY12" fmla="*/ 402763 h 1472877"/>
              <a:gd name="connsiteX13" fmla="*/ 1343525 w 1367245"/>
              <a:gd name="connsiteY13" fmla="*/ 539240 h 1472877"/>
              <a:gd name="connsiteX14" fmla="*/ 1357172 w 1367245"/>
              <a:gd name="connsiteY14" fmla="*/ 655246 h 1472877"/>
              <a:gd name="connsiteX15" fmla="*/ 1367245 w 1367245"/>
              <a:gd name="connsiteY15" fmla="*/ 811025 h 1472877"/>
              <a:gd name="connsiteX16" fmla="*/ 1316229 w 1367245"/>
              <a:gd name="connsiteY16" fmla="*/ 969145 h 1472877"/>
              <a:gd name="connsiteX17" fmla="*/ 1215429 w 1367245"/>
              <a:gd name="connsiteY17" fmla="*/ 1155598 h 1472877"/>
              <a:gd name="connsiteX18" fmla="*/ 1145632 w 1367245"/>
              <a:gd name="connsiteY18" fmla="*/ 1262572 h 1472877"/>
              <a:gd name="connsiteX19" fmla="*/ 975360 w 1367245"/>
              <a:gd name="connsiteY19" fmla="*/ 1411917 h 1472877"/>
              <a:gd name="connsiteX20" fmla="*/ 609600 w 1367245"/>
              <a:gd name="connsiteY20" fmla="*/ 1472877 h 1472877"/>
              <a:gd name="connsiteX0" fmla="*/ 611940 w 1369585"/>
              <a:gd name="connsiteY0" fmla="*/ 1472877 h 1472877"/>
              <a:gd name="connsiteX1" fmla="*/ 479426 w 1369585"/>
              <a:gd name="connsiteY1" fmla="*/ 1120049 h 1472877"/>
              <a:gd name="connsiteX2" fmla="*/ 260867 w 1369585"/>
              <a:gd name="connsiteY2" fmla="*/ 1146566 h 1472877"/>
              <a:gd name="connsiteX3" fmla="*/ 0 w 1369585"/>
              <a:gd name="connsiteY3" fmla="*/ 1157484 h 1472877"/>
              <a:gd name="connsiteX4" fmla="*/ 2340 w 1369585"/>
              <a:gd name="connsiteY4" fmla="*/ 1037447 h 1472877"/>
              <a:gd name="connsiteX5" fmla="*/ 2340 w 1369585"/>
              <a:gd name="connsiteY5" fmla="*/ 244967 h 1472877"/>
              <a:gd name="connsiteX6" fmla="*/ 370050 w 1369585"/>
              <a:gd name="connsiteY6" fmla="*/ 82040 h 1472877"/>
              <a:gd name="connsiteX7" fmla="*/ 550980 w 1369585"/>
              <a:gd name="connsiteY7" fmla="*/ 18544 h 1472877"/>
              <a:gd name="connsiteX8" fmla="*/ 813602 w 1369585"/>
              <a:gd name="connsiteY8" fmla="*/ 20625 h 1472877"/>
              <a:gd name="connsiteX9" fmla="*/ 1024298 w 1369585"/>
              <a:gd name="connsiteY9" fmla="*/ 100692 h 1472877"/>
              <a:gd name="connsiteX10" fmla="*/ 1127500 w 1369585"/>
              <a:gd name="connsiteY10" fmla="*/ 184399 h 1472877"/>
              <a:gd name="connsiteX11" fmla="*/ 1233302 w 1369585"/>
              <a:gd name="connsiteY11" fmla="*/ 304759 h 1472877"/>
              <a:gd name="connsiteX12" fmla="*/ 1291273 w 1369585"/>
              <a:gd name="connsiteY12" fmla="*/ 402763 h 1472877"/>
              <a:gd name="connsiteX13" fmla="*/ 1345865 w 1369585"/>
              <a:gd name="connsiteY13" fmla="*/ 539240 h 1472877"/>
              <a:gd name="connsiteX14" fmla="*/ 1359512 w 1369585"/>
              <a:gd name="connsiteY14" fmla="*/ 655246 h 1472877"/>
              <a:gd name="connsiteX15" fmla="*/ 1369585 w 1369585"/>
              <a:gd name="connsiteY15" fmla="*/ 811025 h 1472877"/>
              <a:gd name="connsiteX16" fmla="*/ 1318569 w 1369585"/>
              <a:gd name="connsiteY16" fmla="*/ 969145 h 1472877"/>
              <a:gd name="connsiteX17" fmla="*/ 1217769 w 1369585"/>
              <a:gd name="connsiteY17" fmla="*/ 1155598 h 1472877"/>
              <a:gd name="connsiteX18" fmla="*/ 1147972 w 1369585"/>
              <a:gd name="connsiteY18" fmla="*/ 1262572 h 1472877"/>
              <a:gd name="connsiteX19" fmla="*/ 977700 w 1369585"/>
              <a:gd name="connsiteY19" fmla="*/ 1411917 h 1472877"/>
              <a:gd name="connsiteX20" fmla="*/ 611940 w 1369585"/>
              <a:gd name="connsiteY20" fmla="*/ 1472877 h 1472877"/>
              <a:gd name="connsiteX0" fmla="*/ 611940 w 1369585"/>
              <a:gd name="connsiteY0" fmla="*/ 1472877 h 1472877"/>
              <a:gd name="connsiteX1" fmla="*/ 479426 w 1369585"/>
              <a:gd name="connsiteY1" fmla="*/ 1120049 h 1472877"/>
              <a:gd name="connsiteX2" fmla="*/ 260867 w 1369585"/>
              <a:gd name="connsiteY2" fmla="*/ 1119270 h 1472877"/>
              <a:gd name="connsiteX3" fmla="*/ 0 w 1369585"/>
              <a:gd name="connsiteY3" fmla="*/ 1157484 h 1472877"/>
              <a:gd name="connsiteX4" fmla="*/ 2340 w 1369585"/>
              <a:gd name="connsiteY4" fmla="*/ 1037447 h 1472877"/>
              <a:gd name="connsiteX5" fmla="*/ 2340 w 1369585"/>
              <a:gd name="connsiteY5" fmla="*/ 244967 h 1472877"/>
              <a:gd name="connsiteX6" fmla="*/ 370050 w 1369585"/>
              <a:gd name="connsiteY6" fmla="*/ 82040 h 1472877"/>
              <a:gd name="connsiteX7" fmla="*/ 550980 w 1369585"/>
              <a:gd name="connsiteY7" fmla="*/ 18544 h 1472877"/>
              <a:gd name="connsiteX8" fmla="*/ 813602 w 1369585"/>
              <a:gd name="connsiteY8" fmla="*/ 20625 h 1472877"/>
              <a:gd name="connsiteX9" fmla="*/ 1024298 w 1369585"/>
              <a:gd name="connsiteY9" fmla="*/ 100692 h 1472877"/>
              <a:gd name="connsiteX10" fmla="*/ 1127500 w 1369585"/>
              <a:gd name="connsiteY10" fmla="*/ 184399 h 1472877"/>
              <a:gd name="connsiteX11" fmla="*/ 1233302 w 1369585"/>
              <a:gd name="connsiteY11" fmla="*/ 304759 h 1472877"/>
              <a:gd name="connsiteX12" fmla="*/ 1291273 w 1369585"/>
              <a:gd name="connsiteY12" fmla="*/ 402763 h 1472877"/>
              <a:gd name="connsiteX13" fmla="*/ 1345865 w 1369585"/>
              <a:gd name="connsiteY13" fmla="*/ 539240 h 1472877"/>
              <a:gd name="connsiteX14" fmla="*/ 1359512 w 1369585"/>
              <a:gd name="connsiteY14" fmla="*/ 655246 h 1472877"/>
              <a:gd name="connsiteX15" fmla="*/ 1369585 w 1369585"/>
              <a:gd name="connsiteY15" fmla="*/ 811025 h 1472877"/>
              <a:gd name="connsiteX16" fmla="*/ 1318569 w 1369585"/>
              <a:gd name="connsiteY16" fmla="*/ 969145 h 1472877"/>
              <a:gd name="connsiteX17" fmla="*/ 1217769 w 1369585"/>
              <a:gd name="connsiteY17" fmla="*/ 1155598 h 1472877"/>
              <a:gd name="connsiteX18" fmla="*/ 1147972 w 1369585"/>
              <a:gd name="connsiteY18" fmla="*/ 1262572 h 1472877"/>
              <a:gd name="connsiteX19" fmla="*/ 977700 w 1369585"/>
              <a:gd name="connsiteY19" fmla="*/ 1411917 h 1472877"/>
              <a:gd name="connsiteX20" fmla="*/ 611940 w 1369585"/>
              <a:gd name="connsiteY20" fmla="*/ 1472877 h 1472877"/>
              <a:gd name="connsiteX0" fmla="*/ 611940 w 1369585"/>
              <a:gd name="connsiteY0" fmla="*/ 1472877 h 1472877"/>
              <a:gd name="connsiteX1" fmla="*/ 479426 w 1369585"/>
              <a:gd name="connsiteY1" fmla="*/ 1120049 h 1472877"/>
              <a:gd name="connsiteX2" fmla="*/ 260867 w 1369585"/>
              <a:gd name="connsiteY2" fmla="*/ 1119270 h 1472877"/>
              <a:gd name="connsiteX3" fmla="*/ 0 w 1369585"/>
              <a:gd name="connsiteY3" fmla="*/ 1157484 h 1472877"/>
              <a:gd name="connsiteX4" fmla="*/ 2340 w 1369585"/>
              <a:gd name="connsiteY4" fmla="*/ 1037447 h 1472877"/>
              <a:gd name="connsiteX5" fmla="*/ 2340 w 1369585"/>
              <a:gd name="connsiteY5" fmla="*/ 244967 h 1472877"/>
              <a:gd name="connsiteX6" fmla="*/ 370050 w 1369585"/>
              <a:gd name="connsiteY6" fmla="*/ 82040 h 1472877"/>
              <a:gd name="connsiteX7" fmla="*/ 550980 w 1369585"/>
              <a:gd name="connsiteY7" fmla="*/ 18544 h 1472877"/>
              <a:gd name="connsiteX8" fmla="*/ 813602 w 1369585"/>
              <a:gd name="connsiteY8" fmla="*/ 20625 h 1472877"/>
              <a:gd name="connsiteX9" fmla="*/ 1024298 w 1369585"/>
              <a:gd name="connsiteY9" fmla="*/ 100692 h 1472877"/>
              <a:gd name="connsiteX10" fmla="*/ 1127500 w 1369585"/>
              <a:gd name="connsiteY10" fmla="*/ 184399 h 1472877"/>
              <a:gd name="connsiteX11" fmla="*/ 1233302 w 1369585"/>
              <a:gd name="connsiteY11" fmla="*/ 304759 h 1472877"/>
              <a:gd name="connsiteX12" fmla="*/ 1291273 w 1369585"/>
              <a:gd name="connsiteY12" fmla="*/ 402763 h 1472877"/>
              <a:gd name="connsiteX13" fmla="*/ 1345865 w 1369585"/>
              <a:gd name="connsiteY13" fmla="*/ 539240 h 1472877"/>
              <a:gd name="connsiteX14" fmla="*/ 1359512 w 1369585"/>
              <a:gd name="connsiteY14" fmla="*/ 655246 h 1472877"/>
              <a:gd name="connsiteX15" fmla="*/ 1369585 w 1369585"/>
              <a:gd name="connsiteY15" fmla="*/ 811025 h 1472877"/>
              <a:gd name="connsiteX16" fmla="*/ 1318569 w 1369585"/>
              <a:gd name="connsiteY16" fmla="*/ 969145 h 1472877"/>
              <a:gd name="connsiteX17" fmla="*/ 1217769 w 1369585"/>
              <a:gd name="connsiteY17" fmla="*/ 1155598 h 1472877"/>
              <a:gd name="connsiteX18" fmla="*/ 1147972 w 1369585"/>
              <a:gd name="connsiteY18" fmla="*/ 1262572 h 1472877"/>
              <a:gd name="connsiteX19" fmla="*/ 977700 w 1369585"/>
              <a:gd name="connsiteY19" fmla="*/ 1411917 h 1472877"/>
              <a:gd name="connsiteX20" fmla="*/ 611940 w 1369585"/>
              <a:gd name="connsiteY20" fmla="*/ 1472877 h 1472877"/>
              <a:gd name="connsiteX0" fmla="*/ 611940 w 1369585"/>
              <a:gd name="connsiteY0" fmla="*/ 1472877 h 1472877"/>
              <a:gd name="connsiteX1" fmla="*/ 479426 w 1369585"/>
              <a:gd name="connsiteY1" fmla="*/ 1120049 h 1472877"/>
              <a:gd name="connsiteX2" fmla="*/ 417717 w 1369585"/>
              <a:gd name="connsiteY2" fmla="*/ 1114883 h 1472877"/>
              <a:gd name="connsiteX3" fmla="*/ 260867 w 1369585"/>
              <a:gd name="connsiteY3" fmla="*/ 1119270 h 1472877"/>
              <a:gd name="connsiteX4" fmla="*/ 0 w 1369585"/>
              <a:gd name="connsiteY4" fmla="*/ 1157484 h 1472877"/>
              <a:gd name="connsiteX5" fmla="*/ 2340 w 1369585"/>
              <a:gd name="connsiteY5" fmla="*/ 1037447 h 1472877"/>
              <a:gd name="connsiteX6" fmla="*/ 2340 w 1369585"/>
              <a:gd name="connsiteY6" fmla="*/ 244967 h 1472877"/>
              <a:gd name="connsiteX7" fmla="*/ 370050 w 1369585"/>
              <a:gd name="connsiteY7" fmla="*/ 82040 h 1472877"/>
              <a:gd name="connsiteX8" fmla="*/ 550980 w 1369585"/>
              <a:gd name="connsiteY8" fmla="*/ 18544 h 1472877"/>
              <a:gd name="connsiteX9" fmla="*/ 813602 w 1369585"/>
              <a:gd name="connsiteY9" fmla="*/ 20625 h 1472877"/>
              <a:gd name="connsiteX10" fmla="*/ 1024298 w 1369585"/>
              <a:gd name="connsiteY10" fmla="*/ 100692 h 1472877"/>
              <a:gd name="connsiteX11" fmla="*/ 1127500 w 1369585"/>
              <a:gd name="connsiteY11" fmla="*/ 184399 h 1472877"/>
              <a:gd name="connsiteX12" fmla="*/ 1233302 w 1369585"/>
              <a:gd name="connsiteY12" fmla="*/ 304759 h 1472877"/>
              <a:gd name="connsiteX13" fmla="*/ 1291273 w 1369585"/>
              <a:gd name="connsiteY13" fmla="*/ 402763 h 1472877"/>
              <a:gd name="connsiteX14" fmla="*/ 1345865 w 1369585"/>
              <a:gd name="connsiteY14" fmla="*/ 539240 h 1472877"/>
              <a:gd name="connsiteX15" fmla="*/ 1359512 w 1369585"/>
              <a:gd name="connsiteY15" fmla="*/ 655246 h 1472877"/>
              <a:gd name="connsiteX16" fmla="*/ 1369585 w 1369585"/>
              <a:gd name="connsiteY16" fmla="*/ 811025 h 1472877"/>
              <a:gd name="connsiteX17" fmla="*/ 1318569 w 1369585"/>
              <a:gd name="connsiteY17" fmla="*/ 969145 h 1472877"/>
              <a:gd name="connsiteX18" fmla="*/ 1217769 w 1369585"/>
              <a:gd name="connsiteY18" fmla="*/ 1155598 h 1472877"/>
              <a:gd name="connsiteX19" fmla="*/ 1147972 w 1369585"/>
              <a:gd name="connsiteY19" fmla="*/ 1262572 h 1472877"/>
              <a:gd name="connsiteX20" fmla="*/ 977700 w 1369585"/>
              <a:gd name="connsiteY20" fmla="*/ 1411917 h 1472877"/>
              <a:gd name="connsiteX21" fmla="*/ 611940 w 1369585"/>
              <a:gd name="connsiteY21" fmla="*/ 1472877 h 1472877"/>
              <a:gd name="connsiteX0" fmla="*/ 611940 w 1369585"/>
              <a:gd name="connsiteY0" fmla="*/ 1455096 h 1455096"/>
              <a:gd name="connsiteX1" fmla="*/ 479426 w 1369585"/>
              <a:gd name="connsiteY1" fmla="*/ 1102268 h 1455096"/>
              <a:gd name="connsiteX2" fmla="*/ 417717 w 1369585"/>
              <a:gd name="connsiteY2" fmla="*/ 1097102 h 1455096"/>
              <a:gd name="connsiteX3" fmla="*/ 260867 w 1369585"/>
              <a:gd name="connsiteY3" fmla="*/ 1101489 h 1455096"/>
              <a:gd name="connsiteX4" fmla="*/ 0 w 1369585"/>
              <a:gd name="connsiteY4" fmla="*/ 1139703 h 1455096"/>
              <a:gd name="connsiteX5" fmla="*/ 2340 w 1369585"/>
              <a:gd name="connsiteY5" fmla="*/ 1019666 h 1455096"/>
              <a:gd name="connsiteX6" fmla="*/ 2340 w 1369585"/>
              <a:gd name="connsiteY6" fmla="*/ 227186 h 1455096"/>
              <a:gd name="connsiteX7" fmla="*/ 370050 w 1369585"/>
              <a:gd name="connsiteY7" fmla="*/ 64259 h 1455096"/>
              <a:gd name="connsiteX8" fmla="*/ 550980 w 1369585"/>
              <a:gd name="connsiteY8" fmla="*/ 75826 h 1455096"/>
              <a:gd name="connsiteX9" fmla="*/ 813602 w 1369585"/>
              <a:gd name="connsiteY9" fmla="*/ 2844 h 1455096"/>
              <a:gd name="connsiteX10" fmla="*/ 1024298 w 1369585"/>
              <a:gd name="connsiteY10" fmla="*/ 82911 h 1455096"/>
              <a:gd name="connsiteX11" fmla="*/ 1127500 w 1369585"/>
              <a:gd name="connsiteY11" fmla="*/ 166618 h 1455096"/>
              <a:gd name="connsiteX12" fmla="*/ 1233302 w 1369585"/>
              <a:gd name="connsiteY12" fmla="*/ 286978 h 1455096"/>
              <a:gd name="connsiteX13" fmla="*/ 1291273 w 1369585"/>
              <a:gd name="connsiteY13" fmla="*/ 384982 h 1455096"/>
              <a:gd name="connsiteX14" fmla="*/ 1345865 w 1369585"/>
              <a:gd name="connsiteY14" fmla="*/ 521459 h 1455096"/>
              <a:gd name="connsiteX15" fmla="*/ 1359512 w 1369585"/>
              <a:gd name="connsiteY15" fmla="*/ 637465 h 1455096"/>
              <a:gd name="connsiteX16" fmla="*/ 1369585 w 1369585"/>
              <a:gd name="connsiteY16" fmla="*/ 793244 h 1455096"/>
              <a:gd name="connsiteX17" fmla="*/ 1318569 w 1369585"/>
              <a:gd name="connsiteY17" fmla="*/ 951364 h 1455096"/>
              <a:gd name="connsiteX18" fmla="*/ 1217769 w 1369585"/>
              <a:gd name="connsiteY18" fmla="*/ 1137817 h 1455096"/>
              <a:gd name="connsiteX19" fmla="*/ 1147972 w 1369585"/>
              <a:gd name="connsiteY19" fmla="*/ 1244791 h 1455096"/>
              <a:gd name="connsiteX20" fmla="*/ 977700 w 1369585"/>
              <a:gd name="connsiteY20" fmla="*/ 1394136 h 1455096"/>
              <a:gd name="connsiteX21" fmla="*/ 611940 w 1369585"/>
              <a:gd name="connsiteY21" fmla="*/ 1455096 h 1455096"/>
              <a:gd name="connsiteX0" fmla="*/ 611940 w 1369585"/>
              <a:gd name="connsiteY0" fmla="*/ 1392456 h 1392456"/>
              <a:gd name="connsiteX1" fmla="*/ 479426 w 1369585"/>
              <a:gd name="connsiteY1" fmla="*/ 1039628 h 1392456"/>
              <a:gd name="connsiteX2" fmla="*/ 417717 w 1369585"/>
              <a:gd name="connsiteY2" fmla="*/ 1034462 h 1392456"/>
              <a:gd name="connsiteX3" fmla="*/ 260867 w 1369585"/>
              <a:gd name="connsiteY3" fmla="*/ 1038849 h 1392456"/>
              <a:gd name="connsiteX4" fmla="*/ 0 w 1369585"/>
              <a:gd name="connsiteY4" fmla="*/ 1077063 h 1392456"/>
              <a:gd name="connsiteX5" fmla="*/ 2340 w 1369585"/>
              <a:gd name="connsiteY5" fmla="*/ 957026 h 1392456"/>
              <a:gd name="connsiteX6" fmla="*/ 2340 w 1369585"/>
              <a:gd name="connsiteY6" fmla="*/ 164546 h 1392456"/>
              <a:gd name="connsiteX7" fmla="*/ 370050 w 1369585"/>
              <a:gd name="connsiteY7" fmla="*/ 1619 h 1392456"/>
              <a:gd name="connsiteX8" fmla="*/ 550980 w 1369585"/>
              <a:gd name="connsiteY8" fmla="*/ 13186 h 1392456"/>
              <a:gd name="connsiteX9" fmla="*/ 806778 w 1369585"/>
              <a:gd name="connsiteY9" fmla="*/ 35739 h 1392456"/>
              <a:gd name="connsiteX10" fmla="*/ 1024298 w 1369585"/>
              <a:gd name="connsiteY10" fmla="*/ 20271 h 1392456"/>
              <a:gd name="connsiteX11" fmla="*/ 1127500 w 1369585"/>
              <a:gd name="connsiteY11" fmla="*/ 103978 h 1392456"/>
              <a:gd name="connsiteX12" fmla="*/ 1233302 w 1369585"/>
              <a:gd name="connsiteY12" fmla="*/ 224338 h 1392456"/>
              <a:gd name="connsiteX13" fmla="*/ 1291273 w 1369585"/>
              <a:gd name="connsiteY13" fmla="*/ 322342 h 1392456"/>
              <a:gd name="connsiteX14" fmla="*/ 1345865 w 1369585"/>
              <a:gd name="connsiteY14" fmla="*/ 458819 h 1392456"/>
              <a:gd name="connsiteX15" fmla="*/ 1359512 w 1369585"/>
              <a:gd name="connsiteY15" fmla="*/ 574825 h 1392456"/>
              <a:gd name="connsiteX16" fmla="*/ 1369585 w 1369585"/>
              <a:gd name="connsiteY16" fmla="*/ 730604 h 1392456"/>
              <a:gd name="connsiteX17" fmla="*/ 1318569 w 1369585"/>
              <a:gd name="connsiteY17" fmla="*/ 888724 h 1392456"/>
              <a:gd name="connsiteX18" fmla="*/ 1217769 w 1369585"/>
              <a:gd name="connsiteY18" fmla="*/ 1075177 h 1392456"/>
              <a:gd name="connsiteX19" fmla="*/ 1147972 w 1369585"/>
              <a:gd name="connsiteY19" fmla="*/ 1182151 h 1392456"/>
              <a:gd name="connsiteX20" fmla="*/ 977700 w 1369585"/>
              <a:gd name="connsiteY20" fmla="*/ 1331496 h 1392456"/>
              <a:gd name="connsiteX21" fmla="*/ 611940 w 1369585"/>
              <a:gd name="connsiteY21" fmla="*/ 1392456 h 1392456"/>
              <a:gd name="connsiteX0" fmla="*/ 611940 w 1369585"/>
              <a:gd name="connsiteY0" fmla="*/ 1392456 h 1392456"/>
              <a:gd name="connsiteX1" fmla="*/ 479426 w 1369585"/>
              <a:gd name="connsiteY1" fmla="*/ 1039628 h 1392456"/>
              <a:gd name="connsiteX2" fmla="*/ 417717 w 1369585"/>
              <a:gd name="connsiteY2" fmla="*/ 1034462 h 1392456"/>
              <a:gd name="connsiteX3" fmla="*/ 260867 w 1369585"/>
              <a:gd name="connsiteY3" fmla="*/ 1038849 h 1392456"/>
              <a:gd name="connsiteX4" fmla="*/ 0 w 1369585"/>
              <a:gd name="connsiteY4" fmla="*/ 1077063 h 1392456"/>
              <a:gd name="connsiteX5" fmla="*/ 2340 w 1369585"/>
              <a:gd name="connsiteY5" fmla="*/ 957026 h 1392456"/>
              <a:gd name="connsiteX6" fmla="*/ 2340 w 1369585"/>
              <a:gd name="connsiteY6" fmla="*/ 164546 h 1392456"/>
              <a:gd name="connsiteX7" fmla="*/ 370050 w 1369585"/>
              <a:gd name="connsiteY7" fmla="*/ 1619 h 1392456"/>
              <a:gd name="connsiteX8" fmla="*/ 550980 w 1369585"/>
              <a:gd name="connsiteY8" fmla="*/ 13186 h 1392456"/>
              <a:gd name="connsiteX9" fmla="*/ 806778 w 1369585"/>
              <a:gd name="connsiteY9" fmla="*/ 35739 h 1392456"/>
              <a:gd name="connsiteX10" fmla="*/ 976531 w 1369585"/>
              <a:gd name="connsiteY10" fmla="*/ 95334 h 1392456"/>
              <a:gd name="connsiteX11" fmla="*/ 1127500 w 1369585"/>
              <a:gd name="connsiteY11" fmla="*/ 103978 h 1392456"/>
              <a:gd name="connsiteX12" fmla="*/ 1233302 w 1369585"/>
              <a:gd name="connsiteY12" fmla="*/ 224338 h 1392456"/>
              <a:gd name="connsiteX13" fmla="*/ 1291273 w 1369585"/>
              <a:gd name="connsiteY13" fmla="*/ 322342 h 1392456"/>
              <a:gd name="connsiteX14" fmla="*/ 1345865 w 1369585"/>
              <a:gd name="connsiteY14" fmla="*/ 458819 h 1392456"/>
              <a:gd name="connsiteX15" fmla="*/ 1359512 w 1369585"/>
              <a:gd name="connsiteY15" fmla="*/ 574825 h 1392456"/>
              <a:gd name="connsiteX16" fmla="*/ 1369585 w 1369585"/>
              <a:gd name="connsiteY16" fmla="*/ 730604 h 1392456"/>
              <a:gd name="connsiteX17" fmla="*/ 1318569 w 1369585"/>
              <a:gd name="connsiteY17" fmla="*/ 888724 h 1392456"/>
              <a:gd name="connsiteX18" fmla="*/ 1217769 w 1369585"/>
              <a:gd name="connsiteY18" fmla="*/ 1075177 h 1392456"/>
              <a:gd name="connsiteX19" fmla="*/ 1147972 w 1369585"/>
              <a:gd name="connsiteY19" fmla="*/ 1182151 h 1392456"/>
              <a:gd name="connsiteX20" fmla="*/ 977700 w 1369585"/>
              <a:gd name="connsiteY20" fmla="*/ 1331496 h 1392456"/>
              <a:gd name="connsiteX21" fmla="*/ 611940 w 1369585"/>
              <a:gd name="connsiteY21" fmla="*/ 1392456 h 1392456"/>
              <a:gd name="connsiteX0" fmla="*/ 611940 w 1369585"/>
              <a:gd name="connsiteY0" fmla="*/ 1392456 h 1392456"/>
              <a:gd name="connsiteX1" fmla="*/ 479426 w 1369585"/>
              <a:gd name="connsiteY1" fmla="*/ 1039628 h 1392456"/>
              <a:gd name="connsiteX2" fmla="*/ 417717 w 1369585"/>
              <a:gd name="connsiteY2" fmla="*/ 1034462 h 1392456"/>
              <a:gd name="connsiteX3" fmla="*/ 260867 w 1369585"/>
              <a:gd name="connsiteY3" fmla="*/ 1038849 h 1392456"/>
              <a:gd name="connsiteX4" fmla="*/ 0 w 1369585"/>
              <a:gd name="connsiteY4" fmla="*/ 1077063 h 1392456"/>
              <a:gd name="connsiteX5" fmla="*/ 2340 w 1369585"/>
              <a:gd name="connsiteY5" fmla="*/ 957026 h 1392456"/>
              <a:gd name="connsiteX6" fmla="*/ 2340 w 1369585"/>
              <a:gd name="connsiteY6" fmla="*/ 164546 h 1392456"/>
              <a:gd name="connsiteX7" fmla="*/ 370050 w 1369585"/>
              <a:gd name="connsiteY7" fmla="*/ 1619 h 1392456"/>
              <a:gd name="connsiteX8" fmla="*/ 550980 w 1369585"/>
              <a:gd name="connsiteY8" fmla="*/ 13186 h 1392456"/>
              <a:gd name="connsiteX9" fmla="*/ 806778 w 1369585"/>
              <a:gd name="connsiteY9" fmla="*/ 35739 h 1392456"/>
              <a:gd name="connsiteX10" fmla="*/ 976531 w 1369585"/>
              <a:gd name="connsiteY10" fmla="*/ 95334 h 1392456"/>
              <a:gd name="connsiteX11" fmla="*/ 1059261 w 1369585"/>
              <a:gd name="connsiteY11" fmla="*/ 179040 h 1392456"/>
              <a:gd name="connsiteX12" fmla="*/ 1233302 w 1369585"/>
              <a:gd name="connsiteY12" fmla="*/ 224338 h 1392456"/>
              <a:gd name="connsiteX13" fmla="*/ 1291273 w 1369585"/>
              <a:gd name="connsiteY13" fmla="*/ 322342 h 1392456"/>
              <a:gd name="connsiteX14" fmla="*/ 1345865 w 1369585"/>
              <a:gd name="connsiteY14" fmla="*/ 458819 h 1392456"/>
              <a:gd name="connsiteX15" fmla="*/ 1359512 w 1369585"/>
              <a:gd name="connsiteY15" fmla="*/ 574825 h 1392456"/>
              <a:gd name="connsiteX16" fmla="*/ 1369585 w 1369585"/>
              <a:gd name="connsiteY16" fmla="*/ 730604 h 1392456"/>
              <a:gd name="connsiteX17" fmla="*/ 1318569 w 1369585"/>
              <a:gd name="connsiteY17" fmla="*/ 888724 h 1392456"/>
              <a:gd name="connsiteX18" fmla="*/ 1217769 w 1369585"/>
              <a:gd name="connsiteY18" fmla="*/ 1075177 h 1392456"/>
              <a:gd name="connsiteX19" fmla="*/ 1147972 w 1369585"/>
              <a:gd name="connsiteY19" fmla="*/ 1182151 h 1392456"/>
              <a:gd name="connsiteX20" fmla="*/ 977700 w 1369585"/>
              <a:gd name="connsiteY20" fmla="*/ 1331496 h 1392456"/>
              <a:gd name="connsiteX21" fmla="*/ 611940 w 1369585"/>
              <a:gd name="connsiteY21" fmla="*/ 1392456 h 1392456"/>
              <a:gd name="connsiteX0" fmla="*/ 611940 w 1369585"/>
              <a:gd name="connsiteY0" fmla="*/ 1392456 h 1392456"/>
              <a:gd name="connsiteX1" fmla="*/ 479426 w 1369585"/>
              <a:gd name="connsiteY1" fmla="*/ 1039628 h 1392456"/>
              <a:gd name="connsiteX2" fmla="*/ 417717 w 1369585"/>
              <a:gd name="connsiteY2" fmla="*/ 1034462 h 1392456"/>
              <a:gd name="connsiteX3" fmla="*/ 260867 w 1369585"/>
              <a:gd name="connsiteY3" fmla="*/ 1038849 h 1392456"/>
              <a:gd name="connsiteX4" fmla="*/ 0 w 1369585"/>
              <a:gd name="connsiteY4" fmla="*/ 1077063 h 1392456"/>
              <a:gd name="connsiteX5" fmla="*/ 2340 w 1369585"/>
              <a:gd name="connsiteY5" fmla="*/ 957026 h 1392456"/>
              <a:gd name="connsiteX6" fmla="*/ 2340 w 1369585"/>
              <a:gd name="connsiteY6" fmla="*/ 164546 h 1392456"/>
              <a:gd name="connsiteX7" fmla="*/ 370050 w 1369585"/>
              <a:gd name="connsiteY7" fmla="*/ 1619 h 1392456"/>
              <a:gd name="connsiteX8" fmla="*/ 550980 w 1369585"/>
              <a:gd name="connsiteY8" fmla="*/ 13186 h 1392456"/>
              <a:gd name="connsiteX9" fmla="*/ 806778 w 1369585"/>
              <a:gd name="connsiteY9" fmla="*/ 35739 h 1392456"/>
              <a:gd name="connsiteX10" fmla="*/ 976531 w 1369585"/>
              <a:gd name="connsiteY10" fmla="*/ 95334 h 1392456"/>
              <a:gd name="connsiteX11" fmla="*/ 1059261 w 1369585"/>
              <a:gd name="connsiteY11" fmla="*/ 179040 h 1392456"/>
              <a:gd name="connsiteX12" fmla="*/ 1165063 w 1369585"/>
              <a:gd name="connsiteY12" fmla="*/ 272106 h 1392456"/>
              <a:gd name="connsiteX13" fmla="*/ 1291273 w 1369585"/>
              <a:gd name="connsiteY13" fmla="*/ 322342 h 1392456"/>
              <a:gd name="connsiteX14" fmla="*/ 1345865 w 1369585"/>
              <a:gd name="connsiteY14" fmla="*/ 458819 h 1392456"/>
              <a:gd name="connsiteX15" fmla="*/ 1359512 w 1369585"/>
              <a:gd name="connsiteY15" fmla="*/ 574825 h 1392456"/>
              <a:gd name="connsiteX16" fmla="*/ 1369585 w 1369585"/>
              <a:gd name="connsiteY16" fmla="*/ 730604 h 1392456"/>
              <a:gd name="connsiteX17" fmla="*/ 1318569 w 1369585"/>
              <a:gd name="connsiteY17" fmla="*/ 888724 h 1392456"/>
              <a:gd name="connsiteX18" fmla="*/ 1217769 w 1369585"/>
              <a:gd name="connsiteY18" fmla="*/ 1075177 h 1392456"/>
              <a:gd name="connsiteX19" fmla="*/ 1147972 w 1369585"/>
              <a:gd name="connsiteY19" fmla="*/ 1182151 h 1392456"/>
              <a:gd name="connsiteX20" fmla="*/ 977700 w 1369585"/>
              <a:gd name="connsiteY20" fmla="*/ 1331496 h 1392456"/>
              <a:gd name="connsiteX21" fmla="*/ 611940 w 1369585"/>
              <a:gd name="connsiteY21" fmla="*/ 1392456 h 1392456"/>
              <a:gd name="connsiteX0" fmla="*/ 611940 w 1369585"/>
              <a:gd name="connsiteY0" fmla="*/ 1392456 h 1392456"/>
              <a:gd name="connsiteX1" fmla="*/ 479426 w 1369585"/>
              <a:gd name="connsiteY1" fmla="*/ 1039628 h 1392456"/>
              <a:gd name="connsiteX2" fmla="*/ 417717 w 1369585"/>
              <a:gd name="connsiteY2" fmla="*/ 1034462 h 1392456"/>
              <a:gd name="connsiteX3" fmla="*/ 260867 w 1369585"/>
              <a:gd name="connsiteY3" fmla="*/ 1038849 h 1392456"/>
              <a:gd name="connsiteX4" fmla="*/ 0 w 1369585"/>
              <a:gd name="connsiteY4" fmla="*/ 1077063 h 1392456"/>
              <a:gd name="connsiteX5" fmla="*/ 2340 w 1369585"/>
              <a:gd name="connsiteY5" fmla="*/ 957026 h 1392456"/>
              <a:gd name="connsiteX6" fmla="*/ 2340 w 1369585"/>
              <a:gd name="connsiteY6" fmla="*/ 164546 h 1392456"/>
              <a:gd name="connsiteX7" fmla="*/ 370050 w 1369585"/>
              <a:gd name="connsiteY7" fmla="*/ 1619 h 1392456"/>
              <a:gd name="connsiteX8" fmla="*/ 550980 w 1369585"/>
              <a:gd name="connsiteY8" fmla="*/ 13186 h 1392456"/>
              <a:gd name="connsiteX9" fmla="*/ 806778 w 1369585"/>
              <a:gd name="connsiteY9" fmla="*/ 35739 h 1392456"/>
              <a:gd name="connsiteX10" fmla="*/ 976531 w 1369585"/>
              <a:gd name="connsiteY10" fmla="*/ 95334 h 1392456"/>
              <a:gd name="connsiteX11" fmla="*/ 1059261 w 1369585"/>
              <a:gd name="connsiteY11" fmla="*/ 179040 h 1392456"/>
              <a:gd name="connsiteX12" fmla="*/ 1165063 w 1369585"/>
              <a:gd name="connsiteY12" fmla="*/ 272106 h 1392456"/>
              <a:gd name="connsiteX13" fmla="*/ 1209387 w 1369585"/>
              <a:gd name="connsiteY13" fmla="*/ 383757 h 1392456"/>
              <a:gd name="connsiteX14" fmla="*/ 1345865 w 1369585"/>
              <a:gd name="connsiteY14" fmla="*/ 458819 h 1392456"/>
              <a:gd name="connsiteX15" fmla="*/ 1359512 w 1369585"/>
              <a:gd name="connsiteY15" fmla="*/ 574825 h 1392456"/>
              <a:gd name="connsiteX16" fmla="*/ 1369585 w 1369585"/>
              <a:gd name="connsiteY16" fmla="*/ 730604 h 1392456"/>
              <a:gd name="connsiteX17" fmla="*/ 1318569 w 1369585"/>
              <a:gd name="connsiteY17" fmla="*/ 888724 h 1392456"/>
              <a:gd name="connsiteX18" fmla="*/ 1217769 w 1369585"/>
              <a:gd name="connsiteY18" fmla="*/ 1075177 h 1392456"/>
              <a:gd name="connsiteX19" fmla="*/ 1147972 w 1369585"/>
              <a:gd name="connsiteY19" fmla="*/ 1182151 h 1392456"/>
              <a:gd name="connsiteX20" fmla="*/ 977700 w 1369585"/>
              <a:gd name="connsiteY20" fmla="*/ 1331496 h 1392456"/>
              <a:gd name="connsiteX21" fmla="*/ 611940 w 1369585"/>
              <a:gd name="connsiteY21" fmla="*/ 1392456 h 1392456"/>
              <a:gd name="connsiteX0" fmla="*/ 611940 w 1369585"/>
              <a:gd name="connsiteY0" fmla="*/ 1392456 h 1392456"/>
              <a:gd name="connsiteX1" fmla="*/ 479426 w 1369585"/>
              <a:gd name="connsiteY1" fmla="*/ 1039628 h 1392456"/>
              <a:gd name="connsiteX2" fmla="*/ 417717 w 1369585"/>
              <a:gd name="connsiteY2" fmla="*/ 1034462 h 1392456"/>
              <a:gd name="connsiteX3" fmla="*/ 260867 w 1369585"/>
              <a:gd name="connsiteY3" fmla="*/ 1038849 h 1392456"/>
              <a:gd name="connsiteX4" fmla="*/ 0 w 1369585"/>
              <a:gd name="connsiteY4" fmla="*/ 1077063 h 1392456"/>
              <a:gd name="connsiteX5" fmla="*/ 2340 w 1369585"/>
              <a:gd name="connsiteY5" fmla="*/ 957026 h 1392456"/>
              <a:gd name="connsiteX6" fmla="*/ 2340 w 1369585"/>
              <a:gd name="connsiteY6" fmla="*/ 164546 h 1392456"/>
              <a:gd name="connsiteX7" fmla="*/ 370050 w 1369585"/>
              <a:gd name="connsiteY7" fmla="*/ 1619 h 1392456"/>
              <a:gd name="connsiteX8" fmla="*/ 550980 w 1369585"/>
              <a:gd name="connsiteY8" fmla="*/ 13186 h 1392456"/>
              <a:gd name="connsiteX9" fmla="*/ 806778 w 1369585"/>
              <a:gd name="connsiteY9" fmla="*/ 35739 h 1392456"/>
              <a:gd name="connsiteX10" fmla="*/ 976531 w 1369585"/>
              <a:gd name="connsiteY10" fmla="*/ 95334 h 1392456"/>
              <a:gd name="connsiteX11" fmla="*/ 1059261 w 1369585"/>
              <a:gd name="connsiteY11" fmla="*/ 179040 h 1392456"/>
              <a:gd name="connsiteX12" fmla="*/ 1165063 w 1369585"/>
              <a:gd name="connsiteY12" fmla="*/ 272106 h 1392456"/>
              <a:gd name="connsiteX13" fmla="*/ 1209387 w 1369585"/>
              <a:gd name="connsiteY13" fmla="*/ 383757 h 1392456"/>
              <a:gd name="connsiteX14" fmla="*/ 1263978 w 1369585"/>
              <a:gd name="connsiteY14" fmla="*/ 479291 h 1392456"/>
              <a:gd name="connsiteX15" fmla="*/ 1359512 w 1369585"/>
              <a:gd name="connsiteY15" fmla="*/ 574825 h 1392456"/>
              <a:gd name="connsiteX16" fmla="*/ 1369585 w 1369585"/>
              <a:gd name="connsiteY16" fmla="*/ 730604 h 1392456"/>
              <a:gd name="connsiteX17" fmla="*/ 1318569 w 1369585"/>
              <a:gd name="connsiteY17" fmla="*/ 888724 h 1392456"/>
              <a:gd name="connsiteX18" fmla="*/ 1217769 w 1369585"/>
              <a:gd name="connsiteY18" fmla="*/ 1075177 h 1392456"/>
              <a:gd name="connsiteX19" fmla="*/ 1147972 w 1369585"/>
              <a:gd name="connsiteY19" fmla="*/ 1182151 h 1392456"/>
              <a:gd name="connsiteX20" fmla="*/ 977700 w 1369585"/>
              <a:gd name="connsiteY20" fmla="*/ 1331496 h 1392456"/>
              <a:gd name="connsiteX21" fmla="*/ 611940 w 1369585"/>
              <a:gd name="connsiteY21" fmla="*/ 1392456 h 1392456"/>
              <a:gd name="connsiteX0" fmla="*/ 611940 w 1369585"/>
              <a:gd name="connsiteY0" fmla="*/ 1392456 h 1392456"/>
              <a:gd name="connsiteX1" fmla="*/ 479426 w 1369585"/>
              <a:gd name="connsiteY1" fmla="*/ 1039628 h 1392456"/>
              <a:gd name="connsiteX2" fmla="*/ 417717 w 1369585"/>
              <a:gd name="connsiteY2" fmla="*/ 1034462 h 1392456"/>
              <a:gd name="connsiteX3" fmla="*/ 260867 w 1369585"/>
              <a:gd name="connsiteY3" fmla="*/ 1038849 h 1392456"/>
              <a:gd name="connsiteX4" fmla="*/ 0 w 1369585"/>
              <a:gd name="connsiteY4" fmla="*/ 1077063 h 1392456"/>
              <a:gd name="connsiteX5" fmla="*/ 2340 w 1369585"/>
              <a:gd name="connsiteY5" fmla="*/ 957026 h 1392456"/>
              <a:gd name="connsiteX6" fmla="*/ 2340 w 1369585"/>
              <a:gd name="connsiteY6" fmla="*/ 164546 h 1392456"/>
              <a:gd name="connsiteX7" fmla="*/ 370050 w 1369585"/>
              <a:gd name="connsiteY7" fmla="*/ 1619 h 1392456"/>
              <a:gd name="connsiteX8" fmla="*/ 550980 w 1369585"/>
              <a:gd name="connsiteY8" fmla="*/ 13186 h 1392456"/>
              <a:gd name="connsiteX9" fmla="*/ 806778 w 1369585"/>
              <a:gd name="connsiteY9" fmla="*/ 35739 h 1392456"/>
              <a:gd name="connsiteX10" fmla="*/ 976531 w 1369585"/>
              <a:gd name="connsiteY10" fmla="*/ 95334 h 1392456"/>
              <a:gd name="connsiteX11" fmla="*/ 1059261 w 1369585"/>
              <a:gd name="connsiteY11" fmla="*/ 179040 h 1392456"/>
              <a:gd name="connsiteX12" fmla="*/ 1165063 w 1369585"/>
              <a:gd name="connsiteY12" fmla="*/ 272106 h 1392456"/>
              <a:gd name="connsiteX13" fmla="*/ 1209387 w 1369585"/>
              <a:gd name="connsiteY13" fmla="*/ 383757 h 1392456"/>
              <a:gd name="connsiteX14" fmla="*/ 1263978 w 1369585"/>
              <a:gd name="connsiteY14" fmla="*/ 479291 h 1392456"/>
              <a:gd name="connsiteX15" fmla="*/ 1291274 w 1369585"/>
              <a:gd name="connsiteY15" fmla="*/ 595297 h 1392456"/>
              <a:gd name="connsiteX16" fmla="*/ 1369585 w 1369585"/>
              <a:gd name="connsiteY16" fmla="*/ 730604 h 1392456"/>
              <a:gd name="connsiteX17" fmla="*/ 1318569 w 1369585"/>
              <a:gd name="connsiteY17" fmla="*/ 888724 h 1392456"/>
              <a:gd name="connsiteX18" fmla="*/ 1217769 w 1369585"/>
              <a:gd name="connsiteY18" fmla="*/ 1075177 h 1392456"/>
              <a:gd name="connsiteX19" fmla="*/ 1147972 w 1369585"/>
              <a:gd name="connsiteY19" fmla="*/ 1182151 h 1392456"/>
              <a:gd name="connsiteX20" fmla="*/ 977700 w 1369585"/>
              <a:gd name="connsiteY20" fmla="*/ 1331496 h 1392456"/>
              <a:gd name="connsiteX21" fmla="*/ 611940 w 1369585"/>
              <a:gd name="connsiteY21" fmla="*/ 1392456 h 1392456"/>
              <a:gd name="connsiteX0" fmla="*/ 611940 w 1324546"/>
              <a:gd name="connsiteY0" fmla="*/ 1392456 h 1392456"/>
              <a:gd name="connsiteX1" fmla="*/ 479426 w 1324546"/>
              <a:gd name="connsiteY1" fmla="*/ 1039628 h 1392456"/>
              <a:gd name="connsiteX2" fmla="*/ 417717 w 1324546"/>
              <a:gd name="connsiteY2" fmla="*/ 1034462 h 1392456"/>
              <a:gd name="connsiteX3" fmla="*/ 260867 w 1324546"/>
              <a:gd name="connsiteY3" fmla="*/ 1038849 h 1392456"/>
              <a:gd name="connsiteX4" fmla="*/ 0 w 1324546"/>
              <a:gd name="connsiteY4" fmla="*/ 1077063 h 1392456"/>
              <a:gd name="connsiteX5" fmla="*/ 2340 w 1324546"/>
              <a:gd name="connsiteY5" fmla="*/ 957026 h 1392456"/>
              <a:gd name="connsiteX6" fmla="*/ 2340 w 1324546"/>
              <a:gd name="connsiteY6" fmla="*/ 164546 h 1392456"/>
              <a:gd name="connsiteX7" fmla="*/ 370050 w 1324546"/>
              <a:gd name="connsiteY7" fmla="*/ 1619 h 1392456"/>
              <a:gd name="connsiteX8" fmla="*/ 550980 w 1324546"/>
              <a:gd name="connsiteY8" fmla="*/ 13186 h 1392456"/>
              <a:gd name="connsiteX9" fmla="*/ 806778 w 1324546"/>
              <a:gd name="connsiteY9" fmla="*/ 35739 h 1392456"/>
              <a:gd name="connsiteX10" fmla="*/ 976531 w 1324546"/>
              <a:gd name="connsiteY10" fmla="*/ 95334 h 1392456"/>
              <a:gd name="connsiteX11" fmla="*/ 1059261 w 1324546"/>
              <a:gd name="connsiteY11" fmla="*/ 179040 h 1392456"/>
              <a:gd name="connsiteX12" fmla="*/ 1165063 w 1324546"/>
              <a:gd name="connsiteY12" fmla="*/ 272106 h 1392456"/>
              <a:gd name="connsiteX13" fmla="*/ 1209387 w 1324546"/>
              <a:gd name="connsiteY13" fmla="*/ 383757 h 1392456"/>
              <a:gd name="connsiteX14" fmla="*/ 1263978 w 1324546"/>
              <a:gd name="connsiteY14" fmla="*/ 479291 h 1392456"/>
              <a:gd name="connsiteX15" fmla="*/ 1291274 w 1324546"/>
              <a:gd name="connsiteY15" fmla="*/ 595297 h 1392456"/>
              <a:gd name="connsiteX16" fmla="*/ 1301346 w 1324546"/>
              <a:gd name="connsiteY16" fmla="*/ 730604 h 1392456"/>
              <a:gd name="connsiteX17" fmla="*/ 1318569 w 1324546"/>
              <a:gd name="connsiteY17" fmla="*/ 888724 h 1392456"/>
              <a:gd name="connsiteX18" fmla="*/ 1217769 w 1324546"/>
              <a:gd name="connsiteY18" fmla="*/ 1075177 h 1392456"/>
              <a:gd name="connsiteX19" fmla="*/ 1147972 w 1324546"/>
              <a:gd name="connsiteY19" fmla="*/ 1182151 h 1392456"/>
              <a:gd name="connsiteX20" fmla="*/ 977700 w 1324546"/>
              <a:gd name="connsiteY20" fmla="*/ 1331496 h 1392456"/>
              <a:gd name="connsiteX21" fmla="*/ 611940 w 1324546"/>
              <a:gd name="connsiteY21" fmla="*/ 1392456 h 1392456"/>
              <a:gd name="connsiteX0" fmla="*/ 611940 w 1301346"/>
              <a:gd name="connsiteY0" fmla="*/ 1392456 h 1392456"/>
              <a:gd name="connsiteX1" fmla="*/ 479426 w 1301346"/>
              <a:gd name="connsiteY1" fmla="*/ 1039628 h 1392456"/>
              <a:gd name="connsiteX2" fmla="*/ 417717 w 1301346"/>
              <a:gd name="connsiteY2" fmla="*/ 1034462 h 1392456"/>
              <a:gd name="connsiteX3" fmla="*/ 260867 w 1301346"/>
              <a:gd name="connsiteY3" fmla="*/ 1038849 h 1392456"/>
              <a:gd name="connsiteX4" fmla="*/ 0 w 1301346"/>
              <a:gd name="connsiteY4" fmla="*/ 1077063 h 1392456"/>
              <a:gd name="connsiteX5" fmla="*/ 2340 w 1301346"/>
              <a:gd name="connsiteY5" fmla="*/ 957026 h 1392456"/>
              <a:gd name="connsiteX6" fmla="*/ 2340 w 1301346"/>
              <a:gd name="connsiteY6" fmla="*/ 164546 h 1392456"/>
              <a:gd name="connsiteX7" fmla="*/ 370050 w 1301346"/>
              <a:gd name="connsiteY7" fmla="*/ 1619 h 1392456"/>
              <a:gd name="connsiteX8" fmla="*/ 550980 w 1301346"/>
              <a:gd name="connsiteY8" fmla="*/ 13186 h 1392456"/>
              <a:gd name="connsiteX9" fmla="*/ 806778 w 1301346"/>
              <a:gd name="connsiteY9" fmla="*/ 35739 h 1392456"/>
              <a:gd name="connsiteX10" fmla="*/ 976531 w 1301346"/>
              <a:gd name="connsiteY10" fmla="*/ 95334 h 1392456"/>
              <a:gd name="connsiteX11" fmla="*/ 1059261 w 1301346"/>
              <a:gd name="connsiteY11" fmla="*/ 179040 h 1392456"/>
              <a:gd name="connsiteX12" fmla="*/ 1165063 w 1301346"/>
              <a:gd name="connsiteY12" fmla="*/ 272106 h 1392456"/>
              <a:gd name="connsiteX13" fmla="*/ 1209387 w 1301346"/>
              <a:gd name="connsiteY13" fmla="*/ 383757 h 1392456"/>
              <a:gd name="connsiteX14" fmla="*/ 1263978 w 1301346"/>
              <a:gd name="connsiteY14" fmla="*/ 479291 h 1392456"/>
              <a:gd name="connsiteX15" fmla="*/ 1291274 w 1301346"/>
              <a:gd name="connsiteY15" fmla="*/ 595297 h 1392456"/>
              <a:gd name="connsiteX16" fmla="*/ 1301346 w 1301346"/>
              <a:gd name="connsiteY16" fmla="*/ 730604 h 1392456"/>
              <a:gd name="connsiteX17" fmla="*/ 1277626 w 1301346"/>
              <a:gd name="connsiteY17" fmla="*/ 875076 h 1392456"/>
              <a:gd name="connsiteX18" fmla="*/ 1217769 w 1301346"/>
              <a:gd name="connsiteY18" fmla="*/ 1075177 h 1392456"/>
              <a:gd name="connsiteX19" fmla="*/ 1147972 w 1301346"/>
              <a:gd name="connsiteY19" fmla="*/ 1182151 h 1392456"/>
              <a:gd name="connsiteX20" fmla="*/ 977700 w 1301346"/>
              <a:gd name="connsiteY20" fmla="*/ 1331496 h 1392456"/>
              <a:gd name="connsiteX21" fmla="*/ 611940 w 1301346"/>
              <a:gd name="connsiteY21" fmla="*/ 1392456 h 1392456"/>
              <a:gd name="connsiteX0" fmla="*/ 611940 w 1301346"/>
              <a:gd name="connsiteY0" fmla="*/ 1392456 h 1392456"/>
              <a:gd name="connsiteX1" fmla="*/ 479426 w 1301346"/>
              <a:gd name="connsiteY1" fmla="*/ 1039628 h 1392456"/>
              <a:gd name="connsiteX2" fmla="*/ 417717 w 1301346"/>
              <a:gd name="connsiteY2" fmla="*/ 1034462 h 1392456"/>
              <a:gd name="connsiteX3" fmla="*/ 260867 w 1301346"/>
              <a:gd name="connsiteY3" fmla="*/ 1038849 h 1392456"/>
              <a:gd name="connsiteX4" fmla="*/ 0 w 1301346"/>
              <a:gd name="connsiteY4" fmla="*/ 1077063 h 1392456"/>
              <a:gd name="connsiteX5" fmla="*/ 2340 w 1301346"/>
              <a:gd name="connsiteY5" fmla="*/ 957026 h 1392456"/>
              <a:gd name="connsiteX6" fmla="*/ 2340 w 1301346"/>
              <a:gd name="connsiteY6" fmla="*/ 164546 h 1392456"/>
              <a:gd name="connsiteX7" fmla="*/ 370050 w 1301346"/>
              <a:gd name="connsiteY7" fmla="*/ 1619 h 1392456"/>
              <a:gd name="connsiteX8" fmla="*/ 550980 w 1301346"/>
              <a:gd name="connsiteY8" fmla="*/ 13186 h 1392456"/>
              <a:gd name="connsiteX9" fmla="*/ 806778 w 1301346"/>
              <a:gd name="connsiteY9" fmla="*/ 35739 h 1392456"/>
              <a:gd name="connsiteX10" fmla="*/ 976531 w 1301346"/>
              <a:gd name="connsiteY10" fmla="*/ 95334 h 1392456"/>
              <a:gd name="connsiteX11" fmla="*/ 1059261 w 1301346"/>
              <a:gd name="connsiteY11" fmla="*/ 179040 h 1392456"/>
              <a:gd name="connsiteX12" fmla="*/ 1165063 w 1301346"/>
              <a:gd name="connsiteY12" fmla="*/ 272106 h 1392456"/>
              <a:gd name="connsiteX13" fmla="*/ 1209387 w 1301346"/>
              <a:gd name="connsiteY13" fmla="*/ 383757 h 1392456"/>
              <a:gd name="connsiteX14" fmla="*/ 1263978 w 1301346"/>
              <a:gd name="connsiteY14" fmla="*/ 479291 h 1392456"/>
              <a:gd name="connsiteX15" fmla="*/ 1291274 w 1301346"/>
              <a:gd name="connsiteY15" fmla="*/ 595297 h 1392456"/>
              <a:gd name="connsiteX16" fmla="*/ 1301346 w 1301346"/>
              <a:gd name="connsiteY16" fmla="*/ 730604 h 1392456"/>
              <a:gd name="connsiteX17" fmla="*/ 1277626 w 1301346"/>
              <a:gd name="connsiteY17" fmla="*/ 875076 h 1392456"/>
              <a:gd name="connsiteX18" fmla="*/ 1197297 w 1301346"/>
              <a:gd name="connsiteY18" fmla="*/ 1061529 h 1392456"/>
              <a:gd name="connsiteX19" fmla="*/ 1147972 w 1301346"/>
              <a:gd name="connsiteY19" fmla="*/ 1182151 h 1392456"/>
              <a:gd name="connsiteX20" fmla="*/ 977700 w 1301346"/>
              <a:gd name="connsiteY20" fmla="*/ 1331496 h 1392456"/>
              <a:gd name="connsiteX21" fmla="*/ 611940 w 1301346"/>
              <a:gd name="connsiteY21" fmla="*/ 1392456 h 1392456"/>
              <a:gd name="connsiteX0" fmla="*/ 611940 w 1301346"/>
              <a:gd name="connsiteY0" fmla="*/ 1392456 h 1392456"/>
              <a:gd name="connsiteX1" fmla="*/ 479426 w 1301346"/>
              <a:gd name="connsiteY1" fmla="*/ 1039628 h 1392456"/>
              <a:gd name="connsiteX2" fmla="*/ 417717 w 1301346"/>
              <a:gd name="connsiteY2" fmla="*/ 1034462 h 1392456"/>
              <a:gd name="connsiteX3" fmla="*/ 260867 w 1301346"/>
              <a:gd name="connsiteY3" fmla="*/ 1038849 h 1392456"/>
              <a:gd name="connsiteX4" fmla="*/ 0 w 1301346"/>
              <a:gd name="connsiteY4" fmla="*/ 1077063 h 1392456"/>
              <a:gd name="connsiteX5" fmla="*/ 2340 w 1301346"/>
              <a:gd name="connsiteY5" fmla="*/ 957026 h 1392456"/>
              <a:gd name="connsiteX6" fmla="*/ 2340 w 1301346"/>
              <a:gd name="connsiteY6" fmla="*/ 164546 h 1392456"/>
              <a:gd name="connsiteX7" fmla="*/ 370050 w 1301346"/>
              <a:gd name="connsiteY7" fmla="*/ 1619 h 1392456"/>
              <a:gd name="connsiteX8" fmla="*/ 550980 w 1301346"/>
              <a:gd name="connsiteY8" fmla="*/ 13186 h 1392456"/>
              <a:gd name="connsiteX9" fmla="*/ 806778 w 1301346"/>
              <a:gd name="connsiteY9" fmla="*/ 35739 h 1392456"/>
              <a:gd name="connsiteX10" fmla="*/ 976531 w 1301346"/>
              <a:gd name="connsiteY10" fmla="*/ 95334 h 1392456"/>
              <a:gd name="connsiteX11" fmla="*/ 1059261 w 1301346"/>
              <a:gd name="connsiteY11" fmla="*/ 179040 h 1392456"/>
              <a:gd name="connsiteX12" fmla="*/ 1165063 w 1301346"/>
              <a:gd name="connsiteY12" fmla="*/ 272106 h 1392456"/>
              <a:gd name="connsiteX13" fmla="*/ 1209387 w 1301346"/>
              <a:gd name="connsiteY13" fmla="*/ 383757 h 1392456"/>
              <a:gd name="connsiteX14" fmla="*/ 1263978 w 1301346"/>
              <a:gd name="connsiteY14" fmla="*/ 479291 h 1392456"/>
              <a:gd name="connsiteX15" fmla="*/ 1291274 w 1301346"/>
              <a:gd name="connsiteY15" fmla="*/ 595297 h 1392456"/>
              <a:gd name="connsiteX16" fmla="*/ 1301346 w 1301346"/>
              <a:gd name="connsiteY16" fmla="*/ 730604 h 1392456"/>
              <a:gd name="connsiteX17" fmla="*/ 1277626 w 1301346"/>
              <a:gd name="connsiteY17" fmla="*/ 875076 h 1392456"/>
              <a:gd name="connsiteX18" fmla="*/ 1197297 w 1301346"/>
              <a:gd name="connsiteY18" fmla="*/ 1061529 h 1392456"/>
              <a:gd name="connsiteX19" fmla="*/ 1120676 w 1301346"/>
              <a:gd name="connsiteY19" fmla="*/ 1148031 h 1392456"/>
              <a:gd name="connsiteX20" fmla="*/ 977700 w 1301346"/>
              <a:gd name="connsiteY20" fmla="*/ 1331496 h 1392456"/>
              <a:gd name="connsiteX21" fmla="*/ 611940 w 1301346"/>
              <a:gd name="connsiteY21" fmla="*/ 1392456 h 1392456"/>
              <a:gd name="connsiteX0" fmla="*/ 611940 w 1301346"/>
              <a:gd name="connsiteY0" fmla="*/ 1392456 h 1392456"/>
              <a:gd name="connsiteX1" fmla="*/ 479426 w 1301346"/>
              <a:gd name="connsiteY1" fmla="*/ 1039628 h 1392456"/>
              <a:gd name="connsiteX2" fmla="*/ 417717 w 1301346"/>
              <a:gd name="connsiteY2" fmla="*/ 1034462 h 1392456"/>
              <a:gd name="connsiteX3" fmla="*/ 260867 w 1301346"/>
              <a:gd name="connsiteY3" fmla="*/ 1038849 h 1392456"/>
              <a:gd name="connsiteX4" fmla="*/ 0 w 1301346"/>
              <a:gd name="connsiteY4" fmla="*/ 1077063 h 1392456"/>
              <a:gd name="connsiteX5" fmla="*/ 2340 w 1301346"/>
              <a:gd name="connsiteY5" fmla="*/ 957026 h 1392456"/>
              <a:gd name="connsiteX6" fmla="*/ 2340 w 1301346"/>
              <a:gd name="connsiteY6" fmla="*/ 164546 h 1392456"/>
              <a:gd name="connsiteX7" fmla="*/ 370050 w 1301346"/>
              <a:gd name="connsiteY7" fmla="*/ 1619 h 1392456"/>
              <a:gd name="connsiteX8" fmla="*/ 550980 w 1301346"/>
              <a:gd name="connsiteY8" fmla="*/ 13186 h 1392456"/>
              <a:gd name="connsiteX9" fmla="*/ 806778 w 1301346"/>
              <a:gd name="connsiteY9" fmla="*/ 35739 h 1392456"/>
              <a:gd name="connsiteX10" fmla="*/ 976531 w 1301346"/>
              <a:gd name="connsiteY10" fmla="*/ 95334 h 1392456"/>
              <a:gd name="connsiteX11" fmla="*/ 1059261 w 1301346"/>
              <a:gd name="connsiteY11" fmla="*/ 179040 h 1392456"/>
              <a:gd name="connsiteX12" fmla="*/ 1165063 w 1301346"/>
              <a:gd name="connsiteY12" fmla="*/ 272106 h 1392456"/>
              <a:gd name="connsiteX13" fmla="*/ 1209387 w 1301346"/>
              <a:gd name="connsiteY13" fmla="*/ 383757 h 1392456"/>
              <a:gd name="connsiteX14" fmla="*/ 1263978 w 1301346"/>
              <a:gd name="connsiteY14" fmla="*/ 479291 h 1392456"/>
              <a:gd name="connsiteX15" fmla="*/ 1291274 w 1301346"/>
              <a:gd name="connsiteY15" fmla="*/ 595297 h 1392456"/>
              <a:gd name="connsiteX16" fmla="*/ 1301346 w 1301346"/>
              <a:gd name="connsiteY16" fmla="*/ 730604 h 1392456"/>
              <a:gd name="connsiteX17" fmla="*/ 1277626 w 1301346"/>
              <a:gd name="connsiteY17" fmla="*/ 875076 h 1392456"/>
              <a:gd name="connsiteX18" fmla="*/ 1197297 w 1301346"/>
              <a:gd name="connsiteY18" fmla="*/ 1061529 h 1392456"/>
              <a:gd name="connsiteX19" fmla="*/ 1120676 w 1301346"/>
              <a:gd name="connsiteY19" fmla="*/ 1148031 h 1392456"/>
              <a:gd name="connsiteX20" fmla="*/ 970876 w 1301346"/>
              <a:gd name="connsiteY20" fmla="*/ 1311025 h 1392456"/>
              <a:gd name="connsiteX21" fmla="*/ 611940 w 1301346"/>
              <a:gd name="connsiteY21" fmla="*/ 1392456 h 1392456"/>
              <a:gd name="connsiteX0" fmla="*/ 611940 w 1301346"/>
              <a:gd name="connsiteY0" fmla="*/ 1392456 h 1392456"/>
              <a:gd name="connsiteX1" fmla="*/ 479426 w 1301346"/>
              <a:gd name="connsiteY1" fmla="*/ 1039628 h 1392456"/>
              <a:gd name="connsiteX2" fmla="*/ 417717 w 1301346"/>
              <a:gd name="connsiteY2" fmla="*/ 1034462 h 1392456"/>
              <a:gd name="connsiteX3" fmla="*/ 260867 w 1301346"/>
              <a:gd name="connsiteY3" fmla="*/ 1038849 h 1392456"/>
              <a:gd name="connsiteX4" fmla="*/ 0 w 1301346"/>
              <a:gd name="connsiteY4" fmla="*/ 1077063 h 1392456"/>
              <a:gd name="connsiteX5" fmla="*/ 2340 w 1301346"/>
              <a:gd name="connsiteY5" fmla="*/ 957026 h 1392456"/>
              <a:gd name="connsiteX6" fmla="*/ 2340 w 1301346"/>
              <a:gd name="connsiteY6" fmla="*/ 164546 h 1392456"/>
              <a:gd name="connsiteX7" fmla="*/ 376873 w 1301346"/>
              <a:gd name="connsiteY7" fmla="*/ 22091 h 1392456"/>
              <a:gd name="connsiteX8" fmla="*/ 550980 w 1301346"/>
              <a:gd name="connsiteY8" fmla="*/ 13186 h 1392456"/>
              <a:gd name="connsiteX9" fmla="*/ 806778 w 1301346"/>
              <a:gd name="connsiteY9" fmla="*/ 35739 h 1392456"/>
              <a:gd name="connsiteX10" fmla="*/ 976531 w 1301346"/>
              <a:gd name="connsiteY10" fmla="*/ 95334 h 1392456"/>
              <a:gd name="connsiteX11" fmla="*/ 1059261 w 1301346"/>
              <a:gd name="connsiteY11" fmla="*/ 179040 h 1392456"/>
              <a:gd name="connsiteX12" fmla="*/ 1165063 w 1301346"/>
              <a:gd name="connsiteY12" fmla="*/ 272106 h 1392456"/>
              <a:gd name="connsiteX13" fmla="*/ 1209387 w 1301346"/>
              <a:gd name="connsiteY13" fmla="*/ 383757 h 1392456"/>
              <a:gd name="connsiteX14" fmla="*/ 1263978 w 1301346"/>
              <a:gd name="connsiteY14" fmla="*/ 479291 h 1392456"/>
              <a:gd name="connsiteX15" fmla="*/ 1291274 w 1301346"/>
              <a:gd name="connsiteY15" fmla="*/ 595297 h 1392456"/>
              <a:gd name="connsiteX16" fmla="*/ 1301346 w 1301346"/>
              <a:gd name="connsiteY16" fmla="*/ 730604 h 1392456"/>
              <a:gd name="connsiteX17" fmla="*/ 1277626 w 1301346"/>
              <a:gd name="connsiteY17" fmla="*/ 875076 h 1392456"/>
              <a:gd name="connsiteX18" fmla="*/ 1197297 w 1301346"/>
              <a:gd name="connsiteY18" fmla="*/ 1061529 h 1392456"/>
              <a:gd name="connsiteX19" fmla="*/ 1120676 w 1301346"/>
              <a:gd name="connsiteY19" fmla="*/ 1148031 h 1392456"/>
              <a:gd name="connsiteX20" fmla="*/ 970876 w 1301346"/>
              <a:gd name="connsiteY20" fmla="*/ 1311025 h 1392456"/>
              <a:gd name="connsiteX21" fmla="*/ 611940 w 1301346"/>
              <a:gd name="connsiteY21" fmla="*/ 1392456 h 1392456"/>
              <a:gd name="connsiteX0" fmla="*/ 611940 w 1301346"/>
              <a:gd name="connsiteY0" fmla="*/ 1386786 h 1386786"/>
              <a:gd name="connsiteX1" fmla="*/ 479426 w 1301346"/>
              <a:gd name="connsiteY1" fmla="*/ 1033958 h 1386786"/>
              <a:gd name="connsiteX2" fmla="*/ 417717 w 1301346"/>
              <a:gd name="connsiteY2" fmla="*/ 1028792 h 1386786"/>
              <a:gd name="connsiteX3" fmla="*/ 260867 w 1301346"/>
              <a:gd name="connsiteY3" fmla="*/ 1033179 h 1386786"/>
              <a:gd name="connsiteX4" fmla="*/ 0 w 1301346"/>
              <a:gd name="connsiteY4" fmla="*/ 1071393 h 1386786"/>
              <a:gd name="connsiteX5" fmla="*/ 2340 w 1301346"/>
              <a:gd name="connsiteY5" fmla="*/ 951356 h 1386786"/>
              <a:gd name="connsiteX6" fmla="*/ 2340 w 1301346"/>
              <a:gd name="connsiteY6" fmla="*/ 158876 h 1386786"/>
              <a:gd name="connsiteX7" fmla="*/ 376873 w 1301346"/>
              <a:gd name="connsiteY7" fmla="*/ 16421 h 1386786"/>
              <a:gd name="connsiteX8" fmla="*/ 550980 w 1301346"/>
              <a:gd name="connsiteY8" fmla="*/ 7516 h 1386786"/>
              <a:gd name="connsiteX9" fmla="*/ 684434 w 1301346"/>
              <a:gd name="connsiteY9" fmla="*/ 1232 h 1386786"/>
              <a:gd name="connsiteX10" fmla="*/ 806778 w 1301346"/>
              <a:gd name="connsiteY10" fmla="*/ 30069 h 1386786"/>
              <a:gd name="connsiteX11" fmla="*/ 976531 w 1301346"/>
              <a:gd name="connsiteY11" fmla="*/ 89664 h 1386786"/>
              <a:gd name="connsiteX12" fmla="*/ 1059261 w 1301346"/>
              <a:gd name="connsiteY12" fmla="*/ 173370 h 1386786"/>
              <a:gd name="connsiteX13" fmla="*/ 1165063 w 1301346"/>
              <a:gd name="connsiteY13" fmla="*/ 266436 h 1386786"/>
              <a:gd name="connsiteX14" fmla="*/ 1209387 w 1301346"/>
              <a:gd name="connsiteY14" fmla="*/ 378087 h 1386786"/>
              <a:gd name="connsiteX15" fmla="*/ 1263978 w 1301346"/>
              <a:gd name="connsiteY15" fmla="*/ 473621 h 1386786"/>
              <a:gd name="connsiteX16" fmla="*/ 1291274 w 1301346"/>
              <a:gd name="connsiteY16" fmla="*/ 589627 h 1386786"/>
              <a:gd name="connsiteX17" fmla="*/ 1301346 w 1301346"/>
              <a:gd name="connsiteY17" fmla="*/ 724934 h 1386786"/>
              <a:gd name="connsiteX18" fmla="*/ 1277626 w 1301346"/>
              <a:gd name="connsiteY18" fmla="*/ 869406 h 1386786"/>
              <a:gd name="connsiteX19" fmla="*/ 1197297 w 1301346"/>
              <a:gd name="connsiteY19" fmla="*/ 1055859 h 1386786"/>
              <a:gd name="connsiteX20" fmla="*/ 1120676 w 1301346"/>
              <a:gd name="connsiteY20" fmla="*/ 1142361 h 1386786"/>
              <a:gd name="connsiteX21" fmla="*/ 970876 w 1301346"/>
              <a:gd name="connsiteY21" fmla="*/ 1305355 h 1386786"/>
              <a:gd name="connsiteX22" fmla="*/ 611940 w 1301346"/>
              <a:gd name="connsiteY22" fmla="*/ 1386786 h 1386786"/>
              <a:gd name="connsiteX0" fmla="*/ 611940 w 1301346"/>
              <a:gd name="connsiteY0" fmla="*/ 1386786 h 1386786"/>
              <a:gd name="connsiteX1" fmla="*/ 479426 w 1301346"/>
              <a:gd name="connsiteY1" fmla="*/ 1033958 h 1386786"/>
              <a:gd name="connsiteX2" fmla="*/ 417717 w 1301346"/>
              <a:gd name="connsiteY2" fmla="*/ 1028792 h 1386786"/>
              <a:gd name="connsiteX3" fmla="*/ 260867 w 1301346"/>
              <a:gd name="connsiteY3" fmla="*/ 1033179 h 1386786"/>
              <a:gd name="connsiteX4" fmla="*/ 0 w 1301346"/>
              <a:gd name="connsiteY4" fmla="*/ 1071393 h 1386786"/>
              <a:gd name="connsiteX5" fmla="*/ 2340 w 1301346"/>
              <a:gd name="connsiteY5" fmla="*/ 951356 h 1386786"/>
              <a:gd name="connsiteX6" fmla="*/ 2340 w 1301346"/>
              <a:gd name="connsiteY6" fmla="*/ 158876 h 1386786"/>
              <a:gd name="connsiteX7" fmla="*/ 376873 w 1301346"/>
              <a:gd name="connsiteY7" fmla="*/ 16421 h 1386786"/>
              <a:gd name="connsiteX8" fmla="*/ 550980 w 1301346"/>
              <a:gd name="connsiteY8" fmla="*/ 7516 h 1386786"/>
              <a:gd name="connsiteX9" fmla="*/ 684434 w 1301346"/>
              <a:gd name="connsiteY9" fmla="*/ 1232 h 1386786"/>
              <a:gd name="connsiteX10" fmla="*/ 806778 w 1301346"/>
              <a:gd name="connsiteY10" fmla="*/ 30069 h 1386786"/>
              <a:gd name="connsiteX11" fmla="*/ 965312 w 1301346"/>
              <a:gd name="connsiteY11" fmla="*/ 95274 h 1386786"/>
              <a:gd name="connsiteX12" fmla="*/ 1059261 w 1301346"/>
              <a:gd name="connsiteY12" fmla="*/ 173370 h 1386786"/>
              <a:gd name="connsiteX13" fmla="*/ 1165063 w 1301346"/>
              <a:gd name="connsiteY13" fmla="*/ 266436 h 1386786"/>
              <a:gd name="connsiteX14" fmla="*/ 1209387 w 1301346"/>
              <a:gd name="connsiteY14" fmla="*/ 378087 h 1386786"/>
              <a:gd name="connsiteX15" fmla="*/ 1263978 w 1301346"/>
              <a:gd name="connsiteY15" fmla="*/ 473621 h 1386786"/>
              <a:gd name="connsiteX16" fmla="*/ 1291274 w 1301346"/>
              <a:gd name="connsiteY16" fmla="*/ 589627 h 1386786"/>
              <a:gd name="connsiteX17" fmla="*/ 1301346 w 1301346"/>
              <a:gd name="connsiteY17" fmla="*/ 724934 h 1386786"/>
              <a:gd name="connsiteX18" fmla="*/ 1277626 w 1301346"/>
              <a:gd name="connsiteY18" fmla="*/ 869406 h 1386786"/>
              <a:gd name="connsiteX19" fmla="*/ 1197297 w 1301346"/>
              <a:gd name="connsiteY19" fmla="*/ 1055859 h 1386786"/>
              <a:gd name="connsiteX20" fmla="*/ 1120676 w 1301346"/>
              <a:gd name="connsiteY20" fmla="*/ 1142361 h 1386786"/>
              <a:gd name="connsiteX21" fmla="*/ 970876 w 1301346"/>
              <a:gd name="connsiteY21" fmla="*/ 1305355 h 1386786"/>
              <a:gd name="connsiteX22" fmla="*/ 611940 w 1301346"/>
              <a:gd name="connsiteY22" fmla="*/ 1386786 h 1386786"/>
              <a:gd name="connsiteX0" fmla="*/ 611940 w 1301346"/>
              <a:gd name="connsiteY0" fmla="*/ 1386786 h 1386786"/>
              <a:gd name="connsiteX1" fmla="*/ 479426 w 1301346"/>
              <a:gd name="connsiteY1" fmla="*/ 1033958 h 1386786"/>
              <a:gd name="connsiteX2" fmla="*/ 417717 w 1301346"/>
              <a:gd name="connsiteY2" fmla="*/ 1028792 h 1386786"/>
              <a:gd name="connsiteX3" fmla="*/ 260867 w 1301346"/>
              <a:gd name="connsiteY3" fmla="*/ 1033179 h 1386786"/>
              <a:gd name="connsiteX4" fmla="*/ 0 w 1301346"/>
              <a:gd name="connsiteY4" fmla="*/ 1071393 h 1386786"/>
              <a:gd name="connsiteX5" fmla="*/ 2340 w 1301346"/>
              <a:gd name="connsiteY5" fmla="*/ 951356 h 1386786"/>
              <a:gd name="connsiteX6" fmla="*/ 2340 w 1301346"/>
              <a:gd name="connsiteY6" fmla="*/ 158876 h 1386786"/>
              <a:gd name="connsiteX7" fmla="*/ 376873 w 1301346"/>
              <a:gd name="connsiteY7" fmla="*/ 16421 h 1386786"/>
              <a:gd name="connsiteX8" fmla="*/ 550980 w 1301346"/>
              <a:gd name="connsiteY8" fmla="*/ 7516 h 1386786"/>
              <a:gd name="connsiteX9" fmla="*/ 684434 w 1301346"/>
              <a:gd name="connsiteY9" fmla="*/ 1232 h 1386786"/>
              <a:gd name="connsiteX10" fmla="*/ 806778 w 1301346"/>
              <a:gd name="connsiteY10" fmla="*/ 30069 h 1386786"/>
              <a:gd name="connsiteX11" fmla="*/ 965312 w 1301346"/>
              <a:gd name="connsiteY11" fmla="*/ 95274 h 1386786"/>
              <a:gd name="connsiteX12" fmla="*/ 1070481 w 1301346"/>
              <a:gd name="connsiteY12" fmla="*/ 173370 h 1386786"/>
              <a:gd name="connsiteX13" fmla="*/ 1165063 w 1301346"/>
              <a:gd name="connsiteY13" fmla="*/ 266436 h 1386786"/>
              <a:gd name="connsiteX14" fmla="*/ 1209387 w 1301346"/>
              <a:gd name="connsiteY14" fmla="*/ 378087 h 1386786"/>
              <a:gd name="connsiteX15" fmla="*/ 1263978 w 1301346"/>
              <a:gd name="connsiteY15" fmla="*/ 473621 h 1386786"/>
              <a:gd name="connsiteX16" fmla="*/ 1291274 w 1301346"/>
              <a:gd name="connsiteY16" fmla="*/ 589627 h 1386786"/>
              <a:gd name="connsiteX17" fmla="*/ 1301346 w 1301346"/>
              <a:gd name="connsiteY17" fmla="*/ 724934 h 1386786"/>
              <a:gd name="connsiteX18" fmla="*/ 1277626 w 1301346"/>
              <a:gd name="connsiteY18" fmla="*/ 869406 h 1386786"/>
              <a:gd name="connsiteX19" fmla="*/ 1197297 w 1301346"/>
              <a:gd name="connsiteY19" fmla="*/ 1055859 h 1386786"/>
              <a:gd name="connsiteX20" fmla="*/ 1120676 w 1301346"/>
              <a:gd name="connsiteY20" fmla="*/ 1142361 h 1386786"/>
              <a:gd name="connsiteX21" fmla="*/ 970876 w 1301346"/>
              <a:gd name="connsiteY21" fmla="*/ 1305355 h 1386786"/>
              <a:gd name="connsiteX22" fmla="*/ 611940 w 1301346"/>
              <a:gd name="connsiteY22" fmla="*/ 1386786 h 1386786"/>
              <a:gd name="connsiteX0" fmla="*/ 611940 w 1301346"/>
              <a:gd name="connsiteY0" fmla="*/ 1386786 h 1386786"/>
              <a:gd name="connsiteX1" fmla="*/ 479426 w 1301346"/>
              <a:gd name="connsiteY1" fmla="*/ 1033958 h 1386786"/>
              <a:gd name="connsiteX2" fmla="*/ 417717 w 1301346"/>
              <a:gd name="connsiteY2" fmla="*/ 1028792 h 1386786"/>
              <a:gd name="connsiteX3" fmla="*/ 260867 w 1301346"/>
              <a:gd name="connsiteY3" fmla="*/ 1033179 h 1386786"/>
              <a:gd name="connsiteX4" fmla="*/ 0 w 1301346"/>
              <a:gd name="connsiteY4" fmla="*/ 1071393 h 1386786"/>
              <a:gd name="connsiteX5" fmla="*/ 2340 w 1301346"/>
              <a:gd name="connsiteY5" fmla="*/ 951356 h 1386786"/>
              <a:gd name="connsiteX6" fmla="*/ 2340 w 1301346"/>
              <a:gd name="connsiteY6" fmla="*/ 158876 h 1386786"/>
              <a:gd name="connsiteX7" fmla="*/ 376873 w 1301346"/>
              <a:gd name="connsiteY7" fmla="*/ 16421 h 1386786"/>
              <a:gd name="connsiteX8" fmla="*/ 550980 w 1301346"/>
              <a:gd name="connsiteY8" fmla="*/ 7516 h 1386786"/>
              <a:gd name="connsiteX9" fmla="*/ 684434 w 1301346"/>
              <a:gd name="connsiteY9" fmla="*/ 1232 h 1386786"/>
              <a:gd name="connsiteX10" fmla="*/ 806778 w 1301346"/>
              <a:gd name="connsiteY10" fmla="*/ 30069 h 1386786"/>
              <a:gd name="connsiteX11" fmla="*/ 965312 w 1301346"/>
              <a:gd name="connsiteY11" fmla="*/ 95274 h 1386786"/>
              <a:gd name="connsiteX12" fmla="*/ 1070481 w 1301346"/>
              <a:gd name="connsiteY12" fmla="*/ 173370 h 1386786"/>
              <a:gd name="connsiteX13" fmla="*/ 1165063 w 1301346"/>
              <a:gd name="connsiteY13" fmla="*/ 266436 h 1386786"/>
              <a:gd name="connsiteX14" fmla="*/ 1209387 w 1301346"/>
              <a:gd name="connsiteY14" fmla="*/ 378087 h 1386786"/>
              <a:gd name="connsiteX15" fmla="*/ 1263978 w 1301346"/>
              <a:gd name="connsiteY15" fmla="*/ 473621 h 1386786"/>
              <a:gd name="connsiteX16" fmla="*/ 1291274 w 1301346"/>
              <a:gd name="connsiteY16" fmla="*/ 589627 h 1386786"/>
              <a:gd name="connsiteX17" fmla="*/ 1301346 w 1301346"/>
              <a:gd name="connsiteY17" fmla="*/ 724934 h 1386786"/>
              <a:gd name="connsiteX18" fmla="*/ 1277626 w 1301346"/>
              <a:gd name="connsiteY18" fmla="*/ 869406 h 1386786"/>
              <a:gd name="connsiteX19" fmla="*/ 1197297 w 1301346"/>
              <a:gd name="connsiteY19" fmla="*/ 1055859 h 1386786"/>
              <a:gd name="connsiteX20" fmla="*/ 1120676 w 1301346"/>
              <a:gd name="connsiteY20" fmla="*/ 1142361 h 1386786"/>
              <a:gd name="connsiteX21" fmla="*/ 970876 w 1301346"/>
              <a:gd name="connsiteY21" fmla="*/ 1305355 h 1386786"/>
              <a:gd name="connsiteX22" fmla="*/ 611940 w 1301346"/>
              <a:gd name="connsiteY22" fmla="*/ 1386786 h 1386786"/>
              <a:gd name="connsiteX0" fmla="*/ 611940 w 1301346"/>
              <a:gd name="connsiteY0" fmla="*/ 1386786 h 1386786"/>
              <a:gd name="connsiteX1" fmla="*/ 479426 w 1301346"/>
              <a:gd name="connsiteY1" fmla="*/ 1033958 h 1386786"/>
              <a:gd name="connsiteX2" fmla="*/ 417717 w 1301346"/>
              <a:gd name="connsiteY2" fmla="*/ 1028792 h 1386786"/>
              <a:gd name="connsiteX3" fmla="*/ 260867 w 1301346"/>
              <a:gd name="connsiteY3" fmla="*/ 1033179 h 1386786"/>
              <a:gd name="connsiteX4" fmla="*/ 0 w 1301346"/>
              <a:gd name="connsiteY4" fmla="*/ 1071393 h 1386786"/>
              <a:gd name="connsiteX5" fmla="*/ 2340 w 1301346"/>
              <a:gd name="connsiteY5" fmla="*/ 951356 h 1386786"/>
              <a:gd name="connsiteX6" fmla="*/ 2340 w 1301346"/>
              <a:gd name="connsiteY6" fmla="*/ 158876 h 1386786"/>
              <a:gd name="connsiteX7" fmla="*/ 376873 w 1301346"/>
              <a:gd name="connsiteY7" fmla="*/ 16421 h 1386786"/>
              <a:gd name="connsiteX8" fmla="*/ 550980 w 1301346"/>
              <a:gd name="connsiteY8" fmla="*/ 7516 h 1386786"/>
              <a:gd name="connsiteX9" fmla="*/ 684434 w 1301346"/>
              <a:gd name="connsiteY9" fmla="*/ 1232 h 1386786"/>
              <a:gd name="connsiteX10" fmla="*/ 806778 w 1301346"/>
              <a:gd name="connsiteY10" fmla="*/ 30069 h 1386786"/>
              <a:gd name="connsiteX11" fmla="*/ 965312 w 1301346"/>
              <a:gd name="connsiteY11" fmla="*/ 95274 h 1386786"/>
              <a:gd name="connsiteX12" fmla="*/ 1070481 w 1301346"/>
              <a:gd name="connsiteY12" fmla="*/ 173370 h 1386786"/>
              <a:gd name="connsiteX13" fmla="*/ 1165063 w 1301346"/>
              <a:gd name="connsiteY13" fmla="*/ 266436 h 1386786"/>
              <a:gd name="connsiteX14" fmla="*/ 1226216 w 1301346"/>
              <a:gd name="connsiteY14" fmla="*/ 378087 h 1386786"/>
              <a:gd name="connsiteX15" fmla="*/ 1263978 w 1301346"/>
              <a:gd name="connsiteY15" fmla="*/ 473621 h 1386786"/>
              <a:gd name="connsiteX16" fmla="*/ 1291274 w 1301346"/>
              <a:gd name="connsiteY16" fmla="*/ 589627 h 1386786"/>
              <a:gd name="connsiteX17" fmla="*/ 1301346 w 1301346"/>
              <a:gd name="connsiteY17" fmla="*/ 724934 h 1386786"/>
              <a:gd name="connsiteX18" fmla="*/ 1277626 w 1301346"/>
              <a:gd name="connsiteY18" fmla="*/ 869406 h 1386786"/>
              <a:gd name="connsiteX19" fmla="*/ 1197297 w 1301346"/>
              <a:gd name="connsiteY19" fmla="*/ 1055859 h 1386786"/>
              <a:gd name="connsiteX20" fmla="*/ 1120676 w 1301346"/>
              <a:gd name="connsiteY20" fmla="*/ 1142361 h 1386786"/>
              <a:gd name="connsiteX21" fmla="*/ 970876 w 1301346"/>
              <a:gd name="connsiteY21" fmla="*/ 1305355 h 1386786"/>
              <a:gd name="connsiteX22" fmla="*/ 611940 w 1301346"/>
              <a:gd name="connsiteY22" fmla="*/ 1386786 h 1386786"/>
              <a:gd name="connsiteX0" fmla="*/ 651209 w 1340615"/>
              <a:gd name="connsiteY0" fmla="*/ 1386786 h 1386786"/>
              <a:gd name="connsiteX1" fmla="*/ 518695 w 1340615"/>
              <a:gd name="connsiteY1" fmla="*/ 1033958 h 1386786"/>
              <a:gd name="connsiteX2" fmla="*/ 456986 w 1340615"/>
              <a:gd name="connsiteY2" fmla="*/ 1028792 h 1386786"/>
              <a:gd name="connsiteX3" fmla="*/ 300136 w 1340615"/>
              <a:gd name="connsiteY3" fmla="*/ 1033179 h 1386786"/>
              <a:gd name="connsiteX4" fmla="*/ 0 w 1340615"/>
              <a:gd name="connsiteY4" fmla="*/ 1099442 h 1386786"/>
              <a:gd name="connsiteX5" fmla="*/ 41609 w 1340615"/>
              <a:gd name="connsiteY5" fmla="*/ 951356 h 1386786"/>
              <a:gd name="connsiteX6" fmla="*/ 41609 w 1340615"/>
              <a:gd name="connsiteY6" fmla="*/ 158876 h 1386786"/>
              <a:gd name="connsiteX7" fmla="*/ 416142 w 1340615"/>
              <a:gd name="connsiteY7" fmla="*/ 16421 h 1386786"/>
              <a:gd name="connsiteX8" fmla="*/ 590249 w 1340615"/>
              <a:gd name="connsiteY8" fmla="*/ 7516 h 1386786"/>
              <a:gd name="connsiteX9" fmla="*/ 723703 w 1340615"/>
              <a:gd name="connsiteY9" fmla="*/ 1232 h 1386786"/>
              <a:gd name="connsiteX10" fmla="*/ 846047 w 1340615"/>
              <a:gd name="connsiteY10" fmla="*/ 30069 h 1386786"/>
              <a:gd name="connsiteX11" fmla="*/ 1004581 w 1340615"/>
              <a:gd name="connsiteY11" fmla="*/ 95274 h 1386786"/>
              <a:gd name="connsiteX12" fmla="*/ 1109750 w 1340615"/>
              <a:gd name="connsiteY12" fmla="*/ 173370 h 1386786"/>
              <a:gd name="connsiteX13" fmla="*/ 1204332 w 1340615"/>
              <a:gd name="connsiteY13" fmla="*/ 266436 h 1386786"/>
              <a:gd name="connsiteX14" fmla="*/ 1265485 w 1340615"/>
              <a:gd name="connsiteY14" fmla="*/ 378087 h 1386786"/>
              <a:gd name="connsiteX15" fmla="*/ 1303247 w 1340615"/>
              <a:gd name="connsiteY15" fmla="*/ 473621 h 1386786"/>
              <a:gd name="connsiteX16" fmla="*/ 1330543 w 1340615"/>
              <a:gd name="connsiteY16" fmla="*/ 589627 h 1386786"/>
              <a:gd name="connsiteX17" fmla="*/ 1340615 w 1340615"/>
              <a:gd name="connsiteY17" fmla="*/ 724934 h 1386786"/>
              <a:gd name="connsiteX18" fmla="*/ 1316895 w 1340615"/>
              <a:gd name="connsiteY18" fmla="*/ 869406 h 1386786"/>
              <a:gd name="connsiteX19" fmla="*/ 1236566 w 1340615"/>
              <a:gd name="connsiteY19" fmla="*/ 1055859 h 1386786"/>
              <a:gd name="connsiteX20" fmla="*/ 1159945 w 1340615"/>
              <a:gd name="connsiteY20" fmla="*/ 1142361 h 1386786"/>
              <a:gd name="connsiteX21" fmla="*/ 1010145 w 1340615"/>
              <a:gd name="connsiteY21" fmla="*/ 1305355 h 1386786"/>
              <a:gd name="connsiteX22" fmla="*/ 651209 w 1340615"/>
              <a:gd name="connsiteY22" fmla="*/ 1386786 h 1386786"/>
              <a:gd name="connsiteX0" fmla="*/ 651209 w 1340615"/>
              <a:gd name="connsiteY0" fmla="*/ 1386786 h 1386786"/>
              <a:gd name="connsiteX1" fmla="*/ 518695 w 1340615"/>
              <a:gd name="connsiteY1" fmla="*/ 1033958 h 1386786"/>
              <a:gd name="connsiteX2" fmla="*/ 456986 w 1340615"/>
              <a:gd name="connsiteY2" fmla="*/ 1028792 h 1386786"/>
              <a:gd name="connsiteX3" fmla="*/ 300136 w 1340615"/>
              <a:gd name="connsiteY3" fmla="*/ 1033179 h 1386786"/>
              <a:gd name="connsiteX4" fmla="*/ 0 w 1340615"/>
              <a:gd name="connsiteY4" fmla="*/ 1099442 h 1386786"/>
              <a:gd name="connsiteX5" fmla="*/ 41609 w 1340615"/>
              <a:gd name="connsiteY5" fmla="*/ 951356 h 1386786"/>
              <a:gd name="connsiteX6" fmla="*/ 2340 w 1340615"/>
              <a:gd name="connsiteY6" fmla="*/ 170095 h 1386786"/>
              <a:gd name="connsiteX7" fmla="*/ 416142 w 1340615"/>
              <a:gd name="connsiteY7" fmla="*/ 16421 h 1386786"/>
              <a:gd name="connsiteX8" fmla="*/ 590249 w 1340615"/>
              <a:gd name="connsiteY8" fmla="*/ 7516 h 1386786"/>
              <a:gd name="connsiteX9" fmla="*/ 723703 w 1340615"/>
              <a:gd name="connsiteY9" fmla="*/ 1232 h 1386786"/>
              <a:gd name="connsiteX10" fmla="*/ 846047 w 1340615"/>
              <a:gd name="connsiteY10" fmla="*/ 30069 h 1386786"/>
              <a:gd name="connsiteX11" fmla="*/ 1004581 w 1340615"/>
              <a:gd name="connsiteY11" fmla="*/ 95274 h 1386786"/>
              <a:gd name="connsiteX12" fmla="*/ 1109750 w 1340615"/>
              <a:gd name="connsiteY12" fmla="*/ 173370 h 1386786"/>
              <a:gd name="connsiteX13" fmla="*/ 1204332 w 1340615"/>
              <a:gd name="connsiteY13" fmla="*/ 266436 h 1386786"/>
              <a:gd name="connsiteX14" fmla="*/ 1265485 w 1340615"/>
              <a:gd name="connsiteY14" fmla="*/ 378087 h 1386786"/>
              <a:gd name="connsiteX15" fmla="*/ 1303247 w 1340615"/>
              <a:gd name="connsiteY15" fmla="*/ 473621 h 1386786"/>
              <a:gd name="connsiteX16" fmla="*/ 1330543 w 1340615"/>
              <a:gd name="connsiteY16" fmla="*/ 589627 h 1386786"/>
              <a:gd name="connsiteX17" fmla="*/ 1340615 w 1340615"/>
              <a:gd name="connsiteY17" fmla="*/ 724934 h 1386786"/>
              <a:gd name="connsiteX18" fmla="*/ 1316895 w 1340615"/>
              <a:gd name="connsiteY18" fmla="*/ 869406 h 1386786"/>
              <a:gd name="connsiteX19" fmla="*/ 1236566 w 1340615"/>
              <a:gd name="connsiteY19" fmla="*/ 1055859 h 1386786"/>
              <a:gd name="connsiteX20" fmla="*/ 1159945 w 1340615"/>
              <a:gd name="connsiteY20" fmla="*/ 1142361 h 1386786"/>
              <a:gd name="connsiteX21" fmla="*/ 1010145 w 1340615"/>
              <a:gd name="connsiteY21" fmla="*/ 1305355 h 1386786"/>
              <a:gd name="connsiteX22" fmla="*/ 651209 w 1340615"/>
              <a:gd name="connsiteY22" fmla="*/ 1386786 h 1386786"/>
              <a:gd name="connsiteX0" fmla="*/ 651209 w 1340615"/>
              <a:gd name="connsiteY0" fmla="*/ 1386786 h 1386786"/>
              <a:gd name="connsiteX1" fmla="*/ 518695 w 1340615"/>
              <a:gd name="connsiteY1" fmla="*/ 1033958 h 1386786"/>
              <a:gd name="connsiteX2" fmla="*/ 456986 w 1340615"/>
              <a:gd name="connsiteY2" fmla="*/ 1028792 h 1386786"/>
              <a:gd name="connsiteX3" fmla="*/ 300136 w 1340615"/>
              <a:gd name="connsiteY3" fmla="*/ 1033179 h 1386786"/>
              <a:gd name="connsiteX4" fmla="*/ 0 w 1340615"/>
              <a:gd name="connsiteY4" fmla="*/ 1099442 h 1386786"/>
              <a:gd name="connsiteX5" fmla="*/ 2340 w 1340615"/>
              <a:gd name="connsiteY5" fmla="*/ 951356 h 1386786"/>
              <a:gd name="connsiteX6" fmla="*/ 2340 w 1340615"/>
              <a:gd name="connsiteY6" fmla="*/ 170095 h 1386786"/>
              <a:gd name="connsiteX7" fmla="*/ 416142 w 1340615"/>
              <a:gd name="connsiteY7" fmla="*/ 16421 h 1386786"/>
              <a:gd name="connsiteX8" fmla="*/ 590249 w 1340615"/>
              <a:gd name="connsiteY8" fmla="*/ 7516 h 1386786"/>
              <a:gd name="connsiteX9" fmla="*/ 723703 w 1340615"/>
              <a:gd name="connsiteY9" fmla="*/ 1232 h 1386786"/>
              <a:gd name="connsiteX10" fmla="*/ 846047 w 1340615"/>
              <a:gd name="connsiteY10" fmla="*/ 30069 h 1386786"/>
              <a:gd name="connsiteX11" fmla="*/ 1004581 w 1340615"/>
              <a:gd name="connsiteY11" fmla="*/ 95274 h 1386786"/>
              <a:gd name="connsiteX12" fmla="*/ 1109750 w 1340615"/>
              <a:gd name="connsiteY12" fmla="*/ 173370 h 1386786"/>
              <a:gd name="connsiteX13" fmla="*/ 1204332 w 1340615"/>
              <a:gd name="connsiteY13" fmla="*/ 266436 h 1386786"/>
              <a:gd name="connsiteX14" fmla="*/ 1265485 w 1340615"/>
              <a:gd name="connsiteY14" fmla="*/ 378087 h 1386786"/>
              <a:gd name="connsiteX15" fmla="*/ 1303247 w 1340615"/>
              <a:gd name="connsiteY15" fmla="*/ 473621 h 1386786"/>
              <a:gd name="connsiteX16" fmla="*/ 1330543 w 1340615"/>
              <a:gd name="connsiteY16" fmla="*/ 589627 h 1386786"/>
              <a:gd name="connsiteX17" fmla="*/ 1340615 w 1340615"/>
              <a:gd name="connsiteY17" fmla="*/ 724934 h 1386786"/>
              <a:gd name="connsiteX18" fmla="*/ 1316895 w 1340615"/>
              <a:gd name="connsiteY18" fmla="*/ 869406 h 1386786"/>
              <a:gd name="connsiteX19" fmla="*/ 1236566 w 1340615"/>
              <a:gd name="connsiteY19" fmla="*/ 1055859 h 1386786"/>
              <a:gd name="connsiteX20" fmla="*/ 1159945 w 1340615"/>
              <a:gd name="connsiteY20" fmla="*/ 1142361 h 1386786"/>
              <a:gd name="connsiteX21" fmla="*/ 1010145 w 1340615"/>
              <a:gd name="connsiteY21" fmla="*/ 1305355 h 1386786"/>
              <a:gd name="connsiteX22" fmla="*/ 651209 w 1340615"/>
              <a:gd name="connsiteY22" fmla="*/ 1386786 h 1386786"/>
              <a:gd name="connsiteX0" fmla="*/ 651209 w 1340615"/>
              <a:gd name="connsiteY0" fmla="*/ 1386786 h 1386786"/>
              <a:gd name="connsiteX1" fmla="*/ 518695 w 1340615"/>
              <a:gd name="connsiteY1" fmla="*/ 1033958 h 1386786"/>
              <a:gd name="connsiteX2" fmla="*/ 456986 w 1340615"/>
              <a:gd name="connsiteY2" fmla="*/ 1028792 h 1386786"/>
              <a:gd name="connsiteX3" fmla="*/ 305746 w 1340615"/>
              <a:gd name="connsiteY3" fmla="*/ 1044399 h 1386786"/>
              <a:gd name="connsiteX4" fmla="*/ 0 w 1340615"/>
              <a:gd name="connsiteY4" fmla="*/ 1099442 h 1386786"/>
              <a:gd name="connsiteX5" fmla="*/ 2340 w 1340615"/>
              <a:gd name="connsiteY5" fmla="*/ 951356 h 1386786"/>
              <a:gd name="connsiteX6" fmla="*/ 2340 w 1340615"/>
              <a:gd name="connsiteY6" fmla="*/ 170095 h 1386786"/>
              <a:gd name="connsiteX7" fmla="*/ 416142 w 1340615"/>
              <a:gd name="connsiteY7" fmla="*/ 16421 h 1386786"/>
              <a:gd name="connsiteX8" fmla="*/ 590249 w 1340615"/>
              <a:gd name="connsiteY8" fmla="*/ 7516 h 1386786"/>
              <a:gd name="connsiteX9" fmla="*/ 723703 w 1340615"/>
              <a:gd name="connsiteY9" fmla="*/ 1232 h 1386786"/>
              <a:gd name="connsiteX10" fmla="*/ 846047 w 1340615"/>
              <a:gd name="connsiteY10" fmla="*/ 30069 h 1386786"/>
              <a:gd name="connsiteX11" fmla="*/ 1004581 w 1340615"/>
              <a:gd name="connsiteY11" fmla="*/ 95274 h 1386786"/>
              <a:gd name="connsiteX12" fmla="*/ 1109750 w 1340615"/>
              <a:gd name="connsiteY12" fmla="*/ 173370 h 1386786"/>
              <a:gd name="connsiteX13" fmla="*/ 1204332 w 1340615"/>
              <a:gd name="connsiteY13" fmla="*/ 266436 h 1386786"/>
              <a:gd name="connsiteX14" fmla="*/ 1265485 w 1340615"/>
              <a:gd name="connsiteY14" fmla="*/ 378087 h 1386786"/>
              <a:gd name="connsiteX15" fmla="*/ 1303247 w 1340615"/>
              <a:gd name="connsiteY15" fmla="*/ 473621 h 1386786"/>
              <a:gd name="connsiteX16" fmla="*/ 1330543 w 1340615"/>
              <a:gd name="connsiteY16" fmla="*/ 589627 h 1386786"/>
              <a:gd name="connsiteX17" fmla="*/ 1340615 w 1340615"/>
              <a:gd name="connsiteY17" fmla="*/ 724934 h 1386786"/>
              <a:gd name="connsiteX18" fmla="*/ 1316895 w 1340615"/>
              <a:gd name="connsiteY18" fmla="*/ 869406 h 1386786"/>
              <a:gd name="connsiteX19" fmla="*/ 1236566 w 1340615"/>
              <a:gd name="connsiteY19" fmla="*/ 1055859 h 1386786"/>
              <a:gd name="connsiteX20" fmla="*/ 1159945 w 1340615"/>
              <a:gd name="connsiteY20" fmla="*/ 1142361 h 1386786"/>
              <a:gd name="connsiteX21" fmla="*/ 1010145 w 1340615"/>
              <a:gd name="connsiteY21" fmla="*/ 1305355 h 1386786"/>
              <a:gd name="connsiteX22" fmla="*/ 651209 w 1340615"/>
              <a:gd name="connsiteY22" fmla="*/ 1386786 h 1386786"/>
              <a:gd name="connsiteX0" fmla="*/ 651209 w 1340615"/>
              <a:gd name="connsiteY0" fmla="*/ 1386786 h 1386786"/>
              <a:gd name="connsiteX1" fmla="*/ 518695 w 1340615"/>
              <a:gd name="connsiteY1" fmla="*/ 1033958 h 1386786"/>
              <a:gd name="connsiteX2" fmla="*/ 456986 w 1340615"/>
              <a:gd name="connsiteY2" fmla="*/ 1028792 h 1386786"/>
              <a:gd name="connsiteX3" fmla="*/ 305746 w 1340615"/>
              <a:gd name="connsiteY3" fmla="*/ 1044399 h 1386786"/>
              <a:gd name="connsiteX4" fmla="*/ 141872 w 1340615"/>
              <a:gd name="connsiteY4" fmla="*/ 1080339 h 1386786"/>
              <a:gd name="connsiteX5" fmla="*/ 0 w 1340615"/>
              <a:gd name="connsiteY5" fmla="*/ 1099442 h 1386786"/>
              <a:gd name="connsiteX6" fmla="*/ 2340 w 1340615"/>
              <a:gd name="connsiteY6" fmla="*/ 951356 h 1386786"/>
              <a:gd name="connsiteX7" fmla="*/ 2340 w 1340615"/>
              <a:gd name="connsiteY7" fmla="*/ 170095 h 1386786"/>
              <a:gd name="connsiteX8" fmla="*/ 416142 w 1340615"/>
              <a:gd name="connsiteY8" fmla="*/ 16421 h 1386786"/>
              <a:gd name="connsiteX9" fmla="*/ 590249 w 1340615"/>
              <a:gd name="connsiteY9" fmla="*/ 7516 h 1386786"/>
              <a:gd name="connsiteX10" fmla="*/ 723703 w 1340615"/>
              <a:gd name="connsiteY10" fmla="*/ 1232 h 1386786"/>
              <a:gd name="connsiteX11" fmla="*/ 846047 w 1340615"/>
              <a:gd name="connsiteY11" fmla="*/ 30069 h 1386786"/>
              <a:gd name="connsiteX12" fmla="*/ 1004581 w 1340615"/>
              <a:gd name="connsiteY12" fmla="*/ 95274 h 1386786"/>
              <a:gd name="connsiteX13" fmla="*/ 1109750 w 1340615"/>
              <a:gd name="connsiteY13" fmla="*/ 173370 h 1386786"/>
              <a:gd name="connsiteX14" fmla="*/ 1204332 w 1340615"/>
              <a:gd name="connsiteY14" fmla="*/ 266436 h 1386786"/>
              <a:gd name="connsiteX15" fmla="*/ 1265485 w 1340615"/>
              <a:gd name="connsiteY15" fmla="*/ 378087 h 1386786"/>
              <a:gd name="connsiteX16" fmla="*/ 1303247 w 1340615"/>
              <a:gd name="connsiteY16" fmla="*/ 473621 h 1386786"/>
              <a:gd name="connsiteX17" fmla="*/ 1330543 w 1340615"/>
              <a:gd name="connsiteY17" fmla="*/ 589627 h 1386786"/>
              <a:gd name="connsiteX18" fmla="*/ 1340615 w 1340615"/>
              <a:gd name="connsiteY18" fmla="*/ 724934 h 1386786"/>
              <a:gd name="connsiteX19" fmla="*/ 1316895 w 1340615"/>
              <a:gd name="connsiteY19" fmla="*/ 869406 h 1386786"/>
              <a:gd name="connsiteX20" fmla="*/ 1236566 w 1340615"/>
              <a:gd name="connsiteY20" fmla="*/ 1055859 h 1386786"/>
              <a:gd name="connsiteX21" fmla="*/ 1159945 w 1340615"/>
              <a:gd name="connsiteY21" fmla="*/ 1142361 h 1386786"/>
              <a:gd name="connsiteX22" fmla="*/ 1010145 w 1340615"/>
              <a:gd name="connsiteY22" fmla="*/ 1305355 h 1386786"/>
              <a:gd name="connsiteX23" fmla="*/ 651209 w 1340615"/>
              <a:gd name="connsiteY23" fmla="*/ 1386786 h 1386786"/>
              <a:gd name="connsiteX0" fmla="*/ 651209 w 1340615"/>
              <a:gd name="connsiteY0" fmla="*/ 1386786 h 1386786"/>
              <a:gd name="connsiteX1" fmla="*/ 585047 w 1340615"/>
              <a:gd name="connsiteY1" fmla="*/ 1254243 h 1386786"/>
              <a:gd name="connsiteX2" fmla="*/ 518695 w 1340615"/>
              <a:gd name="connsiteY2" fmla="*/ 1033958 h 1386786"/>
              <a:gd name="connsiteX3" fmla="*/ 456986 w 1340615"/>
              <a:gd name="connsiteY3" fmla="*/ 1028792 h 1386786"/>
              <a:gd name="connsiteX4" fmla="*/ 305746 w 1340615"/>
              <a:gd name="connsiteY4" fmla="*/ 1044399 h 1386786"/>
              <a:gd name="connsiteX5" fmla="*/ 141872 w 1340615"/>
              <a:gd name="connsiteY5" fmla="*/ 1080339 h 1386786"/>
              <a:gd name="connsiteX6" fmla="*/ 0 w 1340615"/>
              <a:gd name="connsiteY6" fmla="*/ 1099442 h 1386786"/>
              <a:gd name="connsiteX7" fmla="*/ 2340 w 1340615"/>
              <a:gd name="connsiteY7" fmla="*/ 951356 h 1386786"/>
              <a:gd name="connsiteX8" fmla="*/ 2340 w 1340615"/>
              <a:gd name="connsiteY8" fmla="*/ 170095 h 1386786"/>
              <a:gd name="connsiteX9" fmla="*/ 416142 w 1340615"/>
              <a:gd name="connsiteY9" fmla="*/ 16421 h 1386786"/>
              <a:gd name="connsiteX10" fmla="*/ 590249 w 1340615"/>
              <a:gd name="connsiteY10" fmla="*/ 7516 h 1386786"/>
              <a:gd name="connsiteX11" fmla="*/ 723703 w 1340615"/>
              <a:gd name="connsiteY11" fmla="*/ 1232 h 1386786"/>
              <a:gd name="connsiteX12" fmla="*/ 846047 w 1340615"/>
              <a:gd name="connsiteY12" fmla="*/ 30069 h 1386786"/>
              <a:gd name="connsiteX13" fmla="*/ 1004581 w 1340615"/>
              <a:gd name="connsiteY13" fmla="*/ 95274 h 1386786"/>
              <a:gd name="connsiteX14" fmla="*/ 1109750 w 1340615"/>
              <a:gd name="connsiteY14" fmla="*/ 173370 h 1386786"/>
              <a:gd name="connsiteX15" fmla="*/ 1204332 w 1340615"/>
              <a:gd name="connsiteY15" fmla="*/ 266436 h 1386786"/>
              <a:gd name="connsiteX16" fmla="*/ 1265485 w 1340615"/>
              <a:gd name="connsiteY16" fmla="*/ 378087 h 1386786"/>
              <a:gd name="connsiteX17" fmla="*/ 1303247 w 1340615"/>
              <a:gd name="connsiteY17" fmla="*/ 473621 h 1386786"/>
              <a:gd name="connsiteX18" fmla="*/ 1330543 w 1340615"/>
              <a:gd name="connsiteY18" fmla="*/ 589627 h 1386786"/>
              <a:gd name="connsiteX19" fmla="*/ 1340615 w 1340615"/>
              <a:gd name="connsiteY19" fmla="*/ 724934 h 1386786"/>
              <a:gd name="connsiteX20" fmla="*/ 1316895 w 1340615"/>
              <a:gd name="connsiteY20" fmla="*/ 869406 h 1386786"/>
              <a:gd name="connsiteX21" fmla="*/ 1236566 w 1340615"/>
              <a:gd name="connsiteY21" fmla="*/ 1055859 h 1386786"/>
              <a:gd name="connsiteX22" fmla="*/ 1159945 w 1340615"/>
              <a:gd name="connsiteY22" fmla="*/ 1142361 h 1386786"/>
              <a:gd name="connsiteX23" fmla="*/ 1010145 w 1340615"/>
              <a:gd name="connsiteY23" fmla="*/ 1305355 h 1386786"/>
              <a:gd name="connsiteX24" fmla="*/ 651209 w 1340615"/>
              <a:gd name="connsiteY24" fmla="*/ 1386786 h 1386786"/>
              <a:gd name="connsiteX0" fmla="*/ 628770 w 1340615"/>
              <a:gd name="connsiteY0" fmla="*/ 1398006 h 1398006"/>
              <a:gd name="connsiteX1" fmla="*/ 585047 w 1340615"/>
              <a:gd name="connsiteY1" fmla="*/ 1254243 h 1398006"/>
              <a:gd name="connsiteX2" fmla="*/ 518695 w 1340615"/>
              <a:gd name="connsiteY2" fmla="*/ 1033958 h 1398006"/>
              <a:gd name="connsiteX3" fmla="*/ 456986 w 1340615"/>
              <a:gd name="connsiteY3" fmla="*/ 1028792 h 1398006"/>
              <a:gd name="connsiteX4" fmla="*/ 305746 w 1340615"/>
              <a:gd name="connsiteY4" fmla="*/ 1044399 h 1398006"/>
              <a:gd name="connsiteX5" fmla="*/ 141872 w 1340615"/>
              <a:gd name="connsiteY5" fmla="*/ 1080339 h 1398006"/>
              <a:gd name="connsiteX6" fmla="*/ 0 w 1340615"/>
              <a:gd name="connsiteY6" fmla="*/ 1099442 h 1398006"/>
              <a:gd name="connsiteX7" fmla="*/ 2340 w 1340615"/>
              <a:gd name="connsiteY7" fmla="*/ 951356 h 1398006"/>
              <a:gd name="connsiteX8" fmla="*/ 2340 w 1340615"/>
              <a:gd name="connsiteY8" fmla="*/ 170095 h 1398006"/>
              <a:gd name="connsiteX9" fmla="*/ 416142 w 1340615"/>
              <a:gd name="connsiteY9" fmla="*/ 16421 h 1398006"/>
              <a:gd name="connsiteX10" fmla="*/ 590249 w 1340615"/>
              <a:gd name="connsiteY10" fmla="*/ 7516 h 1398006"/>
              <a:gd name="connsiteX11" fmla="*/ 723703 w 1340615"/>
              <a:gd name="connsiteY11" fmla="*/ 1232 h 1398006"/>
              <a:gd name="connsiteX12" fmla="*/ 846047 w 1340615"/>
              <a:gd name="connsiteY12" fmla="*/ 30069 h 1398006"/>
              <a:gd name="connsiteX13" fmla="*/ 1004581 w 1340615"/>
              <a:gd name="connsiteY13" fmla="*/ 95274 h 1398006"/>
              <a:gd name="connsiteX14" fmla="*/ 1109750 w 1340615"/>
              <a:gd name="connsiteY14" fmla="*/ 173370 h 1398006"/>
              <a:gd name="connsiteX15" fmla="*/ 1204332 w 1340615"/>
              <a:gd name="connsiteY15" fmla="*/ 266436 h 1398006"/>
              <a:gd name="connsiteX16" fmla="*/ 1265485 w 1340615"/>
              <a:gd name="connsiteY16" fmla="*/ 378087 h 1398006"/>
              <a:gd name="connsiteX17" fmla="*/ 1303247 w 1340615"/>
              <a:gd name="connsiteY17" fmla="*/ 473621 h 1398006"/>
              <a:gd name="connsiteX18" fmla="*/ 1330543 w 1340615"/>
              <a:gd name="connsiteY18" fmla="*/ 589627 h 1398006"/>
              <a:gd name="connsiteX19" fmla="*/ 1340615 w 1340615"/>
              <a:gd name="connsiteY19" fmla="*/ 724934 h 1398006"/>
              <a:gd name="connsiteX20" fmla="*/ 1316895 w 1340615"/>
              <a:gd name="connsiteY20" fmla="*/ 869406 h 1398006"/>
              <a:gd name="connsiteX21" fmla="*/ 1236566 w 1340615"/>
              <a:gd name="connsiteY21" fmla="*/ 1055859 h 1398006"/>
              <a:gd name="connsiteX22" fmla="*/ 1159945 w 1340615"/>
              <a:gd name="connsiteY22" fmla="*/ 1142361 h 1398006"/>
              <a:gd name="connsiteX23" fmla="*/ 1010145 w 1340615"/>
              <a:gd name="connsiteY23" fmla="*/ 1305355 h 1398006"/>
              <a:gd name="connsiteX24" fmla="*/ 628770 w 1340615"/>
              <a:gd name="connsiteY24" fmla="*/ 1398006 h 1398006"/>
              <a:gd name="connsiteX0" fmla="*/ 628770 w 1340615"/>
              <a:gd name="connsiteY0" fmla="*/ 1398006 h 1398006"/>
              <a:gd name="connsiteX1" fmla="*/ 585047 w 1340615"/>
              <a:gd name="connsiteY1" fmla="*/ 1254243 h 1398006"/>
              <a:gd name="connsiteX2" fmla="*/ 518695 w 1340615"/>
              <a:gd name="connsiteY2" fmla="*/ 1033958 h 1398006"/>
              <a:gd name="connsiteX3" fmla="*/ 456986 w 1340615"/>
              <a:gd name="connsiteY3" fmla="*/ 1028792 h 1398006"/>
              <a:gd name="connsiteX4" fmla="*/ 305746 w 1340615"/>
              <a:gd name="connsiteY4" fmla="*/ 1055619 h 1398006"/>
              <a:gd name="connsiteX5" fmla="*/ 141872 w 1340615"/>
              <a:gd name="connsiteY5" fmla="*/ 1080339 h 1398006"/>
              <a:gd name="connsiteX6" fmla="*/ 0 w 1340615"/>
              <a:gd name="connsiteY6" fmla="*/ 1099442 h 1398006"/>
              <a:gd name="connsiteX7" fmla="*/ 2340 w 1340615"/>
              <a:gd name="connsiteY7" fmla="*/ 951356 h 1398006"/>
              <a:gd name="connsiteX8" fmla="*/ 2340 w 1340615"/>
              <a:gd name="connsiteY8" fmla="*/ 170095 h 1398006"/>
              <a:gd name="connsiteX9" fmla="*/ 416142 w 1340615"/>
              <a:gd name="connsiteY9" fmla="*/ 16421 h 1398006"/>
              <a:gd name="connsiteX10" fmla="*/ 590249 w 1340615"/>
              <a:gd name="connsiteY10" fmla="*/ 7516 h 1398006"/>
              <a:gd name="connsiteX11" fmla="*/ 723703 w 1340615"/>
              <a:gd name="connsiteY11" fmla="*/ 1232 h 1398006"/>
              <a:gd name="connsiteX12" fmla="*/ 846047 w 1340615"/>
              <a:gd name="connsiteY12" fmla="*/ 30069 h 1398006"/>
              <a:gd name="connsiteX13" fmla="*/ 1004581 w 1340615"/>
              <a:gd name="connsiteY13" fmla="*/ 95274 h 1398006"/>
              <a:gd name="connsiteX14" fmla="*/ 1109750 w 1340615"/>
              <a:gd name="connsiteY14" fmla="*/ 173370 h 1398006"/>
              <a:gd name="connsiteX15" fmla="*/ 1204332 w 1340615"/>
              <a:gd name="connsiteY15" fmla="*/ 266436 h 1398006"/>
              <a:gd name="connsiteX16" fmla="*/ 1265485 w 1340615"/>
              <a:gd name="connsiteY16" fmla="*/ 378087 h 1398006"/>
              <a:gd name="connsiteX17" fmla="*/ 1303247 w 1340615"/>
              <a:gd name="connsiteY17" fmla="*/ 473621 h 1398006"/>
              <a:gd name="connsiteX18" fmla="*/ 1330543 w 1340615"/>
              <a:gd name="connsiteY18" fmla="*/ 589627 h 1398006"/>
              <a:gd name="connsiteX19" fmla="*/ 1340615 w 1340615"/>
              <a:gd name="connsiteY19" fmla="*/ 724934 h 1398006"/>
              <a:gd name="connsiteX20" fmla="*/ 1316895 w 1340615"/>
              <a:gd name="connsiteY20" fmla="*/ 869406 h 1398006"/>
              <a:gd name="connsiteX21" fmla="*/ 1236566 w 1340615"/>
              <a:gd name="connsiteY21" fmla="*/ 1055859 h 1398006"/>
              <a:gd name="connsiteX22" fmla="*/ 1159945 w 1340615"/>
              <a:gd name="connsiteY22" fmla="*/ 1142361 h 1398006"/>
              <a:gd name="connsiteX23" fmla="*/ 1010145 w 1340615"/>
              <a:gd name="connsiteY23" fmla="*/ 1305355 h 1398006"/>
              <a:gd name="connsiteX24" fmla="*/ 628770 w 1340615"/>
              <a:gd name="connsiteY24" fmla="*/ 1398006 h 1398006"/>
              <a:gd name="connsiteX0" fmla="*/ 628770 w 1340615"/>
              <a:gd name="connsiteY0" fmla="*/ 1398006 h 1398006"/>
              <a:gd name="connsiteX1" fmla="*/ 585047 w 1340615"/>
              <a:gd name="connsiteY1" fmla="*/ 1254243 h 1398006"/>
              <a:gd name="connsiteX2" fmla="*/ 518695 w 1340615"/>
              <a:gd name="connsiteY2" fmla="*/ 1033958 h 1398006"/>
              <a:gd name="connsiteX3" fmla="*/ 456986 w 1340615"/>
              <a:gd name="connsiteY3" fmla="*/ 1028792 h 1398006"/>
              <a:gd name="connsiteX4" fmla="*/ 305746 w 1340615"/>
              <a:gd name="connsiteY4" fmla="*/ 1055619 h 1398006"/>
              <a:gd name="connsiteX5" fmla="*/ 141872 w 1340615"/>
              <a:gd name="connsiteY5" fmla="*/ 1080339 h 1398006"/>
              <a:gd name="connsiteX6" fmla="*/ 0 w 1340615"/>
              <a:gd name="connsiteY6" fmla="*/ 1099442 h 1398006"/>
              <a:gd name="connsiteX7" fmla="*/ 2340 w 1340615"/>
              <a:gd name="connsiteY7" fmla="*/ 951356 h 1398006"/>
              <a:gd name="connsiteX8" fmla="*/ 2340 w 1340615"/>
              <a:gd name="connsiteY8" fmla="*/ 170095 h 1398006"/>
              <a:gd name="connsiteX9" fmla="*/ 416142 w 1340615"/>
              <a:gd name="connsiteY9" fmla="*/ 16421 h 1398006"/>
              <a:gd name="connsiteX10" fmla="*/ 590249 w 1340615"/>
              <a:gd name="connsiteY10" fmla="*/ 7516 h 1398006"/>
              <a:gd name="connsiteX11" fmla="*/ 723703 w 1340615"/>
              <a:gd name="connsiteY11" fmla="*/ 1232 h 1398006"/>
              <a:gd name="connsiteX12" fmla="*/ 846047 w 1340615"/>
              <a:gd name="connsiteY12" fmla="*/ 30069 h 1398006"/>
              <a:gd name="connsiteX13" fmla="*/ 1004581 w 1340615"/>
              <a:gd name="connsiteY13" fmla="*/ 95274 h 1398006"/>
              <a:gd name="connsiteX14" fmla="*/ 1109750 w 1340615"/>
              <a:gd name="connsiteY14" fmla="*/ 173370 h 1398006"/>
              <a:gd name="connsiteX15" fmla="*/ 1204332 w 1340615"/>
              <a:gd name="connsiteY15" fmla="*/ 266436 h 1398006"/>
              <a:gd name="connsiteX16" fmla="*/ 1265485 w 1340615"/>
              <a:gd name="connsiteY16" fmla="*/ 378087 h 1398006"/>
              <a:gd name="connsiteX17" fmla="*/ 1303247 w 1340615"/>
              <a:gd name="connsiteY17" fmla="*/ 473621 h 1398006"/>
              <a:gd name="connsiteX18" fmla="*/ 1330543 w 1340615"/>
              <a:gd name="connsiteY18" fmla="*/ 589627 h 1398006"/>
              <a:gd name="connsiteX19" fmla="*/ 1340615 w 1340615"/>
              <a:gd name="connsiteY19" fmla="*/ 724934 h 1398006"/>
              <a:gd name="connsiteX20" fmla="*/ 1273352 w 1340615"/>
              <a:gd name="connsiteY20" fmla="*/ 869406 h 1398006"/>
              <a:gd name="connsiteX21" fmla="*/ 1236566 w 1340615"/>
              <a:gd name="connsiteY21" fmla="*/ 1055859 h 1398006"/>
              <a:gd name="connsiteX22" fmla="*/ 1159945 w 1340615"/>
              <a:gd name="connsiteY22" fmla="*/ 1142361 h 1398006"/>
              <a:gd name="connsiteX23" fmla="*/ 1010145 w 1340615"/>
              <a:gd name="connsiteY23" fmla="*/ 1305355 h 1398006"/>
              <a:gd name="connsiteX24" fmla="*/ 628770 w 1340615"/>
              <a:gd name="connsiteY24" fmla="*/ 1398006 h 1398006"/>
              <a:gd name="connsiteX0" fmla="*/ 628770 w 1330543"/>
              <a:gd name="connsiteY0" fmla="*/ 1398006 h 1398006"/>
              <a:gd name="connsiteX1" fmla="*/ 585047 w 1330543"/>
              <a:gd name="connsiteY1" fmla="*/ 1254243 h 1398006"/>
              <a:gd name="connsiteX2" fmla="*/ 518695 w 1330543"/>
              <a:gd name="connsiteY2" fmla="*/ 1033958 h 1398006"/>
              <a:gd name="connsiteX3" fmla="*/ 456986 w 1330543"/>
              <a:gd name="connsiteY3" fmla="*/ 1028792 h 1398006"/>
              <a:gd name="connsiteX4" fmla="*/ 305746 w 1330543"/>
              <a:gd name="connsiteY4" fmla="*/ 1055619 h 1398006"/>
              <a:gd name="connsiteX5" fmla="*/ 141872 w 1330543"/>
              <a:gd name="connsiteY5" fmla="*/ 1080339 h 1398006"/>
              <a:gd name="connsiteX6" fmla="*/ 0 w 1330543"/>
              <a:gd name="connsiteY6" fmla="*/ 1099442 h 1398006"/>
              <a:gd name="connsiteX7" fmla="*/ 2340 w 1330543"/>
              <a:gd name="connsiteY7" fmla="*/ 951356 h 1398006"/>
              <a:gd name="connsiteX8" fmla="*/ 2340 w 1330543"/>
              <a:gd name="connsiteY8" fmla="*/ 170095 h 1398006"/>
              <a:gd name="connsiteX9" fmla="*/ 416142 w 1330543"/>
              <a:gd name="connsiteY9" fmla="*/ 16421 h 1398006"/>
              <a:gd name="connsiteX10" fmla="*/ 590249 w 1330543"/>
              <a:gd name="connsiteY10" fmla="*/ 7516 h 1398006"/>
              <a:gd name="connsiteX11" fmla="*/ 723703 w 1330543"/>
              <a:gd name="connsiteY11" fmla="*/ 1232 h 1398006"/>
              <a:gd name="connsiteX12" fmla="*/ 846047 w 1330543"/>
              <a:gd name="connsiteY12" fmla="*/ 30069 h 1398006"/>
              <a:gd name="connsiteX13" fmla="*/ 1004581 w 1330543"/>
              <a:gd name="connsiteY13" fmla="*/ 95274 h 1398006"/>
              <a:gd name="connsiteX14" fmla="*/ 1109750 w 1330543"/>
              <a:gd name="connsiteY14" fmla="*/ 173370 h 1398006"/>
              <a:gd name="connsiteX15" fmla="*/ 1204332 w 1330543"/>
              <a:gd name="connsiteY15" fmla="*/ 266436 h 1398006"/>
              <a:gd name="connsiteX16" fmla="*/ 1265485 w 1330543"/>
              <a:gd name="connsiteY16" fmla="*/ 378087 h 1398006"/>
              <a:gd name="connsiteX17" fmla="*/ 1303247 w 1330543"/>
              <a:gd name="connsiteY17" fmla="*/ 473621 h 1398006"/>
              <a:gd name="connsiteX18" fmla="*/ 1330543 w 1330543"/>
              <a:gd name="connsiteY18" fmla="*/ 589627 h 1398006"/>
              <a:gd name="connsiteX19" fmla="*/ 1244821 w 1330543"/>
              <a:gd name="connsiteY19" fmla="*/ 724934 h 1398006"/>
              <a:gd name="connsiteX20" fmla="*/ 1273352 w 1330543"/>
              <a:gd name="connsiteY20" fmla="*/ 869406 h 1398006"/>
              <a:gd name="connsiteX21" fmla="*/ 1236566 w 1330543"/>
              <a:gd name="connsiteY21" fmla="*/ 1055859 h 1398006"/>
              <a:gd name="connsiteX22" fmla="*/ 1159945 w 1330543"/>
              <a:gd name="connsiteY22" fmla="*/ 1142361 h 1398006"/>
              <a:gd name="connsiteX23" fmla="*/ 1010145 w 1330543"/>
              <a:gd name="connsiteY23" fmla="*/ 1305355 h 1398006"/>
              <a:gd name="connsiteX24" fmla="*/ 628770 w 1330543"/>
              <a:gd name="connsiteY24" fmla="*/ 1398006 h 1398006"/>
              <a:gd name="connsiteX0" fmla="*/ 628770 w 1304082"/>
              <a:gd name="connsiteY0" fmla="*/ 1398006 h 1398006"/>
              <a:gd name="connsiteX1" fmla="*/ 585047 w 1304082"/>
              <a:gd name="connsiteY1" fmla="*/ 1254243 h 1398006"/>
              <a:gd name="connsiteX2" fmla="*/ 518695 w 1304082"/>
              <a:gd name="connsiteY2" fmla="*/ 1033958 h 1398006"/>
              <a:gd name="connsiteX3" fmla="*/ 456986 w 1304082"/>
              <a:gd name="connsiteY3" fmla="*/ 1028792 h 1398006"/>
              <a:gd name="connsiteX4" fmla="*/ 305746 w 1304082"/>
              <a:gd name="connsiteY4" fmla="*/ 1055619 h 1398006"/>
              <a:gd name="connsiteX5" fmla="*/ 141872 w 1304082"/>
              <a:gd name="connsiteY5" fmla="*/ 1080339 h 1398006"/>
              <a:gd name="connsiteX6" fmla="*/ 0 w 1304082"/>
              <a:gd name="connsiteY6" fmla="*/ 1099442 h 1398006"/>
              <a:gd name="connsiteX7" fmla="*/ 2340 w 1304082"/>
              <a:gd name="connsiteY7" fmla="*/ 951356 h 1398006"/>
              <a:gd name="connsiteX8" fmla="*/ 2340 w 1304082"/>
              <a:gd name="connsiteY8" fmla="*/ 170095 h 1398006"/>
              <a:gd name="connsiteX9" fmla="*/ 416142 w 1304082"/>
              <a:gd name="connsiteY9" fmla="*/ 16421 h 1398006"/>
              <a:gd name="connsiteX10" fmla="*/ 590249 w 1304082"/>
              <a:gd name="connsiteY10" fmla="*/ 7516 h 1398006"/>
              <a:gd name="connsiteX11" fmla="*/ 723703 w 1304082"/>
              <a:gd name="connsiteY11" fmla="*/ 1232 h 1398006"/>
              <a:gd name="connsiteX12" fmla="*/ 846047 w 1304082"/>
              <a:gd name="connsiteY12" fmla="*/ 30069 h 1398006"/>
              <a:gd name="connsiteX13" fmla="*/ 1004581 w 1304082"/>
              <a:gd name="connsiteY13" fmla="*/ 95274 h 1398006"/>
              <a:gd name="connsiteX14" fmla="*/ 1109750 w 1304082"/>
              <a:gd name="connsiteY14" fmla="*/ 173370 h 1398006"/>
              <a:gd name="connsiteX15" fmla="*/ 1204332 w 1304082"/>
              <a:gd name="connsiteY15" fmla="*/ 266436 h 1398006"/>
              <a:gd name="connsiteX16" fmla="*/ 1265485 w 1304082"/>
              <a:gd name="connsiteY16" fmla="*/ 378087 h 1398006"/>
              <a:gd name="connsiteX17" fmla="*/ 1303247 w 1304082"/>
              <a:gd name="connsiteY17" fmla="*/ 473621 h 1398006"/>
              <a:gd name="connsiteX18" fmla="*/ 1217332 w 1304082"/>
              <a:gd name="connsiteY18" fmla="*/ 589627 h 1398006"/>
              <a:gd name="connsiteX19" fmla="*/ 1244821 w 1304082"/>
              <a:gd name="connsiteY19" fmla="*/ 724934 h 1398006"/>
              <a:gd name="connsiteX20" fmla="*/ 1273352 w 1304082"/>
              <a:gd name="connsiteY20" fmla="*/ 869406 h 1398006"/>
              <a:gd name="connsiteX21" fmla="*/ 1236566 w 1304082"/>
              <a:gd name="connsiteY21" fmla="*/ 1055859 h 1398006"/>
              <a:gd name="connsiteX22" fmla="*/ 1159945 w 1304082"/>
              <a:gd name="connsiteY22" fmla="*/ 1142361 h 1398006"/>
              <a:gd name="connsiteX23" fmla="*/ 1010145 w 1304082"/>
              <a:gd name="connsiteY23" fmla="*/ 1305355 h 1398006"/>
              <a:gd name="connsiteX24" fmla="*/ 628770 w 1304082"/>
              <a:gd name="connsiteY24" fmla="*/ 1398006 h 1398006"/>
              <a:gd name="connsiteX0" fmla="*/ 628770 w 1278621"/>
              <a:gd name="connsiteY0" fmla="*/ 1398006 h 1398006"/>
              <a:gd name="connsiteX1" fmla="*/ 585047 w 1278621"/>
              <a:gd name="connsiteY1" fmla="*/ 1254243 h 1398006"/>
              <a:gd name="connsiteX2" fmla="*/ 518695 w 1278621"/>
              <a:gd name="connsiteY2" fmla="*/ 1033958 h 1398006"/>
              <a:gd name="connsiteX3" fmla="*/ 456986 w 1278621"/>
              <a:gd name="connsiteY3" fmla="*/ 1028792 h 1398006"/>
              <a:gd name="connsiteX4" fmla="*/ 305746 w 1278621"/>
              <a:gd name="connsiteY4" fmla="*/ 1055619 h 1398006"/>
              <a:gd name="connsiteX5" fmla="*/ 141872 w 1278621"/>
              <a:gd name="connsiteY5" fmla="*/ 1080339 h 1398006"/>
              <a:gd name="connsiteX6" fmla="*/ 0 w 1278621"/>
              <a:gd name="connsiteY6" fmla="*/ 1099442 h 1398006"/>
              <a:gd name="connsiteX7" fmla="*/ 2340 w 1278621"/>
              <a:gd name="connsiteY7" fmla="*/ 951356 h 1398006"/>
              <a:gd name="connsiteX8" fmla="*/ 2340 w 1278621"/>
              <a:gd name="connsiteY8" fmla="*/ 170095 h 1398006"/>
              <a:gd name="connsiteX9" fmla="*/ 416142 w 1278621"/>
              <a:gd name="connsiteY9" fmla="*/ 16421 h 1398006"/>
              <a:gd name="connsiteX10" fmla="*/ 590249 w 1278621"/>
              <a:gd name="connsiteY10" fmla="*/ 7516 h 1398006"/>
              <a:gd name="connsiteX11" fmla="*/ 723703 w 1278621"/>
              <a:gd name="connsiteY11" fmla="*/ 1232 h 1398006"/>
              <a:gd name="connsiteX12" fmla="*/ 846047 w 1278621"/>
              <a:gd name="connsiteY12" fmla="*/ 30069 h 1398006"/>
              <a:gd name="connsiteX13" fmla="*/ 1004581 w 1278621"/>
              <a:gd name="connsiteY13" fmla="*/ 95274 h 1398006"/>
              <a:gd name="connsiteX14" fmla="*/ 1109750 w 1278621"/>
              <a:gd name="connsiteY14" fmla="*/ 173370 h 1398006"/>
              <a:gd name="connsiteX15" fmla="*/ 1204332 w 1278621"/>
              <a:gd name="connsiteY15" fmla="*/ 266436 h 1398006"/>
              <a:gd name="connsiteX16" fmla="*/ 1265485 w 1278621"/>
              <a:gd name="connsiteY16" fmla="*/ 378087 h 1398006"/>
              <a:gd name="connsiteX17" fmla="*/ 1172619 w 1278621"/>
              <a:gd name="connsiteY17" fmla="*/ 473621 h 1398006"/>
              <a:gd name="connsiteX18" fmla="*/ 1217332 w 1278621"/>
              <a:gd name="connsiteY18" fmla="*/ 589627 h 1398006"/>
              <a:gd name="connsiteX19" fmla="*/ 1244821 w 1278621"/>
              <a:gd name="connsiteY19" fmla="*/ 724934 h 1398006"/>
              <a:gd name="connsiteX20" fmla="*/ 1273352 w 1278621"/>
              <a:gd name="connsiteY20" fmla="*/ 869406 h 1398006"/>
              <a:gd name="connsiteX21" fmla="*/ 1236566 w 1278621"/>
              <a:gd name="connsiteY21" fmla="*/ 1055859 h 1398006"/>
              <a:gd name="connsiteX22" fmla="*/ 1159945 w 1278621"/>
              <a:gd name="connsiteY22" fmla="*/ 1142361 h 1398006"/>
              <a:gd name="connsiteX23" fmla="*/ 1010145 w 1278621"/>
              <a:gd name="connsiteY23" fmla="*/ 1305355 h 1398006"/>
              <a:gd name="connsiteX24" fmla="*/ 628770 w 1278621"/>
              <a:gd name="connsiteY24" fmla="*/ 1398006 h 1398006"/>
              <a:gd name="connsiteX0" fmla="*/ 628770 w 1278621"/>
              <a:gd name="connsiteY0" fmla="*/ 1398006 h 1398006"/>
              <a:gd name="connsiteX1" fmla="*/ 585047 w 1278621"/>
              <a:gd name="connsiteY1" fmla="*/ 1254243 h 1398006"/>
              <a:gd name="connsiteX2" fmla="*/ 518695 w 1278621"/>
              <a:gd name="connsiteY2" fmla="*/ 1033958 h 1398006"/>
              <a:gd name="connsiteX3" fmla="*/ 456986 w 1278621"/>
              <a:gd name="connsiteY3" fmla="*/ 1028792 h 1398006"/>
              <a:gd name="connsiteX4" fmla="*/ 305746 w 1278621"/>
              <a:gd name="connsiteY4" fmla="*/ 1055619 h 1398006"/>
              <a:gd name="connsiteX5" fmla="*/ 141872 w 1278621"/>
              <a:gd name="connsiteY5" fmla="*/ 1080339 h 1398006"/>
              <a:gd name="connsiteX6" fmla="*/ 0 w 1278621"/>
              <a:gd name="connsiteY6" fmla="*/ 1099442 h 1398006"/>
              <a:gd name="connsiteX7" fmla="*/ 2340 w 1278621"/>
              <a:gd name="connsiteY7" fmla="*/ 951356 h 1398006"/>
              <a:gd name="connsiteX8" fmla="*/ 2340 w 1278621"/>
              <a:gd name="connsiteY8" fmla="*/ 170095 h 1398006"/>
              <a:gd name="connsiteX9" fmla="*/ 416142 w 1278621"/>
              <a:gd name="connsiteY9" fmla="*/ 16421 h 1398006"/>
              <a:gd name="connsiteX10" fmla="*/ 590249 w 1278621"/>
              <a:gd name="connsiteY10" fmla="*/ 7516 h 1398006"/>
              <a:gd name="connsiteX11" fmla="*/ 723703 w 1278621"/>
              <a:gd name="connsiteY11" fmla="*/ 1232 h 1398006"/>
              <a:gd name="connsiteX12" fmla="*/ 846047 w 1278621"/>
              <a:gd name="connsiteY12" fmla="*/ 30069 h 1398006"/>
              <a:gd name="connsiteX13" fmla="*/ 1004581 w 1278621"/>
              <a:gd name="connsiteY13" fmla="*/ 95274 h 1398006"/>
              <a:gd name="connsiteX14" fmla="*/ 1109750 w 1278621"/>
              <a:gd name="connsiteY14" fmla="*/ 173370 h 1398006"/>
              <a:gd name="connsiteX15" fmla="*/ 1204332 w 1278621"/>
              <a:gd name="connsiteY15" fmla="*/ 266436 h 1398006"/>
              <a:gd name="connsiteX16" fmla="*/ 1169690 w 1278621"/>
              <a:gd name="connsiteY16" fmla="*/ 386796 h 1398006"/>
              <a:gd name="connsiteX17" fmla="*/ 1172619 w 1278621"/>
              <a:gd name="connsiteY17" fmla="*/ 473621 h 1398006"/>
              <a:gd name="connsiteX18" fmla="*/ 1217332 w 1278621"/>
              <a:gd name="connsiteY18" fmla="*/ 589627 h 1398006"/>
              <a:gd name="connsiteX19" fmla="*/ 1244821 w 1278621"/>
              <a:gd name="connsiteY19" fmla="*/ 724934 h 1398006"/>
              <a:gd name="connsiteX20" fmla="*/ 1273352 w 1278621"/>
              <a:gd name="connsiteY20" fmla="*/ 869406 h 1398006"/>
              <a:gd name="connsiteX21" fmla="*/ 1236566 w 1278621"/>
              <a:gd name="connsiteY21" fmla="*/ 1055859 h 1398006"/>
              <a:gd name="connsiteX22" fmla="*/ 1159945 w 1278621"/>
              <a:gd name="connsiteY22" fmla="*/ 1142361 h 1398006"/>
              <a:gd name="connsiteX23" fmla="*/ 1010145 w 1278621"/>
              <a:gd name="connsiteY23" fmla="*/ 1305355 h 1398006"/>
              <a:gd name="connsiteX24" fmla="*/ 628770 w 1278621"/>
              <a:gd name="connsiteY24" fmla="*/ 1398006 h 1398006"/>
              <a:gd name="connsiteX0" fmla="*/ 628770 w 1278621"/>
              <a:gd name="connsiteY0" fmla="*/ 1398006 h 1398006"/>
              <a:gd name="connsiteX1" fmla="*/ 585047 w 1278621"/>
              <a:gd name="connsiteY1" fmla="*/ 1254243 h 1398006"/>
              <a:gd name="connsiteX2" fmla="*/ 518695 w 1278621"/>
              <a:gd name="connsiteY2" fmla="*/ 1033958 h 1398006"/>
              <a:gd name="connsiteX3" fmla="*/ 456986 w 1278621"/>
              <a:gd name="connsiteY3" fmla="*/ 1028792 h 1398006"/>
              <a:gd name="connsiteX4" fmla="*/ 305746 w 1278621"/>
              <a:gd name="connsiteY4" fmla="*/ 1055619 h 1398006"/>
              <a:gd name="connsiteX5" fmla="*/ 141872 w 1278621"/>
              <a:gd name="connsiteY5" fmla="*/ 1080339 h 1398006"/>
              <a:gd name="connsiteX6" fmla="*/ 0 w 1278621"/>
              <a:gd name="connsiteY6" fmla="*/ 1099442 h 1398006"/>
              <a:gd name="connsiteX7" fmla="*/ 2340 w 1278621"/>
              <a:gd name="connsiteY7" fmla="*/ 951356 h 1398006"/>
              <a:gd name="connsiteX8" fmla="*/ 2340 w 1278621"/>
              <a:gd name="connsiteY8" fmla="*/ 170095 h 1398006"/>
              <a:gd name="connsiteX9" fmla="*/ 416142 w 1278621"/>
              <a:gd name="connsiteY9" fmla="*/ 16421 h 1398006"/>
              <a:gd name="connsiteX10" fmla="*/ 590249 w 1278621"/>
              <a:gd name="connsiteY10" fmla="*/ 7516 h 1398006"/>
              <a:gd name="connsiteX11" fmla="*/ 723703 w 1278621"/>
              <a:gd name="connsiteY11" fmla="*/ 1232 h 1398006"/>
              <a:gd name="connsiteX12" fmla="*/ 846047 w 1278621"/>
              <a:gd name="connsiteY12" fmla="*/ 30069 h 1398006"/>
              <a:gd name="connsiteX13" fmla="*/ 1004581 w 1278621"/>
              <a:gd name="connsiteY13" fmla="*/ 95274 h 1398006"/>
              <a:gd name="connsiteX14" fmla="*/ 1109750 w 1278621"/>
              <a:gd name="connsiteY14" fmla="*/ 173370 h 1398006"/>
              <a:gd name="connsiteX15" fmla="*/ 1091120 w 1278621"/>
              <a:gd name="connsiteY15" fmla="*/ 309979 h 1398006"/>
              <a:gd name="connsiteX16" fmla="*/ 1169690 w 1278621"/>
              <a:gd name="connsiteY16" fmla="*/ 386796 h 1398006"/>
              <a:gd name="connsiteX17" fmla="*/ 1172619 w 1278621"/>
              <a:gd name="connsiteY17" fmla="*/ 473621 h 1398006"/>
              <a:gd name="connsiteX18" fmla="*/ 1217332 w 1278621"/>
              <a:gd name="connsiteY18" fmla="*/ 589627 h 1398006"/>
              <a:gd name="connsiteX19" fmla="*/ 1244821 w 1278621"/>
              <a:gd name="connsiteY19" fmla="*/ 724934 h 1398006"/>
              <a:gd name="connsiteX20" fmla="*/ 1273352 w 1278621"/>
              <a:gd name="connsiteY20" fmla="*/ 869406 h 1398006"/>
              <a:gd name="connsiteX21" fmla="*/ 1236566 w 1278621"/>
              <a:gd name="connsiteY21" fmla="*/ 1055859 h 1398006"/>
              <a:gd name="connsiteX22" fmla="*/ 1159945 w 1278621"/>
              <a:gd name="connsiteY22" fmla="*/ 1142361 h 1398006"/>
              <a:gd name="connsiteX23" fmla="*/ 1010145 w 1278621"/>
              <a:gd name="connsiteY23" fmla="*/ 1305355 h 1398006"/>
              <a:gd name="connsiteX24" fmla="*/ 628770 w 1278621"/>
              <a:gd name="connsiteY24" fmla="*/ 1398006 h 1398006"/>
              <a:gd name="connsiteX0" fmla="*/ 628770 w 1278621"/>
              <a:gd name="connsiteY0" fmla="*/ 1398006 h 1398006"/>
              <a:gd name="connsiteX1" fmla="*/ 585047 w 1278621"/>
              <a:gd name="connsiteY1" fmla="*/ 1254243 h 1398006"/>
              <a:gd name="connsiteX2" fmla="*/ 518695 w 1278621"/>
              <a:gd name="connsiteY2" fmla="*/ 1033958 h 1398006"/>
              <a:gd name="connsiteX3" fmla="*/ 456986 w 1278621"/>
              <a:gd name="connsiteY3" fmla="*/ 1028792 h 1398006"/>
              <a:gd name="connsiteX4" fmla="*/ 305746 w 1278621"/>
              <a:gd name="connsiteY4" fmla="*/ 1055619 h 1398006"/>
              <a:gd name="connsiteX5" fmla="*/ 141872 w 1278621"/>
              <a:gd name="connsiteY5" fmla="*/ 1080339 h 1398006"/>
              <a:gd name="connsiteX6" fmla="*/ 0 w 1278621"/>
              <a:gd name="connsiteY6" fmla="*/ 1099442 h 1398006"/>
              <a:gd name="connsiteX7" fmla="*/ 2340 w 1278621"/>
              <a:gd name="connsiteY7" fmla="*/ 951356 h 1398006"/>
              <a:gd name="connsiteX8" fmla="*/ 2340 w 1278621"/>
              <a:gd name="connsiteY8" fmla="*/ 170095 h 1398006"/>
              <a:gd name="connsiteX9" fmla="*/ 416142 w 1278621"/>
              <a:gd name="connsiteY9" fmla="*/ 16421 h 1398006"/>
              <a:gd name="connsiteX10" fmla="*/ 590249 w 1278621"/>
              <a:gd name="connsiteY10" fmla="*/ 7516 h 1398006"/>
              <a:gd name="connsiteX11" fmla="*/ 723703 w 1278621"/>
              <a:gd name="connsiteY11" fmla="*/ 1232 h 1398006"/>
              <a:gd name="connsiteX12" fmla="*/ 846047 w 1278621"/>
              <a:gd name="connsiteY12" fmla="*/ 30069 h 1398006"/>
              <a:gd name="connsiteX13" fmla="*/ 1004581 w 1278621"/>
              <a:gd name="connsiteY13" fmla="*/ 95274 h 1398006"/>
              <a:gd name="connsiteX14" fmla="*/ 1031373 w 1278621"/>
              <a:gd name="connsiteY14" fmla="*/ 208204 h 1398006"/>
              <a:gd name="connsiteX15" fmla="*/ 1091120 w 1278621"/>
              <a:gd name="connsiteY15" fmla="*/ 309979 h 1398006"/>
              <a:gd name="connsiteX16" fmla="*/ 1169690 w 1278621"/>
              <a:gd name="connsiteY16" fmla="*/ 386796 h 1398006"/>
              <a:gd name="connsiteX17" fmla="*/ 1172619 w 1278621"/>
              <a:gd name="connsiteY17" fmla="*/ 473621 h 1398006"/>
              <a:gd name="connsiteX18" fmla="*/ 1217332 w 1278621"/>
              <a:gd name="connsiteY18" fmla="*/ 589627 h 1398006"/>
              <a:gd name="connsiteX19" fmla="*/ 1244821 w 1278621"/>
              <a:gd name="connsiteY19" fmla="*/ 724934 h 1398006"/>
              <a:gd name="connsiteX20" fmla="*/ 1273352 w 1278621"/>
              <a:gd name="connsiteY20" fmla="*/ 869406 h 1398006"/>
              <a:gd name="connsiteX21" fmla="*/ 1236566 w 1278621"/>
              <a:gd name="connsiteY21" fmla="*/ 1055859 h 1398006"/>
              <a:gd name="connsiteX22" fmla="*/ 1159945 w 1278621"/>
              <a:gd name="connsiteY22" fmla="*/ 1142361 h 1398006"/>
              <a:gd name="connsiteX23" fmla="*/ 1010145 w 1278621"/>
              <a:gd name="connsiteY23" fmla="*/ 1305355 h 1398006"/>
              <a:gd name="connsiteX24" fmla="*/ 628770 w 1278621"/>
              <a:gd name="connsiteY24" fmla="*/ 1398006 h 1398006"/>
              <a:gd name="connsiteX0" fmla="*/ 628770 w 1278621"/>
              <a:gd name="connsiteY0" fmla="*/ 1398006 h 1398006"/>
              <a:gd name="connsiteX1" fmla="*/ 585047 w 1278621"/>
              <a:gd name="connsiteY1" fmla="*/ 1254243 h 1398006"/>
              <a:gd name="connsiteX2" fmla="*/ 518695 w 1278621"/>
              <a:gd name="connsiteY2" fmla="*/ 1033958 h 1398006"/>
              <a:gd name="connsiteX3" fmla="*/ 456986 w 1278621"/>
              <a:gd name="connsiteY3" fmla="*/ 1028792 h 1398006"/>
              <a:gd name="connsiteX4" fmla="*/ 305746 w 1278621"/>
              <a:gd name="connsiteY4" fmla="*/ 1055619 h 1398006"/>
              <a:gd name="connsiteX5" fmla="*/ 141872 w 1278621"/>
              <a:gd name="connsiteY5" fmla="*/ 1080339 h 1398006"/>
              <a:gd name="connsiteX6" fmla="*/ 0 w 1278621"/>
              <a:gd name="connsiteY6" fmla="*/ 1099442 h 1398006"/>
              <a:gd name="connsiteX7" fmla="*/ 2340 w 1278621"/>
              <a:gd name="connsiteY7" fmla="*/ 951356 h 1398006"/>
              <a:gd name="connsiteX8" fmla="*/ 2340 w 1278621"/>
              <a:gd name="connsiteY8" fmla="*/ 170095 h 1398006"/>
              <a:gd name="connsiteX9" fmla="*/ 416142 w 1278621"/>
              <a:gd name="connsiteY9" fmla="*/ 16421 h 1398006"/>
              <a:gd name="connsiteX10" fmla="*/ 590249 w 1278621"/>
              <a:gd name="connsiteY10" fmla="*/ 7516 h 1398006"/>
              <a:gd name="connsiteX11" fmla="*/ 723703 w 1278621"/>
              <a:gd name="connsiteY11" fmla="*/ 1232 h 1398006"/>
              <a:gd name="connsiteX12" fmla="*/ 846047 w 1278621"/>
              <a:gd name="connsiteY12" fmla="*/ 30069 h 1398006"/>
              <a:gd name="connsiteX13" fmla="*/ 952330 w 1278621"/>
              <a:gd name="connsiteY13" fmla="*/ 130108 h 1398006"/>
              <a:gd name="connsiteX14" fmla="*/ 1031373 w 1278621"/>
              <a:gd name="connsiteY14" fmla="*/ 208204 h 1398006"/>
              <a:gd name="connsiteX15" fmla="*/ 1091120 w 1278621"/>
              <a:gd name="connsiteY15" fmla="*/ 309979 h 1398006"/>
              <a:gd name="connsiteX16" fmla="*/ 1169690 w 1278621"/>
              <a:gd name="connsiteY16" fmla="*/ 386796 h 1398006"/>
              <a:gd name="connsiteX17" fmla="*/ 1172619 w 1278621"/>
              <a:gd name="connsiteY17" fmla="*/ 473621 h 1398006"/>
              <a:gd name="connsiteX18" fmla="*/ 1217332 w 1278621"/>
              <a:gd name="connsiteY18" fmla="*/ 589627 h 1398006"/>
              <a:gd name="connsiteX19" fmla="*/ 1244821 w 1278621"/>
              <a:gd name="connsiteY19" fmla="*/ 724934 h 1398006"/>
              <a:gd name="connsiteX20" fmla="*/ 1273352 w 1278621"/>
              <a:gd name="connsiteY20" fmla="*/ 869406 h 1398006"/>
              <a:gd name="connsiteX21" fmla="*/ 1236566 w 1278621"/>
              <a:gd name="connsiteY21" fmla="*/ 1055859 h 1398006"/>
              <a:gd name="connsiteX22" fmla="*/ 1159945 w 1278621"/>
              <a:gd name="connsiteY22" fmla="*/ 1142361 h 1398006"/>
              <a:gd name="connsiteX23" fmla="*/ 1010145 w 1278621"/>
              <a:gd name="connsiteY23" fmla="*/ 1305355 h 1398006"/>
              <a:gd name="connsiteX24" fmla="*/ 628770 w 1278621"/>
              <a:gd name="connsiteY24" fmla="*/ 1398006 h 1398006"/>
              <a:gd name="connsiteX0" fmla="*/ 628770 w 1278621"/>
              <a:gd name="connsiteY0" fmla="*/ 1400481 h 1400481"/>
              <a:gd name="connsiteX1" fmla="*/ 585047 w 1278621"/>
              <a:gd name="connsiteY1" fmla="*/ 1256718 h 1400481"/>
              <a:gd name="connsiteX2" fmla="*/ 518695 w 1278621"/>
              <a:gd name="connsiteY2" fmla="*/ 1036433 h 1400481"/>
              <a:gd name="connsiteX3" fmla="*/ 456986 w 1278621"/>
              <a:gd name="connsiteY3" fmla="*/ 1031267 h 1400481"/>
              <a:gd name="connsiteX4" fmla="*/ 305746 w 1278621"/>
              <a:gd name="connsiteY4" fmla="*/ 1058094 h 1400481"/>
              <a:gd name="connsiteX5" fmla="*/ 141872 w 1278621"/>
              <a:gd name="connsiteY5" fmla="*/ 1082814 h 1400481"/>
              <a:gd name="connsiteX6" fmla="*/ 0 w 1278621"/>
              <a:gd name="connsiteY6" fmla="*/ 1101917 h 1400481"/>
              <a:gd name="connsiteX7" fmla="*/ 2340 w 1278621"/>
              <a:gd name="connsiteY7" fmla="*/ 953831 h 1400481"/>
              <a:gd name="connsiteX8" fmla="*/ 2340 w 1278621"/>
              <a:gd name="connsiteY8" fmla="*/ 172570 h 1400481"/>
              <a:gd name="connsiteX9" fmla="*/ 416142 w 1278621"/>
              <a:gd name="connsiteY9" fmla="*/ 18896 h 1400481"/>
              <a:gd name="connsiteX10" fmla="*/ 590249 w 1278621"/>
              <a:gd name="connsiteY10" fmla="*/ 9991 h 1400481"/>
              <a:gd name="connsiteX11" fmla="*/ 723703 w 1278621"/>
              <a:gd name="connsiteY11" fmla="*/ 3707 h 1400481"/>
              <a:gd name="connsiteX12" fmla="*/ 811213 w 1278621"/>
              <a:gd name="connsiteY12" fmla="*/ 67378 h 1400481"/>
              <a:gd name="connsiteX13" fmla="*/ 952330 w 1278621"/>
              <a:gd name="connsiteY13" fmla="*/ 132583 h 1400481"/>
              <a:gd name="connsiteX14" fmla="*/ 1031373 w 1278621"/>
              <a:gd name="connsiteY14" fmla="*/ 210679 h 1400481"/>
              <a:gd name="connsiteX15" fmla="*/ 1091120 w 1278621"/>
              <a:gd name="connsiteY15" fmla="*/ 312454 h 1400481"/>
              <a:gd name="connsiteX16" fmla="*/ 1169690 w 1278621"/>
              <a:gd name="connsiteY16" fmla="*/ 389271 h 1400481"/>
              <a:gd name="connsiteX17" fmla="*/ 1172619 w 1278621"/>
              <a:gd name="connsiteY17" fmla="*/ 476096 h 1400481"/>
              <a:gd name="connsiteX18" fmla="*/ 1217332 w 1278621"/>
              <a:gd name="connsiteY18" fmla="*/ 592102 h 1400481"/>
              <a:gd name="connsiteX19" fmla="*/ 1244821 w 1278621"/>
              <a:gd name="connsiteY19" fmla="*/ 727409 h 1400481"/>
              <a:gd name="connsiteX20" fmla="*/ 1273352 w 1278621"/>
              <a:gd name="connsiteY20" fmla="*/ 871881 h 1400481"/>
              <a:gd name="connsiteX21" fmla="*/ 1236566 w 1278621"/>
              <a:gd name="connsiteY21" fmla="*/ 1058334 h 1400481"/>
              <a:gd name="connsiteX22" fmla="*/ 1159945 w 1278621"/>
              <a:gd name="connsiteY22" fmla="*/ 1144836 h 1400481"/>
              <a:gd name="connsiteX23" fmla="*/ 1010145 w 1278621"/>
              <a:gd name="connsiteY23" fmla="*/ 1307830 h 1400481"/>
              <a:gd name="connsiteX24" fmla="*/ 628770 w 1278621"/>
              <a:gd name="connsiteY24" fmla="*/ 1400481 h 1400481"/>
              <a:gd name="connsiteX0" fmla="*/ 628770 w 1278621"/>
              <a:gd name="connsiteY0" fmla="*/ 1390821 h 1390821"/>
              <a:gd name="connsiteX1" fmla="*/ 585047 w 1278621"/>
              <a:gd name="connsiteY1" fmla="*/ 1247058 h 1390821"/>
              <a:gd name="connsiteX2" fmla="*/ 518695 w 1278621"/>
              <a:gd name="connsiteY2" fmla="*/ 1026773 h 1390821"/>
              <a:gd name="connsiteX3" fmla="*/ 456986 w 1278621"/>
              <a:gd name="connsiteY3" fmla="*/ 1021607 h 1390821"/>
              <a:gd name="connsiteX4" fmla="*/ 305746 w 1278621"/>
              <a:gd name="connsiteY4" fmla="*/ 1048434 h 1390821"/>
              <a:gd name="connsiteX5" fmla="*/ 141872 w 1278621"/>
              <a:gd name="connsiteY5" fmla="*/ 1073154 h 1390821"/>
              <a:gd name="connsiteX6" fmla="*/ 0 w 1278621"/>
              <a:gd name="connsiteY6" fmla="*/ 1092257 h 1390821"/>
              <a:gd name="connsiteX7" fmla="*/ 2340 w 1278621"/>
              <a:gd name="connsiteY7" fmla="*/ 944171 h 1390821"/>
              <a:gd name="connsiteX8" fmla="*/ 2340 w 1278621"/>
              <a:gd name="connsiteY8" fmla="*/ 162910 h 1390821"/>
              <a:gd name="connsiteX9" fmla="*/ 416142 w 1278621"/>
              <a:gd name="connsiteY9" fmla="*/ 9236 h 1390821"/>
              <a:gd name="connsiteX10" fmla="*/ 590249 w 1278621"/>
              <a:gd name="connsiteY10" fmla="*/ 331 h 1390821"/>
              <a:gd name="connsiteX11" fmla="*/ 697577 w 1278621"/>
              <a:gd name="connsiteY11" fmla="*/ 46298 h 1390821"/>
              <a:gd name="connsiteX12" fmla="*/ 811213 w 1278621"/>
              <a:gd name="connsiteY12" fmla="*/ 57718 h 1390821"/>
              <a:gd name="connsiteX13" fmla="*/ 952330 w 1278621"/>
              <a:gd name="connsiteY13" fmla="*/ 122923 h 1390821"/>
              <a:gd name="connsiteX14" fmla="*/ 1031373 w 1278621"/>
              <a:gd name="connsiteY14" fmla="*/ 201019 h 1390821"/>
              <a:gd name="connsiteX15" fmla="*/ 1091120 w 1278621"/>
              <a:gd name="connsiteY15" fmla="*/ 302794 h 1390821"/>
              <a:gd name="connsiteX16" fmla="*/ 1169690 w 1278621"/>
              <a:gd name="connsiteY16" fmla="*/ 379611 h 1390821"/>
              <a:gd name="connsiteX17" fmla="*/ 1172619 w 1278621"/>
              <a:gd name="connsiteY17" fmla="*/ 466436 h 1390821"/>
              <a:gd name="connsiteX18" fmla="*/ 1217332 w 1278621"/>
              <a:gd name="connsiteY18" fmla="*/ 582442 h 1390821"/>
              <a:gd name="connsiteX19" fmla="*/ 1244821 w 1278621"/>
              <a:gd name="connsiteY19" fmla="*/ 717749 h 1390821"/>
              <a:gd name="connsiteX20" fmla="*/ 1273352 w 1278621"/>
              <a:gd name="connsiteY20" fmla="*/ 862221 h 1390821"/>
              <a:gd name="connsiteX21" fmla="*/ 1236566 w 1278621"/>
              <a:gd name="connsiteY21" fmla="*/ 1048674 h 1390821"/>
              <a:gd name="connsiteX22" fmla="*/ 1159945 w 1278621"/>
              <a:gd name="connsiteY22" fmla="*/ 1135176 h 1390821"/>
              <a:gd name="connsiteX23" fmla="*/ 1010145 w 1278621"/>
              <a:gd name="connsiteY23" fmla="*/ 1298170 h 1390821"/>
              <a:gd name="connsiteX24" fmla="*/ 628770 w 1278621"/>
              <a:gd name="connsiteY24" fmla="*/ 1390821 h 1390821"/>
              <a:gd name="connsiteX0" fmla="*/ 628770 w 1278621"/>
              <a:gd name="connsiteY0" fmla="*/ 1381585 h 1381585"/>
              <a:gd name="connsiteX1" fmla="*/ 585047 w 1278621"/>
              <a:gd name="connsiteY1" fmla="*/ 1237822 h 1381585"/>
              <a:gd name="connsiteX2" fmla="*/ 518695 w 1278621"/>
              <a:gd name="connsiteY2" fmla="*/ 1017537 h 1381585"/>
              <a:gd name="connsiteX3" fmla="*/ 456986 w 1278621"/>
              <a:gd name="connsiteY3" fmla="*/ 1012371 h 1381585"/>
              <a:gd name="connsiteX4" fmla="*/ 305746 w 1278621"/>
              <a:gd name="connsiteY4" fmla="*/ 1039198 h 1381585"/>
              <a:gd name="connsiteX5" fmla="*/ 141872 w 1278621"/>
              <a:gd name="connsiteY5" fmla="*/ 1063918 h 1381585"/>
              <a:gd name="connsiteX6" fmla="*/ 0 w 1278621"/>
              <a:gd name="connsiteY6" fmla="*/ 1083021 h 1381585"/>
              <a:gd name="connsiteX7" fmla="*/ 2340 w 1278621"/>
              <a:gd name="connsiteY7" fmla="*/ 934935 h 1381585"/>
              <a:gd name="connsiteX8" fmla="*/ 2340 w 1278621"/>
              <a:gd name="connsiteY8" fmla="*/ 153674 h 1381585"/>
              <a:gd name="connsiteX9" fmla="*/ 416142 w 1278621"/>
              <a:gd name="connsiteY9" fmla="*/ 0 h 1381585"/>
              <a:gd name="connsiteX10" fmla="*/ 590249 w 1278621"/>
              <a:gd name="connsiteY10" fmla="*/ 34637 h 1381585"/>
              <a:gd name="connsiteX11" fmla="*/ 697577 w 1278621"/>
              <a:gd name="connsiteY11" fmla="*/ 37062 h 1381585"/>
              <a:gd name="connsiteX12" fmla="*/ 811213 w 1278621"/>
              <a:gd name="connsiteY12" fmla="*/ 48482 h 1381585"/>
              <a:gd name="connsiteX13" fmla="*/ 952330 w 1278621"/>
              <a:gd name="connsiteY13" fmla="*/ 113687 h 1381585"/>
              <a:gd name="connsiteX14" fmla="*/ 1031373 w 1278621"/>
              <a:gd name="connsiteY14" fmla="*/ 191783 h 1381585"/>
              <a:gd name="connsiteX15" fmla="*/ 1091120 w 1278621"/>
              <a:gd name="connsiteY15" fmla="*/ 293558 h 1381585"/>
              <a:gd name="connsiteX16" fmla="*/ 1169690 w 1278621"/>
              <a:gd name="connsiteY16" fmla="*/ 370375 h 1381585"/>
              <a:gd name="connsiteX17" fmla="*/ 1172619 w 1278621"/>
              <a:gd name="connsiteY17" fmla="*/ 457200 h 1381585"/>
              <a:gd name="connsiteX18" fmla="*/ 1217332 w 1278621"/>
              <a:gd name="connsiteY18" fmla="*/ 573206 h 1381585"/>
              <a:gd name="connsiteX19" fmla="*/ 1244821 w 1278621"/>
              <a:gd name="connsiteY19" fmla="*/ 708513 h 1381585"/>
              <a:gd name="connsiteX20" fmla="*/ 1273352 w 1278621"/>
              <a:gd name="connsiteY20" fmla="*/ 852985 h 1381585"/>
              <a:gd name="connsiteX21" fmla="*/ 1236566 w 1278621"/>
              <a:gd name="connsiteY21" fmla="*/ 1039438 h 1381585"/>
              <a:gd name="connsiteX22" fmla="*/ 1159945 w 1278621"/>
              <a:gd name="connsiteY22" fmla="*/ 1125940 h 1381585"/>
              <a:gd name="connsiteX23" fmla="*/ 1010145 w 1278621"/>
              <a:gd name="connsiteY23" fmla="*/ 1288934 h 1381585"/>
              <a:gd name="connsiteX24" fmla="*/ 628770 w 1278621"/>
              <a:gd name="connsiteY24" fmla="*/ 1381585 h 1381585"/>
              <a:gd name="connsiteX0" fmla="*/ 628770 w 1278621"/>
              <a:gd name="connsiteY0" fmla="*/ 1381585 h 1381585"/>
              <a:gd name="connsiteX1" fmla="*/ 585047 w 1278621"/>
              <a:gd name="connsiteY1" fmla="*/ 1237822 h 1381585"/>
              <a:gd name="connsiteX2" fmla="*/ 518695 w 1278621"/>
              <a:gd name="connsiteY2" fmla="*/ 1017537 h 1381585"/>
              <a:gd name="connsiteX3" fmla="*/ 456986 w 1278621"/>
              <a:gd name="connsiteY3" fmla="*/ 1012371 h 1381585"/>
              <a:gd name="connsiteX4" fmla="*/ 305746 w 1278621"/>
              <a:gd name="connsiteY4" fmla="*/ 1039198 h 1381585"/>
              <a:gd name="connsiteX5" fmla="*/ 141872 w 1278621"/>
              <a:gd name="connsiteY5" fmla="*/ 1063918 h 1381585"/>
              <a:gd name="connsiteX6" fmla="*/ 0 w 1278621"/>
              <a:gd name="connsiteY6" fmla="*/ 1083021 h 1381585"/>
              <a:gd name="connsiteX7" fmla="*/ 2340 w 1278621"/>
              <a:gd name="connsiteY7" fmla="*/ 934935 h 1381585"/>
              <a:gd name="connsiteX8" fmla="*/ 11048 w 1278621"/>
              <a:gd name="connsiteY8" fmla="*/ 188508 h 1381585"/>
              <a:gd name="connsiteX9" fmla="*/ 416142 w 1278621"/>
              <a:gd name="connsiteY9" fmla="*/ 0 h 1381585"/>
              <a:gd name="connsiteX10" fmla="*/ 590249 w 1278621"/>
              <a:gd name="connsiteY10" fmla="*/ 34637 h 1381585"/>
              <a:gd name="connsiteX11" fmla="*/ 697577 w 1278621"/>
              <a:gd name="connsiteY11" fmla="*/ 37062 h 1381585"/>
              <a:gd name="connsiteX12" fmla="*/ 811213 w 1278621"/>
              <a:gd name="connsiteY12" fmla="*/ 48482 h 1381585"/>
              <a:gd name="connsiteX13" fmla="*/ 952330 w 1278621"/>
              <a:gd name="connsiteY13" fmla="*/ 113687 h 1381585"/>
              <a:gd name="connsiteX14" fmla="*/ 1031373 w 1278621"/>
              <a:gd name="connsiteY14" fmla="*/ 191783 h 1381585"/>
              <a:gd name="connsiteX15" fmla="*/ 1091120 w 1278621"/>
              <a:gd name="connsiteY15" fmla="*/ 293558 h 1381585"/>
              <a:gd name="connsiteX16" fmla="*/ 1169690 w 1278621"/>
              <a:gd name="connsiteY16" fmla="*/ 370375 h 1381585"/>
              <a:gd name="connsiteX17" fmla="*/ 1172619 w 1278621"/>
              <a:gd name="connsiteY17" fmla="*/ 457200 h 1381585"/>
              <a:gd name="connsiteX18" fmla="*/ 1217332 w 1278621"/>
              <a:gd name="connsiteY18" fmla="*/ 573206 h 1381585"/>
              <a:gd name="connsiteX19" fmla="*/ 1244821 w 1278621"/>
              <a:gd name="connsiteY19" fmla="*/ 708513 h 1381585"/>
              <a:gd name="connsiteX20" fmla="*/ 1273352 w 1278621"/>
              <a:gd name="connsiteY20" fmla="*/ 852985 h 1381585"/>
              <a:gd name="connsiteX21" fmla="*/ 1236566 w 1278621"/>
              <a:gd name="connsiteY21" fmla="*/ 1039438 h 1381585"/>
              <a:gd name="connsiteX22" fmla="*/ 1159945 w 1278621"/>
              <a:gd name="connsiteY22" fmla="*/ 1125940 h 1381585"/>
              <a:gd name="connsiteX23" fmla="*/ 1010145 w 1278621"/>
              <a:gd name="connsiteY23" fmla="*/ 1288934 h 1381585"/>
              <a:gd name="connsiteX24" fmla="*/ 628770 w 1278621"/>
              <a:gd name="connsiteY24" fmla="*/ 1381585 h 1381585"/>
              <a:gd name="connsiteX0" fmla="*/ 628770 w 1278621"/>
              <a:gd name="connsiteY0" fmla="*/ 1381585 h 1381585"/>
              <a:gd name="connsiteX1" fmla="*/ 628590 w 1278621"/>
              <a:gd name="connsiteY1" fmla="*/ 1229114 h 1381585"/>
              <a:gd name="connsiteX2" fmla="*/ 518695 w 1278621"/>
              <a:gd name="connsiteY2" fmla="*/ 1017537 h 1381585"/>
              <a:gd name="connsiteX3" fmla="*/ 456986 w 1278621"/>
              <a:gd name="connsiteY3" fmla="*/ 1012371 h 1381585"/>
              <a:gd name="connsiteX4" fmla="*/ 305746 w 1278621"/>
              <a:gd name="connsiteY4" fmla="*/ 1039198 h 1381585"/>
              <a:gd name="connsiteX5" fmla="*/ 141872 w 1278621"/>
              <a:gd name="connsiteY5" fmla="*/ 1063918 h 1381585"/>
              <a:gd name="connsiteX6" fmla="*/ 0 w 1278621"/>
              <a:gd name="connsiteY6" fmla="*/ 1083021 h 1381585"/>
              <a:gd name="connsiteX7" fmla="*/ 2340 w 1278621"/>
              <a:gd name="connsiteY7" fmla="*/ 934935 h 1381585"/>
              <a:gd name="connsiteX8" fmla="*/ 11048 w 1278621"/>
              <a:gd name="connsiteY8" fmla="*/ 188508 h 1381585"/>
              <a:gd name="connsiteX9" fmla="*/ 416142 w 1278621"/>
              <a:gd name="connsiteY9" fmla="*/ 0 h 1381585"/>
              <a:gd name="connsiteX10" fmla="*/ 590249 w 1278621"/>
              <a:gd name="connsiteY10" fmla="*/ 34637 h 1381585"/>
              <a:gd name="connsiteX11" fmla="*/ 697577 w 1278621"/>
              <a:gd name="connsiteY11" fmla="*/ 37062 h 1381585"/>
              <a:gd name="connsiteX12" fmla="*/ 811213 w 1278621"/>
              <a:gd name="connsiteY12" fmla="*/ 48482 h 1381585"/>
              <a:gd name="connsiteX13" fmla="*/ 952330 w 1278621"/>
              <a:gd name="connsiteY13" fmla="*/ 113687 h 1381585"/>
              <a:gd name="connsiteX14" fmla="*/ 1031373 w 1278621"/>
              <a:gd name="connsiteY14" fmla="*/ 191783 h 1381585"/>
              <a:gd name="connsiteX15" fmla="*/ 1091120 w 1278621"/>
              <a:gd name="connsiteY15" fmla="*/ 293558 h 1381585"/>
              <a:gd name="connsiteX16" fmla="*/ 1169690 w 1278621"/>
              <a:gd name="connsiteY16" fmla="*/ 370375 h 1381585"/>
              <a:gd name="connsiteX17" fmla="*/ 1172619 w 1278621"/>
              <a:gd name="connsiteY17" fmla="*/ 457200 h 1381585"/>
              <a:gd name="connsiteX18" fmla="*/ 1217332 w 1278621"/>
              <a:gd name="connsiteY18" fmla="*/ 573206 h 1381585"/>
              <a:gd name="connsiteX19" fmla="*/ 1244821 w 1278621"/>
              <a:gd name="connsiteY19" fmla="*/ 708513 h 1381585"/>
              <a:gd name="connsiteX20" fmla="*/ 1273352 w 1278621"/>
              <a:gd name="connsiteY20" fmla="*/ 852985 h 1381585"/>
              <a:gd name="connsiteX21" fmla="*/ 1236566 w 1278621"/>
              <a:gd name="connsiteY21" fmla="*/ 1039438 h 1381585"/>
              <a:gd name="connsiteX22" fmla="*/ 1159945 w 1278621"/>
              <a:gd name="connsiteY22" fmla="*/ 1125940 h 1381585"/>
              <a:gd name="connsiteX23" fmla="*/ 1010145 w 1278621"/>
              <a:gd name="connsiteY23" fmla="*/ 1288934 h 1381585"/>
              <a:gd name="connsiteX24" fmla="*/ 628770 w 1278621"/>
              <a:gd name="connsiteY24" fmla="*/ 1381585 h 1381585"/>
              <a:gd name="connsiteX0" fmla="*/ 654896 w 1278621"/>
              <a:gd name="connsiteY0" fmla="*/ 1381585 h 1381585"/>
              <a:gd name="connsiteX1" fmla="*/ 628590 w 1278621"/>
              <a:gd name="connsiteY1" fmla="*/ 1229114 h 1381585"/>
              <a:gd name="connsiteX2" fmla="*/ 518695 w 1278621"/>
              <a:gd name="connsiteY2" fmla="*/ 1017537 h 1381585"/>
              <a:gd name="connsiteX3" fmla="*/ 456986 w 1278621"/>
              <a:gd name="connsiteY3" fmla="*/ 1012371 h 1381585"/>
              <a:gd name="connsiteX4" fmla="*/ 305746 w 1278621"/>
              <a:gd name="connsiteY4" fmla="*/ 1039198 h 1381585"/>
              <a:gd name="connsiteX5" fmla="*/ 141872 w 1278621"/>
              <a:gd name="connsiteY5" fmla="*/ 1063918 h 1381585"/>
              <a:gd name="connsiteX6" fmla="*/ 0 w 1278621"/>
              <a:gd name="connsiteY6" fmla="*/ 1083021 h 1381585"/>
              <a:gd name="connsiteX7" fmla="*/ 2340 w 1278621"/>
              <a:gd name="connsiteY7" fmla="*/ 934935 h 1381585"/>
              <a:gd name="connsiteX8" fmla="*/ 11048 w 1278621"/>
              <a:gd name="connsiteY8" fmla="*/ 188508 h 1381585"/>
              <a:gd name="connsiteX9" fmla="*/ 416142 w 1278621"/>
              <a:gd name="connsiteY9" fmla="*/ 0 h 1381585"/>
              <a:gd name="connsiteX10" fmla="*/ 590249 w 1278621"/>
              <a:gd name="connsiteY10" fmla="*/ 34637 h 1381585"/>
              <a:gd name="connsiteX11" fmla="*/ 697577 w 1278621"/>
              <a:gd name="connsiteY11" fmla="*/ 37062 h 1381585"/>
              <a:gd name="connsiteX12" fmla="*/ 811213 w 1278621"/>
              <a:gd name="connsiteY12" fmla="*/ 48482 h 1381585"/>
              <a:gd name="connsiteX13" fmla="*/ 952330 w 1278621"/>
              <a:gd name="connsiteY13" fmla="*/ 113687 h 1381585"/>
              <a:gd name="connsiteX14" fmla="*/ 1031373 w 1278621"/>
              <a:gd name="connsiteY14" fmla="*/ 191783 h 1381585"/>
              <a:gd name="connsiteX15" fmla="*/ 1091120 w 1278621"/>
              <a:gd name="connsiteY15" fmla="*/ 293558 h 1381585"/>
              <a:gd name="connsiteX16" fmla="*/ 1169690 w 1278621"/>
              <a:gd name="connsiteY16" fmla="*/ 370375 h 1381585"/>
              <a:gd name="connsiteX17" fmla="*/ 1172619 w 1278621"/>
              <a:gd name="connsiteY17" fmla="*/ 457200 h 1381585"/>
              <a:gd name="connsiteX18" fmla="*/ 1217332 w 1278621"/>
              <a:gd name="connsiteY18" fmla="*/ 573206 h 1381585"/>
              <a:gd name="connsiteX19" fmla="*/ 1244821 w 1278621"/>
              <a:gd name="connsiteY19" fmla="*/ 708513 h 1381585"/>
              <a:gd name="connsiteX20" fmla="*/ 1273352 w 1278621"/>
              <a:gd name="connsiteY20" fmla="*/ 852985 h 1381585"/>
              <a:gd name="connsiteX21" fmla="*/ 1236566 w 1278621"/>
              <a:gd name="connsiteY21" fmla="*/ 1039438 h 1381585"/>
              <a:gd name="connsiteX22" fmla="*/ 1159945 w 1278621"/>
              <a:gd name="connsiteY22" fmla="*/ 1125940 h 1381585"/>
              <a:gd name="connsiteX23" fmla="*/ 1010145 w 1278621"/>
              <a:gd name="connsiteY23" fmla="*/ 1288934 h 1381585"/>
              <a:gd name="connsiteX24" fmla="*/ 654896 w 1278621"/>
              <a:gd name="connsiteY24" fmla="*/ 1381585 h 1381585"/>
              <a:gd name="connsiteX0" fmla="*/ 654896 w 1278621"/>
              <a:gd name="connsiteY0" fmla="*/ 1381585 h 1381585"/>
              <a:gd name="connsiteX1" fmla="*/ 628590 w 1278621"/>
              <a:gd name="connsiteY1" fmla="*/ 1229114 h 1381585"/>
              <a:gd name="connsiteX2" fmla="*/ 518695 w 1278621"/>
              <a:gd name="connsiteY2" fmla="*/ 1017537 h 1381585"/>
              <a:gd name="connsiteX3" fmla="*/ 456986 w 1278621"/>
              <a:gd name="connsiteY3" fmla="*/ 1012371 h 1381585"/>
              <a:gd name="connsiteX4" fmla="*/ 305746 w 1278621"/>
              <a:gd name="connsiteY4" fmla="*/ 1039198 h 1381585"/>
              <a:gd name="connsiteX5" fmla="*/ 141872 w 1278621"/>
              <a:gd name="connsiteY5" fmla="*/ 1063918 h 1381585"/>
              <a:gd name="connsiteX6" fmla="*/ 0 w 1278621"/>
              <a:gd name="connsiteY6" fmla="*/ 1083021 h 1381585"/>
              <a:gd name="connsiteX7" fmla="*/ 2340 w 1278621"/>
              <a:gd name="connsiteY7" fmla="*/ 934935 h 1381585"/>
              <a:gd name="connsiteX8" fmla="*/ 11048 w 1278621"/>
              <a:gd name="connsiteY8" fmla="*/ 188508 h 1381585"/>
              <a:gd name="connsiteX9" fmla="*/ 416142 w 1278621"/>
              <a:gd name="connsiteY9" fmla="*/ 0 h 1381585"/>
              <a:gd name="connsiteX10" fmla="*/ 590249 w 1278621"/>
              <a:gd name="connsiteY10" fmla="*/ 12514 h 1381585"/>
              <a:gd name="connsiteX11" fmla="*/ 697577 w 1278621"/>
              <a:gd name="connsiteY11" fmla="*/ 37062 h 1381585"/>
              <a:gd name="connsiteX12" fmla="*/ 811213 w 1278621"/>
              <a:gd name="connsiteY12" fmla="*/ 48482 h 1381585"/>
              <a:gd name="connsiteX13" fmla="*/ 952330 w 1278621"/>
              <a:gd name="connsiteY13" fmla="*/ 113687 h 1381585"/>
              <a:gd name="connsiteX14" fmla="*/ 1031373 w 1278621"/>
              <a:gd name="connsiteY14" fmla="*/ 191783 h 1381585"/>
              <a:gd name="connsiteX15" fmla="*/ 1091120 w 1278621"/>
              <a:gd name="connsiteY15" fmla="*/ 293558 h 1381585"/>
              <a:gd name="connsiteX16" fmla="*/ 1169690 w 1278621"/>
              <a:gd name="connsiteY16" fmla="*/ 370375 h 1381585"/>
              <a:gd name="connsiteX17" fmla="*/ 1172619 w 1278621"/>
              <a:gd name="connsiteY17" fmla="*/ 457200 h 1381585"/>
              <a:gd name="connsiteX18" fmla="*/ 1217332 w 1278621"/>
              <a:gd name="connsiteY18" fmla="*/ 573206 h 1381585"/>
              <a:gd name="connsiteX19" fmla="*/ 1244821 w 1278621"/>
              <a:gd name="connsiteY19" fmla="*/ 708513 h 1381585"/>
              <a:gd name="connsiteX20" fmla="*/ 1273352 w 1278621"/>
              <a:gd name="connsiteY20" fmla="*/ 852985 h 1381585"/>
              <a:gd name="connsiteX21" fmla="*/ 1236566 w 1278621"/>
              <a:gd name="connsiteY21" fmla="*/ 1039438 h 1381585"/>
              <a:gd name="connsiteX22" fmla="*/ 1159945 w 1278621"/>
              <a:gd name="connsiteY22" fmla="*/ 1125940 h 1381585"/>
              <a:gd name="connsiteX23" fmla="*/ 1010145 w 1278621"/>
              <a:gd name="connsiteY23" fmla="*/ 1288934 h 1381585"/>
              <a:gd name="connsiteX24" fmla="*/ 654896 w 1278621"/>
              <a:gd name="connsiteY24" fmla="*/ 1381585 h 1381585"/>
              <a:gd name="connsiteX0" fmla="*/ 654896 w 1273352"/>
              <a:gd name="connsiteY0" fmla="*/ 1381585 h 1381585"/>
              <a:gd name="connsiteX1" fmla="*/ 628590 w 1273352"/>
              <a:gd name="connsiteY1" fmla="*/ 1229114 h 1381585"/>
              <a:gd name="connsiteX2" fmla="*/ 518695 w 1273352"/>
              <a:gd name="connsiteY2" fmla="*/ 1017537 h 1381585"/>
              <a:gd name="connsiteX3" fmla="*/ 456986 w 1273352"/>
              <a:gd name="connsiteY3" fmla="*/ 1012371 h 1381585"/>
              <a:gd name="connsiteX4" fmla="*/ 305746 w 1273352"/>
              <a:gd name="connsiteY4" fmla="*/ 1039198 h 1381585"/>
              <a:gd name="connsiteX5" fmla="*/ 141872 w 1273352"/>
              <a:gd name="connsiteY5" fmla="*/ 1063918 h 1381585"/>
              <a:gd name="connsiteX6" fmla="*/ 0 w 1273352"/>
              <a:gd name="connsiteY6" fmla="*/ 1083021 h 1381585"/>
              <a:gd name="connsiteX7" fmla="*/ 2340 w 1273352"/>
              <a:gd name="connsiteY7" fmla="*/ 934935 h 1381585"/>
              <a:gd name="connsiteX8" fmla="*/ 11048 w 1273352"/>
              <a:gd name="connsiteY8" fmla="*/ 188508 h 1381585"/>
              <a:gd name="connsiteX9" fmla="*/ 416142 w 1273352"/>
              <a:gd name="connsiteY9" fmla="*/ 0 h 1381585"/>
              <a:gd name="connsiteX10" fmla="*/ 590249 w 1273352"/>
              <a:gd name="connsiteY10" fmla="*/ 12514 h 1381585"/>
              <a:gd name="connsiteX11" fmla="*/ 697577 w 1273352"/>
              <a:gd name="connsiteY11" fmla="*/ 37062 h 1381585"/>
              <a:gd name="connsiteX12" fmla="*/ 811213 w 1273352"/>
              <a:gd name="connsiteY12" fmla="*/ 48482 h 1381585"/>
              <a:gd name="connsiteX13" fmla="*/ 952330 w 1273352"/>
              <a:gd name="connsiteY13" fmla="*/ 113687 h 1381585"/>
              <a:gd name="connsiteX14" fmla="*/ 1031373 w 1273352"/>
              <a:gd name="connsiteY14" fmla="*/ 191783 h 1381585"/>
              <a:gd name="connsiteX15" fmla="*/ 1091120 w 1273352"/>
              <a:gd name="connsiteY15" fmla="*/ 293558 h 1381585"/>
              <a:gd name="connsiteX16" fmla="*/ 1169690 w 1273352"/>
              <a:gd name="connsiteY16" fmla="*/ 370375 h 1381585"/>
              <a:gd name="connsiteX17" fmla="*/ 1172619 w 1273352"/>
              <a:gd name="connsiteY17" fmla="*/ 457200 h 1381585"/>
              <a:gd name="connsiteX18" fmla="*/ 1217332 w 1273352"/>
              <a:gd name="connsiteY18" fmla="*/ 573206 h 1381585"/>
              <a:gd name="connsiteX19" fmla="*/ 1273352 w 1273352"/>
              <a:gd name="connsiteY19" fmla="*/ 852985 h 1381585"/>
              <a:gd name="connsiteX20" fmla="*/ 1236566 w 1273352"/>
              <a:gd name="connsiteY20" fmla="*/ 1039438 h 1381585"/>
              <a:gd name="connsiteX21" fmla="*/ 1159945 w 1273352"/>
              <a:gd name="connsiteY21" fmla="*/ 1125940 h 1381585"/>
              <a:gd name="connsiteX22" fmla="*/ 1010145 w 1273352"/>
              <a:gd name="connsiteY22" fmla="*/ 1288934 h 1381585"/>
              <a:gd name="connsiteX23" fmla="*/ 654896 w 1273352"/>
              <a:gd name="connsiteY23" fmla="*/ 1381585 h 1381585"/>
              <a:gd name="connsiteX0" fmla="*/ 654896 w 1273352"/>
              <a:gd name="connsiteY0" fmla="*/ 1381585 h 1381585"/>
              <a:gd name="connsiteX1" fmla="*/ 628590 w 1273352"/>
              <a:gd name="connsiteY1" fmla="*/ 1229114 h 1381585"/>
              <a:gd name="connsiteX2" fmla="*/ 518695 w 1273352"/>
              <a:gd name="connsiteY2" fmla="*/ 1017537 h 1381585"/>
              <a:gd name="connsiteX3" fmla="*/ 456986 w 1273352"/>
              <a:gd name="connsiteY3" fmla="*/ 1012371 h 1381585"/>
              <a:gd name="connsiteX4" fmla="*/ 305746 w 1273352"/>
              <a:gd name="connsiteY4" fmla="*/ 1039198 h 1381585"/>
              <a:gd name="connsiteX5" fmla="*/ 141872 w 1273352"/>
              <a:gd name="connsiteY5" fmla="*/ 1063918 h 1381585"/>
              <a:gd name="connsiteX6" fmla="*/ 0 w 1273352"/>
              <a:gd name="connsiteY6" fmla="*/ 1083021 h 1381585"/>
              <a:gd name="connsiteX7" fmla="*/ 2340 w 1273352"/>
              <a:gd name="connsiteY7" fmla="*/ 934935 h 1381585"/>
              <a:gd name="connsiteX8" fmla="*/ 11048 w 1273352"/>
              <a:gd name="connsiteY8" fmla="*/ 188508 h 1381585"/>
              <a:gd name="connsiteX9" fmla="*/ 416142 w 1273352"/>
              <a:gd name="connsiteY9" fmla="*/ 0 h 1381585"/>
              <a:gd name="connsiteX10" fmla="*/ 590249 w 1273352"/>
              <a:gd name="connsiteY10" fmla="*/ 12514 h 1381585"/>
              <a:gd name="connsiteX11" fmla="*/ 697577 w 1273352"/>
              <a:gd name="connsiteY11" fmla="*/ 37062 h 1381585"/>
              <a:gd name="connsiteX12" fmla="*/ 811213 w 1273352"/>
              <a:gd name="connsiteY12" fmla="*/ 48482 h 1381585"/>
              <a:gd name="connsiteX13" fmla="*/ 952330 w 1273352"/>
              <a:gd name="connsiteY13" fmla="*/ 113687 h 1381585"/>
              <a:gd name="connsiteX14" fmla="*/ 1031373 w 1273352"/>
              <a:gd name="connsiteY14" fmla="*/ 191783 h 1381585"/>
              <a:gd name="connsiteX15" fmla="*/ 1091120 w 1273352"/>
              <a:gd name="connsiteY15" fmla="*/ 293558 h 1381585"/>
              <a:gd name="connsiteX16" fmla="*/ 1172619 w 1273352"/>
              <a:gd name="connsiteY16" fmla="*/ 457200 h 1381585"/>
              <a:gd name="connsiteX17" fmla="*/ 1217332 w 1273352"/>
              <a:gd name="connsiteY17" fmla="*/ 573206 h 1381585"/>
              <a:gd name="connsiteX18" fmla="*/ 1273352 w 1273352"/>
              <a:gd name="connsiteY18" fmla="*/ 852985 h 1381585"/>
              <a:gd name="connsiteX19" fmla="*/ 1236566 w 1273352"/>
              <a:gd name="connsiteY19" fmla="*/ 1039438 h 1381585"/>
              <a:gd name="connsiteX20" fmla="*/ 1159945 w 1273352"/>
              <a:gd name="connsiteY20" fmla="*/ 1125940 h 1381585"/>
              <a:gd name="connsiteX21" fmla="*/ 1010145 w 1273352"/>
              <a:gd name="connsiteY21" fmla="*/ 1288934 h 1381585"/>
              <a:gd name="connsiteX22" fmla="*/ 654896 w 1273352"/>
              <a:gd name="connsiteY22" fmla="*/ 1381585 h 1381585"/>
              <a:gd name="connsiteX0" fmla="*/ 654896 w 1273352"/>
              <a:gd name="connsiteY0" fmla="*/ 1381585 h 1381585"/>
              <a:gd name="connsiteX1" fmla="*/ 628590 w 1273352"/>
              <a:gd name="connsiteY1" fmla="*/ 1229114 h 1381585"/>
              <a:gd name="connsiteX2" fmla="*/ 518695 w 1273352"/>
              <a:gd name="connsiteY2" fmla="*/ 1017537 h 1381585"/>
              <a:gd name="connsiteX3" fmla="*/ 456986 w 1273352"/>
              <a:gd name="connsiteY3" fmla="*/ 1012371 h 1381585"/>
              <a:gd name="connsiteX4" fmla="*/ 305746 w 1273352"/>
              <a:gd name="connsiteY4" fmla="*/ 1039198 h 1381585"/>
              <a:gd name="connsiteX5" fmla="*/ 141872 w 1273352"/>
              <a:gd name="connsiteY5" fmla="*/ 1063918 h 1381585"/>
              <a:gd name="connsiteX6" fmla="*/ 0 w 1273352"/>
              <a:gd name="connsiteY6" fmla="*/ 1083021 h 1381585"/>
              <a:gd name="connsiteX7" fmla="*/ 2340 w 1273352"/>
              <a:gd name="connsiteY7" fmla="*/ 934935 h 1381585"/>
              <a:gd name="connsiteX8" fmla="*/ 11048 w 1273352"/>
              <a:gd name="connsiteY8" fmla="*/ 188508 h 1381585"/>
              <a:gd name="connsiteX9" fmla="*/ 416142 w 1273352"/>
              <a:gd name="connsiteY9" fmla="*/ 0 h 1381585"/>
              <a:gd name="connsiteX10" fmla="*/ 590249 w 1273352"/>
              <a:gd name="connsiteY10" fmla="*/ 12514 h 1381585"/>
              <a:gd name="connsiteX11" fmla="*/ 697577 w 1273352"/>
              <a:gd name="connsiteY11" fmla="*/ 37062 h 1381585"/>
              <a:gd name="connsiteX12" fmla="*/ 811213 w 1273352"/>
              <a:gd name="connsiteY12" fmla="*/ 48482 h 1381585"/>
              <a:gd name="connsiteX13" fmla="*/ 1031373 w 1273352"/>
              <a:gd name="connsiteY13" fmla="*/ 191783 h 1381585"/>
              <a:gd name="connsiteX14" fmla="*/ 1091120 w 1273352"/>
              <a:gd name="connsiteY14" fmla="*/ 293558 h 1381585"/>
              <a:gd name="connsiteX15" fmla="*/ 1172619 w 1273352"/>
              <a:gd name="connsiteY15" fmla="*/ 457200 h 1381585"/>
              <a:gd name="connsiteX16" fmla="*/ 1217332 w 1273352"/>
              <a:gd name="connsiteY16" fmla="*/ 573206 h 1381585"/>
              <a:gd name="connsiteX17" fmla="*/ 1273352 w 1273352"/>
              <a:gd name="connsiteY17" fmla="*/ 852985 h 1381585"/>
              <a:gd name="connsiteX18" fmla="*/ 1236566 w 1273352"/>
              <a:gd name="connsiteY18" fmla="*/ 1039438 h 1381585"/>
              <a:gd name="connsiteX19" fmla="*/ 1159945 w 1273352"/>
              <a:gd name="connsiteY19" fmla="*/ 1125940 h 1381585"/>
              <a:gd name="connsiteX20" fmla="*/ 1010145 w 1273352"/>
              <a:gd name="connsiteY20" fmla="*/ 1288934 h 1381585"/>
              <a:gd name="connsiteX21" fmla="*/ 654896 w 1273352"/>
              <a:gd name="connsiteY21" fmla="*/ 1381585 h 1381585"/>
              <a:gd name="connsiteX0" fmla="*/ 654896 w 1273352"/>
              <a:gd name="connsiteY0" fmla="*/ 1381585 h 1381585"/>
              <a:gd name="connsiteX1" fmla="*/ 628590 w 1273352"/>
              <a:gd name="connsiteY1" fmla="*/ 1229114 h 1381585"/>
              <a:gd name="connsiteX2" fmla="*/ 518695 w 1273352"/>
              <a:gd name="connsiteY2" fmla="*/ 1017537 h 1381585"/>
              <a:gd name="connsiteX3" fmla="*/ 456986 w 1273352"/>
              <a:gd name="connsiteY3" fmla="*/ 1012371 h 1381585"/>
              <a:gd name="connsiteX4" fmla="*/ 305746 w 1273352"/>
              <a:gd name="connsiteY4" fmla="*/ 1039198 h 1381585"/>
              <a:gd name="connsiteX5" fmla="*/ 141872 w 1273352"/>
              <a:gd name="connsiteY5" fmla="*/ 1063918 h 1381585"/>
              <a:gd name="connsiteX6" fmla="*/ 0 w 1273352"/>
              <a:gd name="connsiteY6" fmla="*/ 1083021 h 1381585"/>
              <a:gd name="connsiteX7" fmla="*/ 2340 w 1273352"/>
              <a:gd name="connsiteY7" fmla="*/ 934935 h 1381585"/>
              <a:gd name="connsiteX8" fmla="*/ 11048 w 1273352"/>
              <a:gd name="connsiteY8" fmla="*/ 188508 h 1381585"/>
              <a:gd name="connsiteX9" fmla="*/ 416142 w 1273352"/>
              <a:gd name="connsiteY9" fmla="*/ 0 h 1381585"/>
              <a:gd name="connsiteX10" fmla="*/ 590249 w 1273352"/>
              <a:gd name="connsiteY10" fmla="*/ 12514 h 1381585"/>
              <a:gd name="connsiteX11" fmla="*/ 811213 w 1273352"/>
              <a:gd name="connsiteY11" fmla="*/ 48482 h 1381585"/>
              <a:gd name="connsiteX12" fmla="*/ 1031373 w 1273352"/>
              <a:gd name="connsiteY12" fmla="*/ 191783 h 1381585"/>
              <a:gd name="connsiteX13" fmla="*/ 1091120 w 1273352"/>
              <a:gd name="connsiteY13" fmla="*/ 293558 h 1381585"/>
              <a:gd name="connsiteX14" fmla="*/ 1172619 w 1273352"/>
              <a:gd name="connsiteY14" fmla="*/ 457200 h 1381585"/>
              <a:gd name="connsiteX15" fmla="*/ 1217332 w 1273352"/>
              <a:gd name="connsiteY15" fmla="*/ 573206 h 1381585"/>
              <a:gd name="connsiteX16" fmla="*/ 1273352 w 1273352"/>
              <a:gd name="connsiteY16" fmla="*/ 852985 h 1381585"/>
              <a:gd name="connsiteX17" fmla="*/ 1236566 w 1273352"/>
              <a:gd name="connsiteY17" fmla="*/ 1039438 h 1381585"/>
              <a:gd name="connsiteX18" fmla="*/ 1159945 w 1273352"/>
              <a:gd name="connsiteY18" fmla="*/ 1125940 h 1381585"/>
              <a:gd name="connsiteX19" fmla="*/ 1010145 w 1273352"/>
              <a:gd name="connsiteY19" fmla="*/ 1288934 h 1381585"/>
              <a:gd name="connsiteX20" fmla="*/ 654896 w 1273352"/>
              <a:gd name="connsiteY20" fmla="*/ 1381585 h 1381585"/>
              <a:gd name="connsiteX0" fmla="*/ 654896 w 1273352"/>
              <a:gd name="connsiteY0" fmla="*/ 1381585 h 1381585"/>
              <a:gd name="connsiteX1" fmla="*/ 628590 w 1273352"/>
              <a:gd name="connsiteY1" fmla="*/ 1229114 h 1381585"/>
              <a:gd name="connsiteX2" fmla="*/ 518695 w 1273352"/>
              <a:gd name="connsiteY2" fmla="*/ 1017537 h 1381585"/>
              <a:gd name="connsiteX3" fmla="*/ 456986 w 1273352"/>
              <a:gd name="connsiteY3" fmla="*/ 1012371 h 1381585"/>
              <a:gd name="connsiteX4" fmla="*/ 305746 w 1273352"/>
              <a:gd name="connsiteY4" fmla="*/ 1039198 h 1381585"/>
              <a:gd name="connsiteX5" fmla="*/ 141872 w 1273352"/>
              <a:gd name="connsiteY5" fmla="*/ 1063918 h 1381585"/>
              <a:gd name="connsiteX6" fmla="*/ 0 w 1273352"/>
              <a:gd name="connsiteY6" fmla="*/ 1083021 h 1381585"/>
              <a:gd name="connsiteX7" fmla="*/ 2340 w 1273352"/>
              <a:gd name="connsiteY7" fmla="*/ 934935 h 1381585"/>
              <a:gd name="connsiteX8" fmla="*/ 11048 w 1273352"/>
              <a:gd name="connsiteY8" fmla="*/ 188508 h 1381585"/>
              <a:gd name="connsiteX9" fmla="*/ 416142 w 1273352"/>
              <a:gd name="connsiteY9" fmla="*/ 0 h 1381585"/>
              <a:gd name="connsiteX10" fmla="*/ 590249 w 1273352"/>
              <a:gd name="connsiteY10" fmla="*/ 12514 h 1381585"/>
              <a:gd name="connsiteX11" fmla="*/ 811213 w 1273352"/>
              <a:gd name="connsiteY11" fmla="*/ 48482 h 1381585"/>
              <a:gd name="connsiteX12" fmla="*/ 1031373 w 1273352"/>
              <a:gd name="connsiteY12" fmla="*/ 191783 h 1381585"/>
              <a:gd name="connsiteX13" fmla="*/ 1091120 w 1273352"/>
              <a:gd name="connsiteY13" fmla="*/ 293558 h 1381585"/>
              <a:gd name="connsiteX14" fmla="*/ 1172619 w 1273352"/>
              <a:gd name="connsiteY14" fmla="*/ 457200 h 1381585"/>
              <a:gd name="connsiteX15" fmla="*/ 1217332 w 1273352"/>
              <a:gd name="connsiteY15" fmla="*/ 573206 h 1381585"/>
              <a:gd name="connsiteX16" fmla="*/ 1273352 w 1273352"/>
              <a:gd name="connsiteY16" fmla="*/ 852985 h 1381585"/>
              <a:gd name="connsiteX17" fmla="*/ 1236566 w 1273352"/>
              <a:gd name="connsiteY17" fmla="*/ 1039438 h 1381585"/>
              <a:gd name="connsiteX18" fmla="*/ 1159945 w 1273352"/>
              <a:gd name="connsiteY18" fmla="*/ 1125940 h 1381585"/>
              <a:gd name="connsiteX19" fmla="*/ 995397 w 1273352"/>
              <a:gd name="connsiteY19" fmla="*/ 1266811 h 1381585"/>
              <a:gd name="connsiteX20" fmla="*/ 654896 w 1273352"/>
              <a:gd name="connsiteY20" fmla="*/ 1381585 h 1381585"/>
              <a:gd name="connsiteX0" fmla="*/ 654896 w 1273352"/>
              <a:gd name="connsiteY0" fmla="*/ 1369071 h 1369071"/>
              <a:gd name="connsiteX1" fmla="*/ 628590 w 1273352"/>
              <a:gd name="connsiteY1" fmla="*/ 1216600 h 1369071"/>
              <a:gd name="connsiteX2" fmla="*/ 518695 w 1273352"/>
              <a:gd name="connsiteY2" fmla="*/ 1005023 h 1369071"/>
              <a:gd name="connsiteX3" fmla="*/ 456986 w 1273352"/>
              <a:gd name="connsiteY3" fmla="*/ 999857 h 1369071"/>
              <a:gd name="connsiteX4" fmla="*/ 305746 w 1273352"/>
              <a:gd name="connsiteY4" fmla="*/ 1026684 h 1369071"/>
              <a:gd name="connsiteX5" fmla="*/ 141872 w 1273352"/>
              <a:gd name="connsiteY5" fmla="*/ 1051404 h 1369071"/>
              <a:gd name="connsiteX6" fmla="*/ 0 w 1273352"/>
              <a:gd name="connsiteY6" fmla="*/ 1070507 h 1369071"/>
              <a:gd name="connsiteX7" fmla="*/ 2340 w 1273352"/>
              <a:gd name="connsiteY7" fmla="*/ 922421 h 1369071"/>
              <a:gd name="connsiteX8" fmla="*/ 11048 w 1273352"/>
              <a:gd name="connsiteY8" fmla="*/ 175994 h 1369071"/>
              <a:gd name="connsiteX9" fmla="*/ 416142 w 1273352"/>
              <a:gd name="connsiteY9" fmla="*/ 2234 h 1369071"/>
              <a:gd name="connsiteX10" fmla="*/ 590249 w 1273352"/>
              <a:gd name="connsiteY10" fmla="*/ 0 h 1369071"/>
              <a:gd name="connsiteX11" fmla="*/ 811213 w 1273352"/>
              <a:gd name="connsiteY11" fmla="*/ 35968 h 1369071"/>
              <a:gd name="connsiteX12" fmla="*/ 1031373 w 1273352"/>
              <a:gd name="connsiteY12" fmla="*/ 179269 h 1369071"/>
              <a:gd name="connsiteX13" fmla="*/ 1091120 w 1273352"/>
              <a:gd name="connsiteY13" fmla="*/ 281044 h 1369071"/>
              <a:gd name="connsiteX14" fmla="*/ 1172619 w 1273352"/>
              <a:gd name="connsiteY14" fmla="*/ 444686 h 1369071"/>
              <a:gd name="connsiteX15" fmla="*/ 1217332 w 1273352"/>
              <a:gd name="connsiteY15" fmla="*/ 560692 h 1369071"/>
              <a:gd name="connsiteX16" fmla="*/ 1273352 w 1273352"/>
              <a:gd name="connsiteY16" fmla="*/ 840471 h 1369071"/>
              <a:gd name="connsiteX17" fmla="*/ 1236566 w 1273352"/>
              <a:gd name="connsiteY17" fmla="*/ 1026924 h 1369071"/>
              <a:gd name="connsiteX18" fmla="*/ 1159945 w 1273352"/>
              <a:gd name="connsiteY18" fmla="*/ 1113426 h 1369071"/>
              <a:gd name="connsiteX19" fmla="*/ 995397 w 1273352"/>
              <a:gd name="connsiteY19" fmla="*/ 1254297 h 1369071"/>
              <a:gd name="connsiteX20" fmla="*/ 654896 w 1273352"/>
              <a:gd name="connsiteY20" fmla="*/ 1369071 h 1369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73352" h="1369071">
                <a:moveTo>
                  <a:pt x="654896" y="1369071"/>
                </a:moveTo>
                <a:cubicBezTo>
                  <a:pt x="638452" y="1324890"/>
                  <a:pt x="645034" y="1260781"/>
                  <a:pt x="628590" y="1216600"/>
                </a:cubicBezTo>
                <a:lnTo>
                  <a:pt x="518695" y="1005023"/>
                </a:lnTo>
                <a:lnTo>
                  <a:pt x="456986" y="999857"/>
                </a:lnTo>
                <a:lnTo>
                  <a:pt x="305746" y="1026684"/>
                </a:lnTo>
                <a:cubicBezTo>
                  <a:pt x="253227" y="1035275"/>
                  <a:pt x="192830" y="1042230"/>
                  <a:pt x="141872" y="1051404"/>
                </a:cubicBezTo>
                <a:cubicBezTo>
                  <a:pt x="90914" y="1060578"/>
                  <a:pt x="23255" y="1092004"/>
                  <a:pt x="0" y="1070507"/>
                </a:cubicBezTo>
                <a:lnTo>
                  <a:pt x="2340" y="922421"/>
                </a:lnTo>
                <a:lnTo>
                  <a:pt x="11048" y="175994"/>
                </a:lnTo>
                <a:cubicBezTo>
                  <a:pt x="131343" y="128509"/>
                  <a:pt x="295847" y="49719"/>
                  <a:pt x="416142" y="2234"/>
                </a:cubicBezTo>
                <a:lnTo>
                  <a:pt x="590249" y="0"/>
                </a:lnTo>
                <a:cubicBezTo>
                  <a:pt x="656094" y="8080"/>
                  <a:pt x="737692" y="6090"/>
                  <a:pt x="811213" y="35968"/>
                </a:cubicBezTo>
                <a:cubicBezTo>
                  <a:pt x="884734" y="65846"/>
                  <a:pt x="984722" y="138423"/>
                  <a:pt x="1031373" y="179269"/>
                </a:cubicBezTo>
                <a:cubicBezTo>
                  <a:pt x="1078024" y="220115"/>
                  <a:pt x="1067579" y="236808"/>
                  <a:pt x="1091120" y="281044"/>
                </a:cubicBezTo>
                <a:cubicBezTo>
                  <a:pt x="1114661" y="325280"/>
                  <a:pt x="1151584" y="398078"/>
                  <a:pt x="1172619" y="444686"/>
                </a:cubicBezTo>
                <a:cubicBezTo>
                  <a:pt x="1183992" y="478805"/>
                  <a:pt x="1205959" y="526573"/>
                  <a:pt x="1217332" y="560692"/>
                </a:cubicBezTo>
                <a:lnTo>
                  <a:pt x="1273352" y="840471"/>
                </a:lnTo>
                <a:cubicBezTo>
                  <a:pt x="1246576" y="902622"/>
                  <a:pt x="1263342" y="964773"/>
                  <a:pt x="1236566" y="1026924"/>
                </a:cubicBezTo>
                <a:cubicBezTo>
                  <a:pt x="1211025" y="1058033"/>
                  <a:pt x="1185486" y="1082317"/>
                  <a:pt x="1159945" y="1113426"/>
                </a:cubicBezTo>
                <a:lnTo>
                  <a:pt x="995397" y="1254297"/>
                </a:lnTo>
                <a:lnTo>
                  <a:pt x="654896" y="1369071"/>
                </a:lnTo>
                <a:close/>
              </a:path>
            </a:pathLst>
          </a:cu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625620" y="5729596"/>
            <a:ext cx="1035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10,5  m Kurvenradius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Gerade Verbindung mit Pfeil 23"/>
          <p:cNvCxnSpPr/>
          <p:nvPr/>
        </p:nvCxnSpPr>
        <p:spPr>
          <a:xfrm rot="-600000" flipV="1">
            <a:off x="697132" y="1342926"/>
            <a:ext cx="756000" cy="756000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lipse 1"/>
          <p:cNvSpPr/>
          <p:nvPr/>
        </p:nvSpPr>
        <p:spPr>
          <a:xfrm>
            <a:off x="3248940" y="553405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 rot="21232876">
            <a:off x="1099315" y="2513795"/>
            <a:ext cx="612000" cy="2628452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mit Pfeil 27"/>
          <p:cNvCxnSpPr/>
          <p:nvPr/>
        </p:nvCxnSpPr>
        <p:spPr>
          <a:xfrm rot="5340000">
            <a:off x="1231862" y="2932166"/>
            <a:ext cx="71920" cy="612000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 rot="21260632">
            <a:off x="941542" y="2961745"/>
            <a:ext cx="693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8,5 m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uppieren 20"/>
          <p:cNvGrpSpPr/>
          <p:nvPr/>
        </p:nvGrpSpPr>
        <p:grpSpPr>
          <a:xfrm>
            <a:off x="347715" y="6778127"/>
            <a:ext cx="2973225" cy="1977464"/>
            <a:chOff x="2894755" y="6933935"/>
            <a:chExt cx="2973225" cy="1977464"/>
          </a:xfrm>
        </p:grpSpPr>
        <p:sp>
          <p:nvSpPr>
            <p:cNvPr id="16" name="Textfeld 15"/>
            <p:cNvSpPr txBox="1"/>
            <p:nvPr/>
          </p:nvSpPr>
          <p:spPr>
            <a:xfrm>
              <a:off x="2894755" y="6933935"/>
              <a:ext cx="2973225" cy="197746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         </a:t>
              </a:r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Fläche zwingend freihalten</a:t>
              </a:r>
            </a:p>
            <a:p>
              <a:endParaRPr lang="de-DE" sz="5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Nutzbare Fläche</a:t>
              </a:r>
            </a:p>
            <a:p>
              <a:endParaRPr lang="de-DE" sz="8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            </a:t>
              </a:r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im </a:t>
              </a: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Abstand von 8,5 m ab  	</a:t>
              </a:r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Fassade </a:t>
              </a: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dürfen keine </a:t>
              </a:r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festen </a:t>
              </a: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Aufbauten stehen </a:t>
              </a:r>
              <a:endParaRPr lang="de-DE" sz="12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105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Definition</a:t>
              </a:r>
              <a:r>
                <a:rPr lang="de-DE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: Stühle, Tische, Sonnenschirme etc. müssen in kürzester Zeit zu entfernen sein, </a:t>
              </a:r>
              <a:r>
                <a:rPr lang="de-DE" sz="1050" i="1" u="sng" dirty="0">
                  <a:latin typeface="Arial" panose="020B0604020202020204" pitchFamily="34" charset="0"/>
                  <a:cs typeface="Arial" panose="020B0604020202020204" pitchFamily="34" charset="0"/>
                </a:rPr>
                <a:t>ohne</a:t>
              </a:r>
              <a:r>
                <a:rPr lang="de-DE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besondere Hilfsmittel</a:t>
              </a:r>
            </a:p>
            <a:p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Hydrant 1 m Ø frei halten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hteck 16"/>
            <p:cNvSpPr/>
            <p:nvPr/>
          </p:nvSpPr>
          <p:spPr>
            <a:xfrm>
              <a:off x="2982794" y="7043815"/>
              <a:ext cx="410966" cy="164387"/>
            </a:xfrm>
            <a:prstGeom prst="rect">
              <a:avLst/>
            </a:prstGeom>
            <a:solidFill>
              <a:srgbClr val="FF0000">
                <a:alpha val="58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/>
            <p:cNvSpPr/>
            <p:nvPr/>
          </p:nvSpPr>
          <p:spPr>
            <a:xfrm>
              <a:off x="2988528" y="7337698"/>
              <a:ext cx="410966" cy="164387"/>
            </a:xfrm>
            <a:prstGeom prst="rect">
              <a:avLst/>
            </a:prstGeom>
            <a:solidFill>
              <a:srgbClr val="00B050">
                <a:alpha val="48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Rechteck 29"/>
            <p:cNvSpPr/>
            <p:nvPr/>
          </p:nvSpPr>
          <p:spPr>
            <a:xfrm>
              <a:off x="2992540" y="7653981"/>
              <a:ext cx="410966" cy="164387"/>
            </a:xfrm>
            <a:prstGeom prst="rect">
              <a:avLst/>
            </a:prstGeom>
            <a:solidFill>
              <a:srgbClr val="FFC000">
                <a:alpha val="22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1" name="Rechteck 30"/>
          <p:cNvSpPr/>
          <p:nvPr/>
        </p:nvSpPr>
        <p:spPr>
          <a:xfrm rot="17288783">
            <a:off x="3548668" y="5025899"/>
            <a:ext cx="612000" cy="2466555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44285" y="1305428"/>
            <a:ext cx="10761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Flächen für die Feuerwehr</a:t>
            </a:r>
            <a:endParaRPr lang="de-DE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8023" y="5508373"/>
            <a:ext cx="167729" cy="175129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70" y="8526873"/>
            <a:ext cx="167729" cy="175129"/>
          </a:xfrm>
          <a:prstGeom prst="rect">
            <a:avLst/>
          </a:prstGeom>
        </p:spPr>
      </p:pic>
      <p:sp>
        <p:nvSpPr>
          <p:cNvPr id="20" name="Rechteck 19"/>
          <p:cNvSpPr/>
          <p:nvPr/>
        </p:nvSpPr>
        <p:spPr>
          <a:xfrm rot="21445749">
            <a:off x="1863745" y="3611237"/>
            <a:ext cx="4757650" cy="2901235"/>
          </a:xfrm>
          <a:custGeom>
            <a:avLst/>
            <a:gdLst>
              <a:gd name="connsiteX0" fmla="*/ 0 w 4348307"/>
              <a:gd name="connsiteY0" fmla="*/ 0 h 1398442"/>
              <a:gd name="connsiteX1" fmla="*/ 4348307 w 4348307"/>
              <a:gd name="connsiteY1" fmla="*/ 0 h 1398442"/>
              <a:gd name="connsiteX2" fmla="*/ 4348307 w 4348307"/>
              <a:gd name="connsiteY2" fmla="*/ 1398442 h 1398442"/>
              <a:gd name="connsiteX3" fmla="*/ 0 w 4348307"/>
              <a:gd name="connsiteY3" fmla="*/ 1398442 h 1398442"/>
              <a:gd name="connsiteX4" fmla="*/ 0 w 4348307"/>
              <a:gd name="connsiteY4" fmla="*/ 0 h 1398442"/>
              <a:gd name="connsiteX0" fmla="*/ 0 w 4348307"/>
              <a:gd name="connsiteY0" fmla="*/ 0 h 1398442"/>
              <a:gd name="connsiteX1" fmla="*/ 4348307 w 4348307"/>
              <a:gd name="connsiteY1" fmla="*/ 0 h 1398442"/>
              <a:gd name="connsiteX2" fmla="*/ 4348307 w 4348307"/>
              <a:gd name="connsiteY2" fmla="*/ 1398442 h 1398442"/>
              <a:gd name="connsiteX3" fmla="*/ 258738 w 4348307"/>
              <a:gd name="connsiteY3" fmla="*/ 1000573 h 1398442"/>
              <a:gd name="connsiteX4" fmla="*/ 0 w 4348307"/>
              <a:gd name="connsiteY4" fmla="*/ 0 h 1398442"/>
              <a:gd name="connsiteX0" fmla="*/ 2200 w 4350507"/>
              <a:gd name="connsiteY0" fmla="*/ 0 h 1398442"/>
              <a:gd name="connsiteX1" fmla="*/ 4350507 w 4350507"/>
              <a:gd name="connsiteY1" fmla="*/ 0 h 1398442"/>
              <a:gd name="connsiteX2" fmla="*/ 4350507 w 4350507"/>
              <a:gd name="connsiteY2" fmla="*/ 1398442 h 1398442"/>
              <a:gd name="connsiteX3" fmla="*/ 260938 w 4350507"/>
              <a:gd name="connsiteY3" fmla="*/ 1000573 h 1398442"/>
              <a:gd name="connsiteX4" fmla="*/ 0 w 4350507"/>
              <a:gd name="connsiteY4" fmla="*/ 556089 h 1398442"/>
              <a:gd name="connsiteX5" fmla="*/ 2200 w 4350507"/>
              <a:gd name="connsiteY5" fmla="*/ 0 h 1398442"/>
              <a:gd name="connsiteX0" fmla="*/ 85695 w 4434002"/>
              <a:gd name="connsiteY0" fmla="*/ 0 h 1398442"/>
              <a:gd name="connsiteX1" fmla="*/ 4434002 w 4434002"/>
              <a:gd name="connsiteY1" fmla="*/ 0 h 1398442"/>
              <a:gd name="connsiteX2" fmla="*/ 4434002 w 4434002"/>
              <a:gd name="connsiteY2" fmla="*/ 1398442 h 1398442"/>
              <a:gd name="connsiteX3" fmla="*/ 344433 w 4434002"/>
              <a:gd name="connsiteY3" fmla="*/ 1000573 h 1398442"/>
              <a:gd name="connsiteX4" fmla="*/ 192895 w 4434002"/>
              <a:gd name="connsiteY4" fmla="*/ 801875 h 1398442"/>
              <a:gd name="connsiteX5" fmla="*/ 83495 w 4434002"/>
              <a:gd name="connsiteY5" fmla="*/ 556089 h 1398442"/>
              <a:gd name="connsiteX6" fmla="*/ 85695 w 4434002"/>
              <a:gd name="connsiteY6" fmla="*/ 0 h 1398442"/>
              <a:gd name="connsiteX0" fmla="*/ 85695 w 4434002"/>
              <a:gd name="connsiteY0" fmla="*/ 0 h 1398442"/>
              <a:gd name="connsiteX1" fmla="*/ 4434002 w 4434002"/>
              <a:gd name="connsiteY1" fmla="*/ 0 h 1398442"/>
              <a:gd name="connsiteX2" fmla="*/ 4434002 w 4434002"/>
              <a:gd name="connsiteY2" fmla="*/ 1398442 h 1398442"/>
              <a:gd name="connsiteX3" fmla="*/ 1163380 w 4434002"/>
              <a:gd name="connsiteY3" fmla="*/ 1182674 h 1398442"/>
              <a:gd name="connsiteX4" fmla="*/ 344433 w 4434002"/>
              <a:gd name="connsiteY4" fmla="*/ 1000573 h 1398442"/>
              <a:gd name="connsiteX5" fmla="*/ 192895 w 4434002"/>
              <a:gd name="connsiteY5" fmla="*/ 801875 h 1398442"/>
              <a:gd name="connsiteX6" fmla="*/ 83495 w 4434002"/>
              <a:gd name="connsiteY6" fmla="*/ 556089 h 1398442"/>
              <a:gd name="connsiteX7" fmla="*/ 85695 w 4434002"/>
              <a:gd name="connsiteY7" fmla="*/ 0 h 1398442"/>
              <a:gd name="connsiteX0" fmla="*/ 2200 w 4350507"/>
              <a:gd name="connsiteY0" fmla="*/ 0 h 1398442"/>
              <a:gd name="connsiteX1" fmla="*/ 4350507 w 4350507"/>
              <a:gd name="connsiteY1" fmla="*/ 0 h 1398442"/>
              <a:gd name="connsiteX2" fmla="*/ 4350507 w 4350507"/>
              <a:gd name="connsiteY2" fmla="*/ 1398442 h 1398442"/>
              <a:gd name="connsiteX3" fmla="*/ 1079885 w 4350507"/>
              <a:gd name="connsiteY3" fmla="*/ 1182674 h 1398442"/>
              <a:gd name="connsiteX4" fmla="*/ 109400 w 4350507"/>
              <a:gd name="connsiteY4" fmla="*/ 801875 h 1398442"/>
              <a:gd name="connsiteX5" fmla="*/ 0 w 4350507"/>
              <a:gd name="connsiteY5" fmla="*/ 556089 h 1398442"/>
              <a:gd name="connsiteX6" fmla="*/ 2200 w 4350507"/>
              <a:gd name="connsiteY6" fmla="*/ 0 h 1398442"/>
              <a:gd name="connsiteX0" fmla="*/ 2200 w 4350507"/>
              <a:gd name="connsiteY0" fmla="*/ 0 h 1398442"/>
              <a:gd name="connsiteX1" fmla="*/ 4350507 w 4350507"/>
              <a:gd name="connsiteY1" fmla="*/ 0 h 1398442"/>
              <a:gd name="connsiteX2" fmla="*/ 4350507 w 4350507"/>
              <a:gd name="connsiteY2" fmla="*/ 1398442 h 1398442"/>
              <a:gd name="connsiteX3" fmla="*/ 1079885 w 4350507"/>
              <a:gd name="connsiteY3" fmla="*/ 1182674 h 1398442"/>
              <a:gd name="connsiteX4" fmla="*/ 687561 w 4350507"/>
              <a:gd name="connsiteY4" fmla="*/ 1068709 h 1398442"/>
              <a:gd name="connsiteX5" fmla="*/ 109400 w 4350507"/>
              <a:gd name="connsiteY5" fmla="*/ 801875 h 1398442"/>
              <a:gd name="connsiteX6" fmla="*/ 0 w 4350507"/>
              <a:gd name="connsiteY6" fmla="*/ 556089 h 1398442"/>
              <a:gd name="connsiteX7" fmla="*/ 2200 w 4350507"/>
              <a:gd name="connsiteY7" fmla="*/ 0 h 1398442"/>
              <a:gd name="connsiteX0" fmla="*/ 2200 w 4350507"/>
              <a:gd name="connsiteY0" fmla="*/ 0 h 1398442"/>
              <a:gd name="connsiteX1" fmla="*/ 4350507 w 4350507"/>
              <a:gd name="connsiteY1" fmla="*/ 0 h 1398442"/>
              <a:gd name="connsiteX2" fmla="*/ 4350507 w 4350507"/>
              <a:gd name="connsiteY2" fmla="*/ 1398442 h 1398442"/>
              <a:gd name="connsiteX3" fmla="*/ 1079885 w 4350507"/>
              <a:gd name="connsiteY3" fmla="*/ 1182674 h 1398442"/>
              <a:gd name="connsiteX4" fmla="*/ 672842 w 4350507"/>
              <a:gd name="connsiteY4" fmla="*/ 1128267 h 1398442"/>
              <a:gd name="connsiteX5" fmla="*/ 109400 w 4350507"/>
              <a:gd name="connsiteY5" fmla="*/ 801875 h 1398442"/>
              <a:gd name="connsiteX6" fmla="*/ 0 w 4350507"/>
              <a:gd name="connsiteY6" fmla="*/ 556089 h 1398442"/>
              <a:gd name="connsiteX7" fmla="*/ 2200 w 4350507"/>
              <a:gd name="connsiteY7" fmla="*/ 0 h 1398442"/>
              <a:gd name="connsiteX0" fmla="*/ 2200 w 4350507"/>
              <a:gd name="connsiteY0" fmla="*/ 0 h 1398442"/>
              <a:gd name="connsiteX1" fmla="*/ 4350507 w 4350507"/>
              <a:gd name="connsiteY1" fmla="*/ 0 h 1398442"/>
              <a:gd name="connsiteX2" fmla="*/ 4350507 w 4350507"/>
              <a:gd name="connsiteY2" fmla="*/ 1398442 h 1398442"/>
              <a:gd name="connsiteX3" fmla="*/ 1078266 w 4350507"/>
              <a:gd name="connsiteY3" fmla="*/ 1218733 h 1398442"/>
              <a:gd name="connsiteX4" fmla="*/ 672842 w 4350507"/>
              <a:gd name="connsiteY4" fmla="*/ 1128267 h 1398442"/>
              <a:gd name="connsiteX5" fmla="*/ 109400 w 4350507"/>
              <a:gd name="connsiteY5" fmla="*/ 801875 h 1398442"/>
              <a:gd name="connsiteX6" fmla="*/ 0 w 4350507"/>
              <a:gd name="connsiteY6" fmla="*/ 556089 h 1398442"/>
              <a:gd name="connsiteX7" fmla="*/ 2200 w 4350507"/>
              <a:gd name="connsiteY7" fmla="*/ 0 h 1398442"/>
              <a:gd name="connsiteX0" fmla="*/ 2200 w 4350507"/>
              <a:gd name="connsiteY0" fmla="*/ 0 h 1498194"/>
              <a:gd name="connsiteX1" fmla="*/ 4350507 w 4350507"/>
              <a:gd name="connsiteY1" fmla="*/ 0 h 1498194"/>
              <a:gd name="connsiteX2" fmla="*/ 4350507 w 4350507"/>
              <a:gd name="connsiteY2" fmla="*/ 1398442 h 1498194"/>
              <a:gd name="connsiteX3" fmla="*/ 2166643 w 4350507"/>
              <a:gd name="connsiteY3" fmla="*/ 1388037 h 1498194"/>
              <a:gd name="connsiteX4" fmla="*/ 1078266 w 4350507"/>
              <a:gd name="connsiteY4" fmla="*/ 1218733 h 1498194"/>
              <a:gd name="connsiteX5" fmla="*/ 672842 w 4350507"/>
              <a:gd name="connsiteY5" fmla="*/ 1128267 h 1498194"/>
              <a:gd name="connsiteX6" fmla="*/ 109400 w 4350507"/>
              <a:gd name="connsiteY6" fmla="*/ 801875 h 1498194"/>
              <a:gd name="connsiteX7" fmla="*/ 0 w 4350507"/>
              <a:gd name="connsiteY7" fmla="*/ 556089 h 1498194"/>
              <a:gd name="connsiteX8" fmla="*/ 2200 w 4350507"/>
              <a:gd name="connsiteY8" fmla="*/ 0 h 1498194"/>
              <a:gd name="connsiteX0" fmla="*/ 2200 w 4350507"/>
              <a:gd name="connsiteY0" fmla="*/ 0 h 2044209"/>
              <a:gd name="connsiteX1" fmla="*/ 4350507 w 4350507"/>
              <a:gd name="connsiteY1" fmla="*/ 0 h 2044209"/>
              <a:gd name="connsiteX2" fmla="*/ 4238848 w 4350507"/>
              <a:gd name="connsiteY2" fmla="*/ 2007658 h 2044209"/>
              <a:gd name="connsiteX3" fmla="*/ 2166643 w 4350507"/>
              <a:gd name="connsiteY3" fmla="*/ 1388037 h 2044209"/>
              <a:gd name="connsiteX4" fmla="*/ 1078266 w 4350507"/>
              <a:gd name="connsiteY4" fmla="*/ 1218733 h 2044209"/>
              <a:gd name="connsiteX5" fmla="*/ 672842 w 4350507"/>
              <a:gd name="connsiteY5" fmla="*/ 1128267 h 2044209"/>
              <a:gd name="connsiteX6" fmla="*/ 109400 w 4350507"/>
              <a:gd name="connsiteY6" fmla="*/ 801875 h 2044209"/>
              <a:gd name="connsiteX7" fmla="*/ 0 w 4350507"/>
              <a:gd name="connsiteY7" fmla="*/ 556089 h 2044209"/>
              <a:gd name="connsiteX8" fmla="*/ 2200 w 4350507"/>
              <a:gd name="connsiteY8" fmla="*/ 0 h 2044209"/>
              <a:gd name="connsiteX0" fmla="*/ 2200 w 4350507"/>
              <a:gd name="connsiteY0" fmla="*/ 0 h 2047196"/>
              <a:gd name="connsiteX1" fmla="*/ 4350507 w 4350507"/>
              <a:gd name="connsiteY1" fmla="*/ 0 h 2047196"/>
              <a:gd name="connsiteX2" fmla="*/ 4238848 w 4350507"/>
              <a:gd name="connsiteY2" fmla="*/ 2007658 h 2047196"/>
              <a:gd name="connsiteX3" fmla="*/ 2163405 w 4350507"/>
              <a:gd name="connsiteY3" fmla="*/ 1460154 h 2047196"/>
              <a:gd name="connsiteX4" fmla="*/ 1078266 w 4350507"/>
              <a:gd name="connsiteY4" fmla="*/ 1218733 h 2047196"/>
              <a:gd name="connsiteX5" fmla="*/ 672842 w 4350507"/>
              <a:gd name="connsiteY5" fmla="*/ 1128267 h 2047196"/>
              <a:gd name="connsiteX6" fmla="*/ 109400 w 4350507"/>
              <a:gd name="connsiteY6" fmla="*/ 801875 h 2047196"/>
              <a:gd name="connsiteX7" fmla="*/ 0 w 4350507"/>
              <a:gd name="connsiteY7" fmla="*/ 556089 h 2047196"/>
              <a:gd name="connsiteX8" fmla="*/ 2200 w 4350507"/>
              <a:gd name="connsiteY8" fmla="*/ 0 h 2047196"/>
              <a:gd name="connsiteX0" fmla="*/ 2200 w 4350507"/>
              <a:gd name="connsiteY0" fmla="*/ 0 h 2038985"/>
              <a:gd name="connsiteX1" fmla="*/ 4350507 w 4350507"/>
              <a:gd name="connsiteY1" fmla="*/ 0 h 2038985"/>
              <a:gd name="connsiteX2" fmla="*/ 4238848 w 4350507"/>
              <a:gd name="connsiteY2" fmla="*/ 2007658 h 2038985"/>
              <a:gd name="connsiteX3" fmla="*/ 1078266 w 4350507"/>
              <a:gd name="connsiteY3" fmla="*/ 1218733 h 2038985"/>
              <a:gd name="connsiteX4" fmla="*/ 672842 w 4350507"/>
              <a:gd name="connsiteY4" fmla="*/ 1128267 h 2038985"/>
              <a:gd name="connsiteX5" fmla="*/ 109400 w 4350507"/>
              <a:gd name="connsiteY5" fmla="*/ 801875 h 2038985"/>
              <a:gd name="connsiteX6" fmla="*/ 0 w 4350507"/>
              <a:gd name="connsiteY6" fmla="*/ 556089 h 2038985"/>
              <a:gd name="connsiteX7" fmla="*/ 2200 w 4350507"/>
              <a:gd name="connsiteY7" fmla="*/ 0 h 2038985"/>
              <a:gd name="connsiteX0" fmla="*/ 2200 w 4350507"/>
              <a:gd name="connsiteY0" fmla="*/ 0 h 2038645"/>
              <a:gd name="connsiteX1" fmla="*/ 4350507 w 4350507"/>
              <a:gd name="connsiteY1" fmla="*/ 0 h 2038645"/>
              <a:gd name="connsiteX2" fmla="*/ 4238848 w 4350507"/>
              <a:gd name="connsiteY2" fmla="*/ 2007658 h 2038645"/>
              <a:gd name="connsiteX3" fmla="*/ 1102845 w 4350507"/>
              <a:gd name="connsiteY3" fmla="*/ 1207794 h 2038645"/>
              <a:gd name="connsiteX4" fmla="*/ 672842 w 4350507"/>
              <a:gd name="connsiteY4" fmla="*/ 1128267 h 2038645"/>
              <a:gd name="connsiteX5" fmla="*/ 109400 w 4350507"/>
              <a:gd name="connsiteY5" fmla="*/ 801875 h 2038645"/>
              <a:gd name="connsiteX6" fmla="*/ 0 w 4350507"/>
              <a:gd name="connsiteY6" fmla="*/ 556089 h 2038645"/>
              <a:gd name="connsiteX7" fmla="*/ 2200 w 4350507"/>
              <a:gd name="connsiteY7" fmla="*/ 0 h 2038645"/>
              <a:gd name="connsiteX0" fmla="*/ 2200 w 4350507"/>
              <a:gd name="connsiteY0" fmla="*/ 0 h 1969060"/>
              <a:gd name="connsiteX1" fmla="*/ 4350507 w 4350507"/>
              <a:gd name="connsiteY1" fmla="*/ 0 h 1969060"/>
              <a:gd name="connsiteX2" fmla="*/ 3977118 w 4350507"/>
              <a:gd name="connsiteY2" fmla="*/ 1935687 h 1969060"/>
              <a:gd name="connsiteX3" fmla="*/ 1102845 w 4350507"/>
              <a:gd name="connsiteY3" fmla="*/ 1207794 h 1969060"/>
              <a:gd name="connsiteX4" fmla="*/ 672842 w 4350507"/>
              <a:gd name="connsiteY4" fmla="*/ 1128267 h 1969060"/>
              <a:gd name="connsiteX5" fmla="*/ 109400 w 4350507"/>
              <a:gd name="connsiteY5" fmla="*/ 801875 h 1969060"/>
              <a:gd name="connsiteX6" fmla="*/ 0 w 4350507"/>
              <a:gd name="connsiteY6" fmla="*/ 556089 h 1969060"/>
              <a:gd name="connsiteX7" fmla="*/ 2200 w 4350507"/>
              <a:gd name="connsiteY7" fmla="*/ 0 h 1969060"/>
              <a:gd name="connsiteX0" fmla="*/ 2200 w 4457603"/>
              <a:gd name="connsiteY0" fmla="*/ 0 h 1969060"/>
              <a:gd name="connsiteX1" fmla="*/ 4457603 w 4457603"/>
              <a:gd name="connsiteY1" fmla="*/ 28895 h 1969060"/>
              <a:gd name="connsiteX2" fmla="*/ 3977118 w 4457603"/>
              <a:gd name="connsiteY2" fmla="*/ 1935687 h 1969060"/>
              <a:gd name="connsiteX3" fmla="*/ 1102845 w 4457603"/>
              <a:gd name="connsiteY3" fmla="*/ 1207794 h 1969060"/>
              <a:gd name="connsiteX4" fmla="*/ 672842 w 4457603"/>
              <a:gd name="connsiteY4" fmla="*/ 1128267 h 1969060"/>
              <a:gd name="connsiteX5" fmla="*/ 109400 w 4457603"/>
              <a:gd name="connsiteY5" fmla="*/ 801875 h 1969060"/>
              <a:gd name="connsiteX6" fmla="*/ 0 w 4457603"/>
              <a:gd name="connsiteY6" fmla="*/ 556089 h 1969060"/>
              <a:gd name="connsiteX7" fmla="*/ 2200 w 4457603"/>
              <a:gd name="connsiteY7" fmla="*/ 0 h 1969060"/>
              <a:gd name="connsiteX0" fmla="*/ 2200 w 4457603"/>
              <a:gd name="connsiteY0" fmla="*/ 0 h 2127506"/>
              <a:gd name="connsiteX1" fmla="*/ 4457603 w 4457603"/>
              <a:gd name="connsiteY1" fmla="*/ 28895 h 2127506"/>
              <a:gd name="connsiteX2" fmla="*/ 3861388 w 4457603"/>
              <a:gd name="connsiteY2" fmla="*/ 2099103 h 2127506"/>
              <a:gd name="connsiteX3" fmla="*/ 1102845 w 4457603"/>
              <a:gd name="connsiteY3" fmla="*/ 1207794 h 2127506"/>
              <a:gd name="connsiteX4" fmla="*/ 672842 w 4457603"/>
              <a:gd name="connsiteY4" fmla="*/ 1128267 h 2127506"/>
              <a:gd name="connsiteX5" fmla="*/ 109400 w 4457603"/>
              <a:gd name="connsiteY5" fmla="*/ 801875 h 2127506"/>
              <a:gd name="connsiteX6" fmla="*/ 0 w 4457603"/>
              <a:gd name="connsiteY6" fmla="*/ 556089 h 2127506"/>
              <a:gd name="connsiteX7" fmla="*/ 2200 w 4457603"/>
              <a:gd name="connsiteY7" fmla="*/ 0 h 2127506"/>
              <a:gd name="connsiteX0" fmla="*/ 2200 w 4457603"/>
              <a:gd name="connsiteY0" fmla="*/ 0 h 2204053"/>
              <a:gd name="connsiteX1" fmla="*/ 4457603 w 4457603"/>
              <a:gd name="connsiteY1" fmla="*/ 28895 h 2204053"/>
              <a:gd name="connsiteX2" fmla="*/ 3861388 w 4457603"/>
              <a:gd name="connsiteY2" fmla="*/ 2099103 h 2204053"/>
              <a:gd name="connsiteX3" fmla="*/ 2763450 w 4457603"/>
              <a:gd name="connsiteY3" fmla="*/ 1809520 h 2204053"/>
              <a:gd name="connsiteX4" fmla="*/ 1102845 w 4457603"/>
              <a:gd name="connsiteY4" fmla="*/ 1207794 h 2204053"/>
              <a:gd name="connsiteX5" fmla="*/ 672842 w 4457603"/>
              <a:gd name="connsiteY5" fmla="*/ 1128267 h 2204053"/>
              <a:gd name="connsiteX6" fmla="*/ 109400 w 4457603"/>
              <a:gd name="connsiteY6" fmla="*/ 801875 h 2204053"/>
              <a:gd name="connsiteX7" fmla="*/ 0 w 4457603"/>
              <a:gd name="connsiteY7" fmla="*/ 556089 h 2204053"/>
              <a:gd name="connsiteX8" fmla="*/ 2200 w 4457603"/>
              <a:gd name="connsiteY8" fmla="*/ 0 h 2204053"/>
              <a:gd name="connsiteX0" fmla="*/ 2200 w 4457603"/>
              <a:gd name="connsiteY0" fmla="*/ 0 h 1809520"/>
              <a:gd name="connsiteX1" fmla="*/ 4457603 w 4457603"/>
              <a:gd name="connsiteY1" fmla="*/ 28895 h 1809520"/>
              <a:gd name="connsiteX2" fmla="*/ 2763450 w 4457603"/>
              <a:gd name="connsiteY2" fmla="*/ 1809520 h 1809520"/>
              <a:gd name="connsiteX3" fmla="*/ 1102845 w 4457603"/>
              <a:gd name="connsiteY3" fmla="*/ 1207794 h 1809520"/>
              <a:gd name="connsiteX4" fmla="*/ 672842 w 4457603"/>
              <a:gd name="connsiteY4" fmla="*/ 1128267 h 1809520"/>
              <a:gd name="connsiteX5" fmla="*/ 109400 w 4457603"/>
              <a:gd name="connsiteY5" fmla="*/ 801875 h 1809520"/>
              <a:gd name="connsiteX6" fmla="*/ 0 w 4457603"/>
              <a:gd name="connsiteY6" fmla="*/ 556089 h 1809520"/>
              <a:gd name="connsiteX7" fmla="*/ 2200 w 4457603"/>
              <a:gd name="connsiteY7" fmla="*/ 0 h 1809520"/>
              <a:gd name="connsiteX0" fmla="*/ 2200 w 4457603"/>
              <a:gd name="connsiteY0" fmla="*/ 0 h 2148717"/>
              <a:gd name="connsiteX1" fmla="*/ 4457603 w 4457603"/>
              <a:gd name="connsiteY1" fmla="*/ 28895 h 2148717"/>
              <a:gd name="connsiteX2" fmla="*/ 3880327 w 4457603"/>
              <a:gd name="connsiteY2" fmla="*/ 2148717 h 2148717"/>
              <a:gd name="connsiteX3" fmla="*/ 1102845 w 4457603"/>
              <a:gd name="connsiteY3" fmla="*/ 1207794 h 2148717"/>
              <a:gd name="connsiteX4" fmla="*/ 672842 w 4457603"/>
              <a:gd name="connsiteY4" fmla="*/ 1128267 h 2148717"/>
              <a:gd name="connsiteX5" fmla="*/ 109400 w 4457603"/>
              <a:gd name="connsiteY5" fmla="*/ 801875 h 2148717"/>
              <a:gd name="connsiteX6" fmla="*/ 0 w 4457603"/>
              <a:gd name="connsiteY6" fmla="*/ 556089 h 2148717"/>
              <a:gd name="connsiteX7" fmla="*/ 2200 w 4457603"/>
              <a:gd name="connsiteY7" fmla="*/ 0 h 2148717"/>
              <a:gd name="connsiteX0" fmla="*/ 2200 w 4457603"/>
              <a:gd name="connsiteY0" fmla="*/ 0 h 2148717"/>
              <a:gd name="connsiteX1" fmla="*/ 2974995 w 4457603"/>
              <a:gd name="connsiteY1" fmla="*/ 48594 h 2148717"/>
              <a:gd name="connsiteX2" fmla="*/ 4457603 w 4457603"/>
              <a:gd name="connsiteY2" fmla="*/ 28895 h 2148717"/>
              <a:gd name="connsiteX3" fmla="*/ 3880327 w 4457603"/>
              <a:gd name="connsiteY3" fmla="*/ 2148717 h 2148717"/>
              <a:gd name="connsiteX4" fmla="*/ 1102845 w 4457603"/>
              <a:gd name="connsiteY4" fmla="*/ 1207794 h 2148717"/>
              <a:gd name="connsiteX5" fmla="*/ 672842 w 4457603"/>
              <a:gd name="connsiteY5" fmla="*/ 1128267 h 2148717"/>
              <a:gd name="connsiteX6" fmla="*/ 109400 w 4457603"/>
              <a:gd name="connsiteY6" fmla="*/ 801875 h 2148717"/>
              <a:gd name="connsiteX7" fmla="*/ 0 w 4457603"/>
              <a:gd name="connsiteY7" fmla="*/ 556089 h 2148717"/>
              <a:gd name="connsiteX8" fmla="*/ 2200 w 4457603"/>
              <a:gd name="connsiteY8" fmla="*/ 0 h 2148717"/>
              <a:gd name="connsiteX0" fmla="*/ 2200 w 4457603"/>
              <a:gd name="connsiteY0" fmla="*/ 0 h 2148717"/>
              <a:gd name="connsiteX1" fmla="*/ 2974995 w 4457603"/>
              <a:gd name="connsiteY1" fmla="*/ 48594 h 2148717"/>
              <a:gd name="connsiteX2" fmla="*/ 2974680 w 4457603"/>
              <a:gd name="connsiteY2" fmla="*/ 641120 h 2148717"/>
              <a:gd name="connsiteX3" fmla="*/ 4457603 w 4457603"/>
              <a:gd name="connsiteY3" fmla="*/ 28895 h 2148717"/>
              <a:gd name="connsiteX4" fmla="*/ 3880327 w 4457603"/>
              <a:gd name="connsiteY4" fmla="*/ 2148717 h 2148717"/>
              <a:gd name="connsiteX5" fmla="*/ 1102845 w 4457603"/>
              <a:gd name="connsiteY5" fmla="*/ 1207794 h 2148717"/>
              <a:gd name="connsiteX6" fmla="*/ 672842 w 4457603"/>
              <a:gd name="connsiteY6" fmla="*/ 1128267 h 2148717"/>
              <a:gd name="connsiteX7" fmla="*/ 109400 w 4457603"/>
              <a:gd name="connsiteY7" fmla="*/ 801875 h 2148717"/>
              <a:gd name="connsiteX8" fmla="*/ 0 w 4457603"/>
              <a:gd name="connsiteY8" fmla="*/ 556089 h 2148717"/>
              <a:gd name="connsiteX9" fmla="*/ 2200 w 4457603"/>
              <a:gd name="connsiteY9" fmla="*/ 0 h 2148717"/>
              <a:gd name="connsiteX0" fmla="*/ 2200 w 4457603"/>
              <a:gd name="connsiteY0" fmla="*/ 0 h 2148717"/>
              <a:gd name="connsiteX1" fmla="*/ 2974995 w 4457603"/>
              <a:gd name="connsiteY1" fmla="*/ 48594 h 2148717"/>
              <a:gd name="connsiteX2" fmla="*/ 2974680 w 4457603"/>
              <a:gd name="connsiteY2" fmla="*/ 641120 h 2148717"/>
              <a:gd name="connsiteX3" fmla="*/ 3623338 w 4457603"/>
              <a:gd name="connsiteY3" fmla="*/ 947250 h 2148717"/>
              <a:gd name="connsiteX4" fmla="*/ 4457603 w 4457603"/>
              <a:gd name="connsiteY4" fmla="*/ 28895 h 2148717"/>
              <a:gd name="connsiteX5" fmla="*/ 3880327 w 4457603"/>
              <a:gd name="connsiteY5" fmla="*/ 2148717 h 2148717"/>
              <a:gd name="connsiteX6" fmla="*/ 1102845 w 4457603"/>
              <a:gd name="connsiteY6" fmla="*/ 1207794 h 2148717"/>
              <a:gd name="connsiteX7" fmla="*/ 672842 w 4457603"/>
              <a:gd name="connsiteY7" fmla="*/ 1128267 h 2148717"/>
              <a:gd name="connsiteX8" fmla="*/ 109400 w 4457603"/>
              <a:gd name="connsiteY8" fmla="*/ 801875 h 2148717"/>
              <a:gd name="connsiteX9" fmla="*/ 0 w 4457603"/>
              <a:gd name="connsiteY9" fmla="*/ 556089 h 2148717"/>
              <a:gd name="connsiteX10" fmla="*/ 2200 w 4457603"/>
              <a:gd name="connsiteY10" fmla="*/ 0 h 2148717"/>
              <a:gd name="connsiteX0" fmla="*/ 2200 w 4457603"/>
              <a:gd name="connsiteY0" fmla="*/ 0 h 2148717"/>
              <a:gd name="connsiteX1" fmla="*/ 2974995 w 4457603"/>
              <a:gd name="connsiteY1" fmla="*/ 48594 h 2148717"/>
              <a:gd name="connsiteX2" fmla="*/ 2974680 w 4457603"/>
              <a:gd name="connsiteY2" fmla="*/ 641120 h 2148717"/>
              <a:gd name="connsiteX3" fmla="*/ 3256671 w 4457603"/>
              <a:gd name="connsiteY3" fmla="*/ 798306 h 2148717"/>
              <a:gd name="connsiteX4" fmla="*/ 3623338 w 4457603"/>
              <a:gd name="connsiteY4" fmla="*/ 947250 h 2148717"/>
              <a:gd name="connsiteX5" fmla="*/ 4457603 w 4457603"/>
              <a:gd name="connsiteY5" fmla="*/ 28895 h 2148717"/>
              <a:gd name="connsiteX6" fmla="*/ 3880327 w 4457603"/>
              <a:gd name="connsiteY6" fmla="*/ 2148717 h 2148717"/>
              <a:gd name="connsiteX7" fmla="*/ 1102845 w 4457603"/>
              <a:gd name="connsiteY7" fmla="*/ 1207794 h 2148717"/>
              <a:gd name="connsiteX8" fmla="*/ 672842 w 4457603"/>
              <a:gd name="connsiteY8" fmla="*/ 1128267 h 2148717"/>
              <a:gd name="connsiteX9" fmla="*/ 109400 w 4457603"/>
              <a:gd name="connsiteY9" fmla="*/ 801875 h 2148717"/>
              <a:gd name="connsiteX10" fmla="*/ 0 w 4457603"/>
              <a:gd name="connsiteY10" fmla="*/ 556089 h 2148717"/>
              <a:gd name="connsiteX11" fmla="*/ 2200 w 4457603"/>
              <a:gd name="connsiteY11" fmla="*/ 0 h 2148717"/>
              <a:gd name="connsiteX0" fmla="*/ 2200 w 4457603"/>
              <a:gd name="connsiteY0" fmla="*/ 0 h 2148717"/>
              <a:gd name="connsiteX1" fmla="*/ 2974995 w 4457603"/>
              <a:gd name="connsiteY1" fmla="*/ 48594 h 2148717"/>
              <a:gd name="connsiteX2" fmla="*/ 3256671 w 4457603"/>
              <a:gd name="connsiteY2" fmla="*/ 798306 h 2148717"/>
              <a:gd name="connsiteX3" fmla="*/ 3623338 w 4457603"/>
              <a:gd name="connsiteY3" fmla="*/ 947250 h 2148717"/>
              <a:gd name="connsiteX4" fmla="*/ 4457603 w 4457603"/>
              <a:gd name="connsiteY4" fmla="*/ 28895 h 2148717"/>
              <a:gd name="connsiteX5" fmla="*/ 3880327 w 4457603"/>
              <a:gd name="connsiteY5" fmla="*/ 2148717 h 2148717"/>
              <a:gd name="connsiteX6" fmla="*/ 1102845 w 4457603"/>
              <a:gd name="connsiteY6" fmla="*/ 1207794 h 2148717"/>
              <a:gd name="connsiteX7" fmla="*/ 672842 w 4457603"/>
              <a:gd name="connsiteY7" fmla="*/ 1128267 h 2148717"/>
              <a:gd name="connsiteX8" fmla="*/ 109400 w 4457603"/>
              <a:gd name="connsiteY8" fmla="*/ 801875 h 2148717"/>
              <a:gd name="connsiteX9" fmla="*/ 0 w 4457603"/>
              <a:gd name="connsiteY9" fmla="*/ 556089 h 2148717"/>
              <a:gd name="connsiteX10" fmla="*/ 2200 w 4457603"/>
              <a:gd name="connsiteY10" fmla="*/ 0 h 2148717"/>
              <a:gd name="connsiteX0" fmla="*/ 2200 w 4457603"/>
              <a:gd name="connsiteY0" fmla="*/ 0 h 2148717"/>
              <a:gd name="connsiteX1" fmla="*/ 2974995 w 4457603"/>
              <a:gd name="connsiteY1" fmla="*/ 48594 h 2148717"/>
              <a:gd name="connsiteX2" fmla="*/ 2918899 w 4457603"/>
              <a:gd name="connsiteY2" fmla="*/ 542266 h 2148717"/>
              <a:gd name="connsiteX3" fmla="*/ 3256671 w 4457603"/>
              <a:gd name="connsiteY3" fmla="*/ 798306 h 2148717"/>
              <a:gd name="connsiteX4" fmla="*/ 3623338 w 4457603"/>
              <a:gd name="connsiteY4" fmla="*/ 947250 h 2148717"/>
              <a:gd name="connsiteX5" fmla="*/ 4457603 w 4457603"/>
              <a:gd name="connsiteY5" fmla="*/ 28895 h 2148717"/>
              <a:gd name="connsiteX6" fmla="*/ 3880327 w 4457603"/>
              <a:gd name="connsiteY6" fmla="*/ 2148717 h 2148717"/>
              <a:gd name="connsiteX7" fmla="*/ 1102845 w 4457603"/>
              <a:gd name="connsiteY7" fmla="*/ 1207794 h 2148717"/>
              <a:gd name="connsiteX8" fmla="*/ 672842 w 4457603"/>
              <a:gd name="connsiteY8" fmla="*/ 1128267 h 2148717"/>
              <a:gd name="connsiteX9" fmla="*/ 109400 w 4457603"/>
              <a:gd name="connsiteY9" fmla="*/ 801875 h 2148717"/>
              <a:gd name="connsiteX10" fmla="*/ 0 w 4457603"/>
              <a:gd name="connsiteY10" fmla="*/ 556089 h 2148717"/>
              <a:gd name="connsiteX11" fmla="*/ 2200 w 4457603"/>
              <a:gd name="connsiteY11" fmla="*/ 0 h 2148717"/>
              <a:gd name="connsiteX0" fmla="*/ 2200 w 4457603"/>
              <a:gd name="connsiteY0" fmla="*/ 0 h 2148717"/>
              <a:gd name="connsiteX1" fmla="*/ 1990408 w 4457603"/>
              <a:gd name="connsiteY1" fmla="*/ 30872 h 2148717"/>
              <a:gd name="connsiteX2" fmla="*/ 2974995 w 4457603"/>
              <a:gd name="connsiteY2" fmla="*/ 48594 h 2148717"/>
              <a:gd name="connsiteX3" fmla="*/ 2918899 w 4457603"/>
              <a:gd name="connsiteY3" fmla="*/ 542266 h 2148717"/>
              <a:gd name="connsiteX4" fmla="*/ 3256671 w 4457603"/>
              <a:gd name="connsiteY4" fmla="*/ 798306 h 2148717"/>
              <a:gd name="connsiteX5" fmla="*/ 3623338 w 4457603"/>
              <a:gd name="connsiteY5" fmla="*/ 947250 h 2148717"/>
              <a:gd name="connsiteX6" fmla="*/ 4457603 w 4457603"/>
              <a:gd name="connsiteY6" fmla="*/ 28895 h 2148717"/>
              <a:gd name="connsiteX7" fmla="*/ 3880327 w 4457603"/>
              <a:gd name="connsiteY7" fmla="*/ 2148717 h 2148717"/>
              <a:gd name="connsiteX8" fmla="*/ 1102845 w 4457603"/>
              <a:gd name="connsiteY8" fmla="*/ 1207794 h 2148717"/>
              <a:gd name="connsiteX9" fmla="*/ 672842 w 4457603"/>
              <a:gd name="connsiteY9" fmla="*/ 1128267 h 2148717"/>
              <a:gd name="connsiteX10" fmla="*/ 109400 w 4457603"/>
              <a:gd name="connsiteY10" fmla="*/ 801875 h 2148717"/>
              <a:gd name="connsiteX11" fmla="*/ 0 w 4457603"/>
              <a:gd name="connsiteY11" fmla="*/ 556089 h 2148717"/>
              <a:gd name="connsiteX12" fmla="*/ 2200 w 4457603"/>
              <a:gd name="connsiteY12" fmla="*/ 0 h 2148717"/>
              <a:gd name="connsiteX0" fmla="*/ 2974995 w 4457603"/>
              <a:gd name="connsiteY0" fmla="*/ 48594 h 2148717"/>
              <a:gd name="connsiteX1" fmla="*/ 2918899 w 4457603"/>
              <a:gd name="connsiteY1" fmla="*/ 542266 h 2148717"/>
              <a:gd name="connsiteX2" fmla="*/ 3256671 w 4457603"/>
              <a:gd name="connsiteY2" fmla="*/ 798306 h 2148717"/>
              <a:gd name="connsiteX3" fmla="*/ 3623338 w 4457603"/>
              <a:gd name="connsiteY3" fmla="*/ 947250 h 2148717"/>
              <a:gd name="connsiteX4" fmla="*/ 4457603 w 4457603"/>
              <a:gd name="connsiteY4" fmla="*/ 28895 h 2148717"/>
              <a:gd name="connsiteX5" fmla="*/ 3880327 w 4457603"/>
              <a:gd name="connsiteY5" fmla="*/ 2148717 h 2148717"/>
              <a:gd name="connsiteX6" fmla="*/ 1102845 w 4457603"/>
              <a:gd name="connsiteY6" fmla="*/ 1207794 h 2148717"/>
              <a:gd name="connsiteX7" fmla="*/ 672842 w 4457603"/>
              <a:gd name="connsiteY7" fmla="*/ 1128267 h 2148717"/>
              <a:gd name="connsiteX8" fmla="*/ 109400 w 4457603"/>
              <a:gd name="connsiteY8" fmla="*/ 801875 h 2148717"/>
              <a:gd name="connsiteX9" fmla="*/ 0 w 4457603"/>
              <a:gd name="connsiteY9" fmla="*/ 556089 h 2148717"/>
              <a:gd name="connsiteX10" fmla="*/ 2200 w 4457603"/>
              <a:gd name="connsiteY10" fmla="*/ 0 h 2148717"/>
              <a:gd name="connsiteX11" fmla="*/ 1990408 w 4457603"/>
              <a:gd name="connsiteY11" fmla="*/ 30872 h 2148717"/>
              <a:gd name="connsiteX12" fmla="*/ 3066435 w 4457603"/>
              <a:gd name="connsiteY12" fmla="*/ 140034 h 2148717"/>
              <a:gd name="connsiteX0" fmla="*/ 2918899 w 4457603"/>
              <a:gd name="connsiteY0" fmla="*/ 542266 h 2148717"/>
              <a:gd name="connsiteX1" fmla="*/ 3256671 w 4457603"/>
              <a:gd name="connsiteY1" fmla="*/ 798306 h 2148717"/>
              <a:gd name="connsiteX2" fmla="*/ 3623338 w 4457603"/>
              <a:gd name="connsiteY2" fmla="*/ 947250 h 2148717"/>
              <a:gd name="connsiteX3" fmla="*/ 4457603 w 4457603"/>
              <a:gd name="connsiteY3" fmla="*/ 28895 h 2148717"/>
              <a:gd name="connsiteX4" fmla="*/ 3880327 w 4457603"/>
              <a:gd name="connsiteY4" fmla="*/ 2148717 h 2148717"/>
              <a:gd name="connsiteX5" fmla="*/ 1102845 w 4457603"/>
              <a:gd name="connsiteY5" fmla="*/ 1207794 h 2148717"/>
              <a:gd name="connsiteX6" fmla="*/ 672842 w 4457603"/>
              <a:gd name="connsiteY6" fmla="*/ 1128267 h 2148717"/>
              <a:gd name="connsiteX7" fmla="*/ 109400 w 4457603"/>
              <a:gd name="connsiteY7" fmla="*/ 801875 h 2148717"/>
              <a:gd name="connsiteX8" fmla="*/ 0 w 4457603"/>
              <a:gd name="connsiteY8" fmla="*/ 556089 h 2148717"/>
              <a:gd name="connsiteX9" fmla="*/ 2200 w 4457603"/>
              <a:gd name="connsiteY9" fmla="*/ 0 h 2148717"/>
              <a:gd name="connsiteX10" fmla="*/ 1990408 w 4457603"/>
              <a:gd name="connsiteY10" fmla="*/ 30872 h 2148717"/>
              <a:gd name="connsiteX11" fmla="*/ 3066435 w 4457603"/>
              <a:gd name="connsiteY11" fmla="*/ 140034 h 2148717"/>
              <a:gd name="connsiteX0" fmla="*/ 2918899 w 4457603"/>
              <a:gd name="connsiteY0" fmla="*/ 542266 h 2148717"/>
              <a:gd name="connsiteX1" fmla="*/ 3256671 w 4457603"/>
              <a:gd name="connsiteY1" fmla="*/ 798306 h 2148717"/>
              <a:gd name="connsiteX2" fmla="*/ 3623338 w 4457603"/>
              <a:gd name="connsiteY2" fmla="*/ 947250 h 2148717"/>
              <a:gd name="connsiteX3" fmla="*/ 4457603 w 4457603"/>
              <a:gd name="connsiteY3" fmla="*/ 28895 h 2148717"/>
              <a:gd name="connsiteX4" fmla="*/ 3880327 w 4457603"/>
              <a:gd name="connsiteY4" fmla="*/ 2148717 h 2148717"/>
              <a:gd name="connsiteX5" fmla="*/ 1102845 w 4457603"/>
              <a:gd name="connsiteY5" fmla="*/ 1207794 h 2148717"/>
              <a:gd name="connsiteX6" fmla="*/ 672842 w 4457603"/>
              <a:gd name="connsiteY6" fmla="*/ 1128267 h 2148717"/>
              <a:gd name="connsiteX7" fmla="*/ 109400 w 4457603"/>
              <a:gd name="connsiteY7" fmla="*/ 801875 h 2148717"/>
              <a:gd name="connsiteX8" fmla="*/ 0 w 4457603"/>
              <a:gd name="connsiteY8" fmla="*/ 556089 h 2148717"/>
              <a:gd name="connsiteX9" fmla="*/ 2200 w 4457603"/>
              <a:gd name="connsiteY9" fmla="*/ 0 h 2148717"/>
              <a:gd name="connsiteX10" fmla="*/ 1990408 w 4457603"/>
              <a:gd name="connsiteY10" fmla="*/ 30872 h 2148717"/>
              <a:gd name="connsiteX11" fmla="*/ 2960959 w 4457603"/>
              <a:gd name="connsiteY11" fmla="*/ 75080 h 2148717"/>
              <a:gd name="connsiteX0" fmla="*/ 2918899 w 4457603"/>
              <a:gd name="connsiteY0" fmla="*/ 542266 h 2148717"/>
              <a:gd name="connsiteX1" fmla="*/ 3256671 w 4457603"/>
              <a:gd name="connsiteY1" fmla="*/ 798306 h 2148717"/>
              <a:gd name="connsiteX2" fmla="*/ 3623338 w 4457603"/>
              <a:gd name="connsiteY2" fmla="*/ 947250 h 2148717"/>
              <a:gd name="connsiteX3" fmla="*/ 4457603 w 4457603"/>
              <a:gd name="connsiteY3" fmla="*/ 28895 h 2148717"/>
              <a:gd name="connsiteX4" fmla="*/ 3880327 w 4457603"/>
              <a:gd name="connsiteY4" fmla="*/ 2148717 h 2148717"/>
              <a:gd name="connsiteX5" fmla="*/ 1102845 w 4457603"/>
              <a:gd name="connsiteY5" fmla="*/ 1207794 h 2148717"/>
              <a:gd name="connsiteX6" fmla="*/ 672842 w 4457603"/>
              <a:gd name="connsiteY6" fmla="*/ 1128267 h 2148717"/>
              <a:gd name="connsiteX7" fmla="*/ 109400 w 4457603"/>
              <a:gd name="connsiteY7" fmla="*/ 801875 h 2148717"/>
              <a:gd name="connsiteX8" fmla="*/ 0 w 4457603"/>
              <a:gd name="connsiteY8" fmla="*/ 556089 h 2148717"/>
              <a:gd name="connsiteX9" fmla="*/ 2200 w 4457603"/>
              <a:gd name="connsiteY9" fmla="*/ 0 h 2148717"/>
              <a:gd name="connsiteX10" fmla="*/ 1990408 w 4457603"/>
              <a:gd name="connsiteY10" fmla="*/ 30872 h 2148717"/>
              <a:gd name="connsiteX11" fmla="*/ 2839145 w 4457603"/>
              <a:gd name="connsiteY11" fmla="*/ 105741 h 2148717"/>
              <a:gd name="connsiteX0" fmla="*/ 2918899 w 4457603"/>
              <a:gd name="connsiteY0" fmla="*/ 542266 h 2148717"/>
              <a:gd name="connsiteX1" fmla="*/ 3218454 w 4457603"/>
              <a:gd name="connsiteY1" fmla="*/ 844764 h 2148717"/>
              <a:gd name="connsiteX2" fmla="*/ 3623338 w 4457603"/>
              <a:gd name="connsiteY2" fmla="*/ 947250 h 2148717"/>
              <a:gd name="connsiteX3" fmla="*/ 4457603 w 4457603"/>
              <a:gd name="connsiteY3" fmla="*/ 28895 h 2148717"/>
              <a:gd name="connsiteX4" fmla="*/ 3880327 w 4457603"/>
              <a:gd name="connsiteY4" fmla="*/ 2148717 h 2148717"/>
              <a:gd name="connsiteX5" fmla="*/ 1102845 w 4457603"/>
              <a:gd name="connsiteY5" fmla="*/ 1207794 h 2148717"/>
              <a:gd name="connsiteX6" fmla="*/ 672842 w 4457603"/>
              <a:gd name="connsiteY6" fmla="*/ 1128267 h 2148717"/>
              <a:gd name="connsiteX7" fmla="*/ 109400 w 4457603"/>
              <a:gd name="connsiteY7" fmla="*/ 801875 h 2148717"/>
              <a:gd name="connsiteX8" fmla="*/ 0 w 4457603"/>
              <a:gd name="connsiteY8" fmla="*/ 556089 h 2148717"/>
              <a:gd name="connsiteX9" fmla="*/ 2200 w 4457603"/>
              <a:gd name="connsiteY9" fmla="*/ 0 h 2148717"/>
              <a:gd name="connsiteX10" fmla="*/ 1990408 w 4457603"/>
              <a:gd name="connsiteY10" fmla="*/ 30872 h 2148717"/>
              <a:gd name="connsiteX11" fmla="*/ 2839145 w 4457603"/>
              <a:gd name="connsiteY11" fmla="*/ 105741 h 2148717"/>
              <a:gd name="connsiteX0" fmla="*/ 2918899 w 4757650"/>
              <a:gd name="connsiteY0" fmla="*/ 1294784 h 2901235"/>
              <a:gd name="connsiteX1" fmla="*/ 3218454 w 4757650"/>
              <a:gd name="connsiteY1" fmla="*/ 1597282 h 2901235"/>
              <a:gd name="connsiteX2" fmla="*/ 3623338 w 4757650"/>
              <a:gd name="connsiteY2" fmla="*/ 1699768 h 2901235"/>
              <a:gd name="connsiteX3" fmla="*/ 4757650 w 4757650"/>
              <a:gd name="connsiteY3" fmla="*/ 0 h 2901235"/>
              <a:gd name="connsiteX4" fmla="*/ 3880327 w 4757650"/>
              <a:gd name="connsiteY4" fmla="*/ 2901235 h 2901235"/>
              <a:gd name="connsiteX5" fmla="*/ 1102845 w 4757650"/>
              <a:gd name="connsiteY5" fmla="*/ 1960312 h 2901235"/>
              <a:gd name="connsiteX6" fmla="*/ 672842 w 4757650"/>
              <a:gd name="connsiteY6" fmla="*/ 1880785 h 2901235"/>
              <a:gd name="connsiteX7" fmla="*/ 109400 w 4757650"/>
              <a:gd name="connsiteY7" fmla="*/ 1554393 h 2901235"/>
              <a:gd name="connsiteX8" fmla="*/ 0 w 4757650"/>
              <a:gd name="connsiteY8" fmla="*/ 1308607 h 2901235"/>
              <a:gd name="connsiteX9" fmla="*/ 2200 w 4757650"/>
              <a:gd name="connsiteY9" fmla="*/ 752518 h 2901235"/>
              <a:gd name="connsiteX10" fmla="*/ 1990408 w 4757650"/>
              <a:gd name="connsiteY10" fmla="*/ 783390 h 2901235"/>
              <a:gd name="connsiteX11" fmla="*/ 2839145 w 4757650"/>
              <a:gd name="connsiteY11" fmla="*/ 858259 h 2901235"/>
              <a:gd name="connsiteX0" fmla="*/ 2918899 w 4757650"/>
              <a:gd name="connsiteY0" fmla="*/ 1294784 h 2901235"/>
              <a:gd name="connsiteX1" fmla="*/ 3218454 w 4757650"/>
              <a:gd name="connsiteY1" fmla="*/ 1597282 h 2901235"/>
              <a:gd name="connsiteX2" fmla="*/ 3623338 w 4757650"/>
              <a:gd name="connsiteY2" fmla="*/ 1699768 h 2901235"/>
              <a:gd name="connsiteX3" fmla="*/ 4280976 w 4757650"/>
              <a:gd name="connsiteY3" fmla="*/ 464706 h 2901235"/>
              <a:gd name="connsiteX4" fmla="*/ 4757650 w 4757650"/>
              <a:gd name="connsiteY4" fmla="*/ 0 h 2901235"/>
              <a:gd name="connsiteX5" fmla="*/ 3880327 w 4757650"/>
              <a:gd name="connsiteY5" fmla="*/ 2901235 h 2901235"/>
              <a:gd name="connsiteX6" fmla="*/ 1102845 w 4757650"/>
              <a:gd name="connsiteY6" fmla="*/ 1960312 h 2901235"/>
              <a:gd name="connsiteX7" fmla="*/ 672842 w 4757650"/>
              <a:gd name="connsiteY7" fmla="*/ 1880785 h 2901235"/>
              <a:gd name="connsiteX8" fmla="*/ 109400 w 4757650"/>
              <a:gd name="connsiteY8" fmla="*/ 1554393 h 2901235"/>
              <a:gd name="connsiteX9" fmla="*/ 0 w 4757650"/>
              <a:gd name="connsiteY9" fmla="*/ 1308607 h 2901235"/>
              <a:gd name="connsiteX10" fmla="*/ 2200 w 4757650"/>
              <a:gd name="connsiteY10" fmla="*/ 752518 h 2901235"/>
              <a:gd name="connsiteX11" fmla="*/ 1990408 w 4757650"/>
              <a:gd name="connsiteY11" fmla="*/ 783390 h 2901235"/>
              <a:gd name="connsiteX12" fmla="*/ 2839145 w 4757650"/>
              <a:gd name="connsiteY12" fmla="*/ 858259 h 2901235"/>
              <a:gd name="connsiteX0" fmla="*/ 2918899 w 4757650"/>
              <a:gd name="connsiteY0" fmla="*/ 1294784 h 2901235"/>
              <a:gd name="connsiteX1" fmla="*/ 3218454 w 4757650"/>
              <a:gd name="connsiteY1" fmla="*/ 1597282 h 2901235"/>
              <a:gd name="connsiteX2" fmla="*/ 3623338 w 4757650"/>
              <a:gd name="connsiteY2" fmla="*/ 1699768 h 2901235"/>
              <a:gd name="connsiteX3" fmla="*/ 4022924 w 4757650"/>
              <a:gd name="connsiteY3" fmla="*/ 1115523 h 2901235"/>
              <a:gd name="connsiteX4" fmla="*/ 4280976 w 4757650"/>
              <a:gd name="connsiteY4" fmla="*/ 464706 h 2901235"/>
              <a:gd name="connsiteX5" fmla="*/ 4757650 w 4757650"/>
              <a:gd name="connsiteY5" fmla="*/ 0 h 2901235"/>
              <a:gd name="connsiteX6" fmla="*/ 3880327 w 4757650"/>
              <a:gd name="connsiteY6" fmla="*/ 2901235 h 2901235"/>
              <a:gd name="connsiteX7" fmla="*/ 1102845 w 4757650"/>
              <a:gd name="connsiteY7" fmla="*/ 1960312 h 2901235"/>
              <a:gd name="connsiteX8" fmla="*/ 672842 w 4757650"/>
              <a:gd name="connsiteY8" fmla="*/ 1880785 h 2901235"/>
              <a:gd name="connsiteX9" fmla="*/ 109400 w 4757650"/>
              <a:gd name="connsiteY9" fmla="*/ 1554393 h 2901235"/>
              <a:gd name="connsiteX10" fmla="*/ 0 w 4757650"/>
              <a:gd name="connsiteY10" fmla="*/ 1308607 h 2901235"/>
              <a:gd name="connsiteX11" fmla="*/ 2200 w 4757650"/>
              <a:gd name="connsiteY11" fmla="*/ 752518 h 2901235"/>
              <a:gd name="connsiteX12" fmla="*/ 1990408 w 4757650"/>
              <a:gd name="connsiteY12" fmla="*/ 783390 h 2901235"/>
              <a:gd name="connsiteX13" fmla="*/ 2839145 w 4757650"/>
              <a:gd name="connsiteY13" fmla="*/ 858259 h 2901235"/>
              <a:gd name="connsiteX0" fmla="*/ 2918899 w 4757650"/>
              <a:gd name="connsiteY0" fmla="*/ 1294784 h 2901235"/>
              <a:gd name="connsiteX1" fmla="*/ 3218454 w 4757650"/>
              <a:gd name="connsiteY1" fmla="*/ 1597282 h 2901235"/>
              <a:gd name="connsiteX2" fmla="*/ 3623338 w 4757650"/>
              <a:gd name="connsiteY2" fmla="*/ 1699768 h 2901235"/>
              <a:gd name="connsiteX3" fmla="*/ 3836303 w 4757650"/>
              <a:gd name="connsiteY3" fmla="*/ 1516630 h 2901235"/>
              <a:gd name="connsiteX4" fmla="*/ 4022924 w 4757650"/>
              <a:gd name="connsiteY4" fmla="*/ 1115523 h 2901235"/>
              <a:gd name="connsiteX5" fmla="*/ 4280976 w 4757650"/>
              <a:gd name="connsiteY5" fmla="*/ 464706 h 2901235"/>
              <a:gd name="connsiteX6" fmla="*/ 4757650 w 4757650"/>
              <a:gd name="connsiteY6" fmla="*/ 0 h 2901235"/>
              <a:gd name="connsiteX7" fmla="*/ 3880327 w 4757650"/>
              <a:gd name="connsiteY7" fmla="*/ 2901235 h 2901235"/>
              <a:gd name="connsiteX8" fmla="*/ 1102845 w 4757650"/>
              <a:gd name="connsiteY8" fmla="*/ 1960312 h 2901235"/>
              <a:gd name="connsiteX9" fmla="*/ 672842 w 4757650"/>
              <a:gd name="connsiteY9" fmla="*/ 1880785 h 2901235"/>
              <a:gd name="connsiteX10" fmla="*/ 109400 w 4757650"/>
              <a:gd name="connsiteY10" fmla="*/ 1554393 h 2901235"/>
              <a:gd name="connsiteX11" fmla="*/ 0 w 4757650"/>
              <a:gd name="connsiteY11" fmla="*/ 1308607 h 2901235"/>
              <a:gd name="connsiteX12" fmla="*/ 2200 w 4757650"/>
              <a:gd name="connsiteY12" fmla="*/ 752518 h 2901235"/>
              <a:gd name="connsiteX13" fmla="*/ 1990408 w 4757650"/>
              <a:gd name="connsiteY13" fmla="*/ 783390 h 2901235"/>
              <a:gd name="connsiteX14" fmla="*/ 2839145 w 4757650"/>
              <a:gd name="connsiteY14" fmla="*/ 858259 h 2901235"/>
              <a:gd name="connsiteX0" fmla="*/ 2918899 w 4757650"/>
              <a:gd name="connsiteY0" fmla="*/ 1294784 h 2901235"/>
              <a:gd name="connsiteX1" fmla="*/ 3218454 w 4757650"/>
              <a:gd name="connsiteY1" fmla="*/ 1597282 h 2901235"/>
              <a:gd name="connsiteX2" fmla="*/ 3623338 w 4757650"/>
              <a:gd name="connsiteY2" fmla="*/ 1699768 h 2901235"/>
              <a:gd name="connsiteX3" fmla="*/ 3836303 w 4757650"/>
              <a:gd name="connsiteY3" fmla="*/ 1516630 h 2901235"/>
              <a:gd name="connsiteX4" fmla="*/ 4022924 w 4757650"/>
              <a:gd name="connsiteY4" fmla="*/ 1115523 h 2901235"/>
              <a:gd name="connsiteX5" fmla="*/ 4329447 w 4757650"/>
              <a:gd name="connsiteY5" fmla="*/ 189877 h 2901235"/>
              <a:gd name="connsiteX6" fmla="*/ 4757650 w 4757650"/>
              <a:gd name="connsiteY6" fmla="*/ 0 h 2901235"/>
              <a:gd name="connsiteX7" fmla="*/ 3880327 w 4757650"/>
              <a:gd name="connsiteY7" fmla="*/ 2901235 h 2901235"/>
              <a:gd name="connsiteX8" fmla="*/ 1102845 w 4757650"/>
              <a:gd name="connsiteY8" fmla="*/ 1960312 h 2901235"/>
              <a:gd name="connsiteX9" fmla="*/ 672842 w 4757650"/>
              <a:gd name="connsiteY9" fmla="*/ 1880785 h 2901235"/>
              <a:gd name="connsiteX10" fmla="*/ 109400 w 4757650"/>
              <a:gd name="connsiteY10" fmla="*/ 1554393 h 2901235"/>
              <a:gd name="connsiteX11" fmla="*/ 0 w 4757650"/>
              <a:gd name="connsiteY11" fmla="*/ 1308607 h 2901235"/>
              <a:gd name="connsiteX12" fmla="*/ 2200 w 4757650"/>
              <a:gd name="connsiteY12" fmla="*/ 752518 h 2901235"/>
              <a:gd name="connsiteX13" fmla="*/ 1990408 w 4757650"/>
              <a:gd name="connsiteY13" fmla="*/ 783390 h 2901235"/>
              <a:gd name="connsiteX14" fmla="*/ 2839145 w 4757650"/>
              <a:gd name="connsiteY14" fmla="*/ 858259 h 2901235"/>
              <a:gd name="connsiteX0" fmla="*/ 2918899 w 4757650"/>
              <a:gd name="connsiteY0" fmla="*/ 1294784 h 2901235"/>
              <a:gd name="connsiteX1" fmla="*/ 3218454 w 4757650"/>
              <a:gd name="connsiteY1" fmla="*/ 1597282 h 2901235"/>
              <a:gd name="connsiteX2" fmla="*/ 3623338 w 4757650"/>
              <a:gd name="connsiteY2" fmla="*/ 1699768 h 2901235"/>
              <a:gd name="connsiteX3" fmla="*/ 3836303 w 4757650"/>
              <a:gd name="connsiteY3" fmla="*/ 1516630 h 2901235"/>
              <a:gd name="connsiteX4" fmla="*/ 4022924 w 4757650"/>
              <a:gd name="connsiteY4" fmla="*/ 1115523 h 2901235"/>
              <a:gd name="connsiteX5" fmla="*/ 4329447 w 4757650"/>
              <a:gd name="connsiteY5" fmla="*/ 189877 h 2901235"/>
              <a:gd name="connsiteX6" fmla="*/ 4757650 w 4757650"/>
              <a:gd name="connsiteY6" fmla="*/ 0 h 2901235"/>
              <a:gd name="connsiteX7" fmla="*/ 3880327 w 4757650"/>
              <a:gd name="connsiteY7" fmla="*/ 2901235 h 2901235"/>
              <a:gd name="connsiteX8" fmla="*/ 1102845 w 4757650"/>
              <a:gd name="connsiteY8" fmla="*/ 1960312 h 2901235"/>
              <a:gd name="connsiteX9" fmla="*/ 672842 w 4757650"/>
              <a:gd name="connsiteY9" fmla="*/ 1880785 h 2901235"/>
              <a:gd name="connsiteX10" fmla="*/ 79271 w 4757650"/>
              <a:gd name="connsiteY10" fmla="*/ 1567803 h 2901235"/>
              <a:gd name="connsiteX11" fmla="*/ 0 w 4757650"/>
              <a:gd name="connsiteY11" fmla="*/ 1308607 h 2901235"/>
              <a:gd name="connsiteX12" fmla="*/ 2200 w 4757650"/>
              <a:gd name="connsiteY12" fmla="*/ 752518 h 2901235"/>
              <a:gd name="connsiteX13" fmla="*/ 1990408 w 4757650"/>
              <a:gd name="connsiteY13" fmla="*/ 783390 h 2901235"/>
              <a:gd name="connsiteX14" fmla="*/ 2839145 w 4757650"/>
              <a:gd name="connsiteY14" fmla="*/ 858259 h 2901235"/>
              <a:gd name="connsiteX0" fmla="*/ 2918899 w 4757650"/>
              <a:gd name="connsiteY0" fmla="*/ 1294784 h 2901235"/>
              <a:gd name="connsiteX1" fmla="*/ 3218454 w 4757650"/>
              <a:gd name="connsiteY1" fmla="*/ 1597282 h 2901235"/>
              <a:gd name="connsiteX2" fmla="*/ 3623338 w 4757650"/>
              <a:gd name="connsiteY2" fmla="*/ 1699768 h 2901235"/>
              <a:gd name="connsiteX3" fmla="*/ 3836303 w 4757650"/>
              <a:gd name="connsiteY3" fmla="*/ 1516630 h 2901235"/>
              <a:gd name="connsiteX4" fmla="*/ 4022924 w 4757650"/>
              <a:gd name="connsiteY4" fmla="*/ 1115523 h 2901235"/>
              <a:gd name="connsiteX5" fmla="*/ 4329447 w 4757650"/>
              <a:gd name="connsiteY5" fmla="*/ 189877 h 2901235"/>
              <a:gd name="connsiteX6" fmla="*/ 4757650 w 4757650"/>
              <a:gd name="connsiteY6" fmla="*/ 0 h 2901235"/>
              <a:gd name="connsiteX7" fmla="*/ 3880327 w 4757650"/>
              <a:gd name="connsiteY7" fmla="*/ 2901235 h 2901235"/>
              <a:gd name="connsiteX8" fmla="*/ 1102845 w 4757650"/>
              <a:gd name="connsiteY8" fmla="*/ 1960312 h 2901235"/>
              <a:gd name="connsiteX9" fmla="*/ 672842 w 4757650"/>
              <a:gd name="connsiteY9" fmla="*/ 1880785 h 2901235"/>
              <a:gd name="connsiteX10" fmla="*/ 510965 w 4757650"/>
              <a:gd name="connsiteY10" fmla="*/ 1847905 h 2901235"/>
              <a:gd name="connsiteX11" fmla="*/ 79271 w 4757650"/>
              <a:gd name="connsiteY11" fmla="*/ 1567803 h 2901235"/>
              <a:gd name="connsiteX12" fmla="*/ 0 w 4757650"/>
              <a:gd name="connsiteY12" fmla="*/ 1308607 h 2901235"/>
              <a:gd name="connsiteX13" fmla="*/ 2200 w 4757650"/>
              <a:gd name="connsiteY13" fmla="*/ 752518 h 2901235"/>
              <a:gd name="connsiteX14" fmla="*/ 1990408 w 4757650"/>
              <a:gd name="connsiteY14" fmla="*/ 783390 h 2901235"/>
              <a:gd name="connsiteX15" fmla="*/ 2839145 w 4757650"/>
              <a:gd name="connsiteY15" fmla="*/ 858259 h 2901235"/>
              <a:gd name="connsiteX0" fmla="*/ 2918899 w 4757650"/>
              <a:gd name="connsiteY0" fmla="*/ 1294784 h 2901235"/>
              <a:gd name="connsiteX1" fmla="*/ 3218454 w 4757650"/>
              <a:gd name="connsiteY1" fmla="*/ 1597282 h 2901235"/>
              <a:gd name="connsiteX2" fmla="*/ 3623338 w 4757650"/>
              <a:gd name="connsiteY2" fmla="*/ 1699768 h 2901235"/>
              <a:gd name="connsiteX3" fmla="*/ 3836303 w 4757650"/>
              <a:gd name="connsiteY3" fmla="*/ 1516630 h 2901235"/>
              <a:gd name="connsiteX4" fmla="*/ 4022924 w 4757650"/>
              <a:gd name="connsiteY4" fmla="*/ 1115523 h 2901235"/>
              <a:gd name="connsiteX5" fmla="*/ 4329447 w 4757650"/>
              <a:gd name="connsiteY5" fmla="*/ 189877 h 2901235"/>
              <a:gd name="connsiteX6" fmla="*/ 4757650 w 4757650"/>
              <a:gd name="connsiteY6" fmla="*/ 0 h 2901235"/>
              <a:gd name="connsiteX7" fmla="*/ 3880327 w 4757650"/>
              <a:gd name="connsiteY7" fmla="*/ 2901235 h 2901235"/>
              <a:gd name="connsiteX8" fmla="*/ 1102845 w 4757650"/>
              <a:gd name="connsiteY8" fmla="*/ 1960312 h 2901235"/>
              <a:gd name="connsiteX9" fmla="*/ 664152 w 4757650"/>
              <a:gd name="connsiteY9" fmla="*/ 1909922 h 2901235"/>
              <a:gd name="connsiteX10" fmla="*/ 510965 w 4757650"/>
              <a:gd name="connsiteY10" fmla="*/ 1847905 h 2901235"/>
              <a:gd name="connsiteX11" fmla="*/ 79271 w 4757650"/>
              <a:gd name="connsiteY11" fmla="*/ 1567803 h 2901235"/>
              <a:gd name="connsiteX12" fmla="*/ 0 w 4757650"/>
              <a:gd name="connsiteY12" fmla="*/ 1308607 h 2901235"/>
              <a:gd name="connsiteX13" fmla="*/ 2200 w 4757650"/>
              <a:gd name="connsiteY13" fmla="*/ 752518 h 2901235"/>
              <a:gd name="connsiteX14" fmla="*/ 1990408 w 4757650"/>
              <a:gd name="connsiteY14" fmla="*/ 783390 h 2901235"/>
              <a:gd name="connsiteX15" fmla="*/ 2839145 w 4757650"/>
              <a:gd name="connsiteY15" fmla="*/ 858259 h 2901235"/>
              <a:gd name="connsiteX0" fmla="*/ 2918899 w 4757650"/>
              <a:gd name="connsiteY0" fmla="*/ 1294784 h 2901235"/>
              <a:gd name="connsiteX1" fmla="*/ 3218454 w 4757650"/>
              <a:gd name="connsiteY1" fmla="*/ 1597282 h 2901235"/>
              <a:gd name="connsiteX2" fmla="*/ 3623338 w 4757650"/>
              <a:gd name="connsiteY2" fmla="*/ 1699768 h 2901235"/>
              <a:gd name="connsiteX3" fmla="*/ 3836303 w 4757650"/>
              <a:gd name="connsiteY3" fmla="*/ 1516630 h 2901235"/>
              <a:gd name="connsiteX4" fmla="*/ 4022924 w 4757650"/>
              <a:gd name="connsiteY4" fmla="*/ 1115523 h 2901235"/>
              <a:gd name="connsiteX5" fmla="*/ 4329447 w 4757650"/>
              <a:gd name="connsiteY5" fmla="*/ 189877 h 2901235"/>
              <a:gd name="connsiteX6" fmla="*/ 4757650 w 4757650"/>
              <a:gd name="connsiteY6" fmla="*/ 0 h 2901235"/>
              <a:gd name="connsiteX7" fmla="*/ 3880327 w 4757650"/>
              <a:gd name="connsiteY7" fmla="*/ 2901235 h 2901235"/>
              <a:gd name="connsiteX8" fmla="*/ 1102845 w 4757650"/>
              <a:gd name="connsiteY8" fmla="*/ 1960312 h 2901235"/>
              <a:gd name="connsiteX9" fmla="*/ 664152 w 4757650"/>
              <a:gd name="connsiteY9" fmla="*/ 1909922 h 2901235"/>
              <a:gd name="connsiteX10" fmla="*/ 510965 w 4757650"/>
              <a:gd name="connsiteY10" fmla="*/ 1847905 h 2901235"/>
              <a:gd name="connsiteX11" fmla="*/ 64206 w 4757650"/>
              <a:gd name="connsiteY11" fmla="*/ 1574508 h 2901235"/>
              <a:gd name="connsiteX12" fmla="*/ 0 w 4757650"/>
              <a:gd name="connsiteY12" fmla="*/ 1308607 h 2901235"/>
              <a:gd name="connsiteX13" fmla="*/ 2200 w 4757650"/>
              <a:gd name="connsiteY13" fmla="*/ 752518 h 2901235"/>
              <a:gd name="connsiteX14" fmla="*/ 1990408 w 4757650"/>
              <a:gd name="connsiteY14" fmla="*/ 783390 h 2901235"/>
              <a:gd name="connsiteX15" fmla="*/ 2839145 w 4757650"/>
              <a:gd name="connsiteY15" fmla="*/ 858259 h 2901235"/>
              <a:gd name="connsiteX0" fmla="*/ 2918899 w 4757650"/>
              <a:gd name="connsiteY0" fmla="*/ 1294784 h 2901235"/>
              <a:gd name="connsiteX1" fmla="*/ 3218454 w 4757650"/>
              <a:gd name="connsiteY1" fmla="*/ 1597282 h 2901235"/>
              <a:gd name="connsiteX2" fmla="*/ 3623338 w 4757650"/>
              <a:gd name="connsiteY2" fmla="*/ 1699768 h 2901235"/>
              <a:gd name="connsiteX3" fmla="*/ 3836303 w 4757650"/>
              <a:gd name="connsiteY3" fmla="*/ 1516630 h 2901235"/>
              <a:gd name="connsiteX4" fmla="*/ 4022924 w 4757650"/>
              <a:gd name="connsiteY4" fmla="*/ 1115523 h 2901235"/>
              <a:gd name="connsiteX5" fmla="*/ 4329447 w 4757650"/>
              <a:gd name="connsiteY5" fmla="*/ 189877 h 2901235"/>
              <a:gd name="connsiteX6" fmla="*/ 4757650 w 4757650"/>
              <a:gd name="connsiteY6" fmla="*/ 0 h 2901235"/>
              <a:gd name="connsiteX7" fmla="*/ 3880327 w 4757650"/>
              <a:gd name="connsiteY7" fmla="*/ 2901235 h 2901235"/>
              <a:gd name="connsiteX8" fmla="*/ 1102845 w 4757650"/>
              <a:gd name="connsiteY8" fmla="*/ 1960312 h 2901235"/>
              <a:gd name="connsiteX9" fmla="*/ 664152 w 4757650"/>
              <a:gd name="connsiteY9" fmla="*/ 1909922 h 2901235"/>
              <a:gd name="connsiteX10" fmla="*/ 487873 w 4757650"/>
              <a:gd name="connsiteY10" fmla="*/ 1869013 h 2901235"/>
              <a:gd name="connsiteX11" fmla="*/ 64206 w 4757650"/>
              <a:gd name="connsiteY11" fmla="*/ 1574508 h 2901235"/>
              <a:gd name="connsiteX12" fmla="*/ 0 w 4757650"/>
              <a:gd name="connsiteY12" fmla="*/ 1308607 h 2901235"/>
              <a:gd name="connsiteX13" fmla="*/ 2200 w 4757650"/>
              <a:gd name="connsiteY13" fmla="*/ 752518 h 2901235"/>
              <a:gd name="connsiteX14" fmla="*/ 1990408 w 4757650"/>
              <a:gd name="connsiteY14" fmla="*/ 783390 h 2901235"/>
              <a:gd name="connsiteX15" fmla="*/ 2839145 w 4757650"/>
              <a:gd name="connsiteY15" fmla="*/ 858259 h 2901235"/>
              <a:gd name="connsiteX0" fmla="*/ 2918899 w 4757650"/>
              <a:gd name="connsiteY0" fmla="*/ 1294784 h 2901235"/>
              <a:gd name="connsiteX1" fmla="*/ 3218454 w 4757650"/>
              <a:gd name="connsiteY1" fmla="*/ 1597282 h 2901235"/>
              <a:gd name="connsiteX2" fmla="*/ 3623338 w 4757650"/>
              <a:gd name="connsiteY2" fmla="*/ 1699768 h 2901235"/>
              <a:gd name="connsiteX3" fmla="*/ 3836303 w 4757650"/>
              <a:gd name="connsiteY3" fmla="*/ 1516630 h 2901235"/>
              <a:gd name="connsiteX4" fmla="*/ 4022924 w 4757650"/>
              <a:gd name="connsiteY4" fmla="*/ 1115523 h 2901235"/>
              <a:gd name="connsiteX5" fmla="*/ 4329447 w 4757650"/>
              <a:gd name="connsiteY5" fmla="*/ 189877 h 2901235"/>
              <a:gd name="connsiteX6" fmla="*/ 4757650 w 4757650"/>
              <a:gd name="connsiteY6" fmla="*/ 0 h 2901235"/>
              <a:gd name="connsiteX7" fmla="*/ 3880327 w 4757650"/>
              <a:gd name="connsiteY7" fmla="*/ 2901235 h 2901235"/>
              <a:gd name="connsiteX8" fmla="*/ 1102845 w 4757650"/>
              <a:gd name="connsiteY8" fmla="*/ 1960312 h 2901235"/>
              <a:gd name="connsiteX9" fmla="*/ 664152 w 4757650"/>
              <a:gd name="connsiteY9" fmla="*/ 1909922 h 2901235"/>
              <a:gd name="connsiteX10" fmla="*/ 487873 w 4757650"/>
              <a:gd name="connsiteY10" fmla="*/ 1869013 h 2901235"/>
              <a:gd name="connsiteX11" fmla="*/ 56177 w 4757650"/>
              <a:gd name="connsiteY11" fmla="*/ 1588911 h 2901235"/>
              <a:gd name="connsiteX12" fmla="*/ 0 w 4757650"/>
              <a:gd name="connsiteY12" fmla="*/ 1308607 h 2901235"/>
              <a:gd name="connsiteX13" fmla="*/ 2200 w 4757650"/>
              <a:gd name="connsiteY13" fmla="*/ 752518 h 2901235"/>
              <a:gd name="connsiteX14" fmla="*/ 1990408 w 4757650"/>
              <a:gd name="connsiteY14" fmla="*/ 783390 h 2901235"/>
              <a:gd name="connsiteX15" fmla="*/ 2839145 w 4757650"/>
              <a:gd name="connsiteY15" fmla="*/ 858259 h 290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757650" h="2901235">
                <a:moveTo>
                  <a:pt x="2918899" y="1294784"/>
                </a:moveTo>
                <a:cubicBezTo>
                  <a:pt x="2965845" y="1419736"/>
                  <a:pt x="3155561" y="1478036"/>
                  <a:pt x="3218454" y="1597282"/>
                </a:cubicBezTo>
                <a:cubicBezTo>
                  <a:pt x="3326564" y="1648304"/>
                  <a:pt x="3427549" y="1820170"/>
                  <a:pt x="3623338" y="1699768"/>
                </a:cubicBezTo>
                <a:cubicBezTo>
                  <a:pt x="3720393" y="1684053"/>
                  <a:pt x="3769705" y="1614004"/>
                  <a:pt x="3836303" y="1516630"/>
                </a:cubicBezTo>
                <a:cubicBezTo>
                  <a:pt x="3902901" y="1419256"/>
                  <a:pt x="3942892" y="1288570"/>
                  <a:pt x="4022924" y="1115523"/>
                </a:cubicBezTo>
                <a:cubicBezTo>
                  <a:pt x="4102956" y="942476"/>
                  <a:pt x="4189233" y="368978"/>
                  <a:pt x="4329447" y="189877"/>
                </a:cubicBezTo>
                <a:lnTo>
                  <a:pt x="4757650" y="0"/>
                </a:lnTo>
                <a:lnTo>
                  <a:pt x="3880327" y="2901235"/>
                </a:lnTo>
                <a:cubicBezTo>
                  <a:pt x="3420570" y="2752684"/>
                  <a:pt x="1442817" y="2083510"/>
                  <a:pt x="1102845" y="1960312"/>
                </a:cubicBezTo>
                <a:cubicBezTo>
                  <a:pt x="972430" y="1914311"/>
                  <a:pt x="794567" y="1955923"/>
                  <a:pt x="664152" y="1909922"/>
                </a:cubicBezTo>
                <a:cubicBezTo>
                  <a:pt x="615766" y="1884449"/>
                  <a:pt x="536259" y="1894486"/>
                  <a:pt x="487873" y="1869013"/>
                </a:cubicBezTo>
                <a:lnTo>
                  <a:pt x="56177" y="1588911"/>
                </a:lnTo>
                <a:cubicBezTo>
                  <a:pt x="12687" y="1514831"/>
                  <a:pt x="23966" y="1440519"/>
                  <a:pt x="0" y="1308607"/>
                </a:cubicBezTo>
                <a:cubicBezTo>
                  <a:pt x="733" y="1123244"/>
                  <a:pt x="1467" y="937881"/>
                  <a:pt x="2200" y="752518"/>
                </a:cubicBezTo>
                <a:lnTo>
                  <a:pt x="1990408" y="783390"/>
                </a:lnTo>
                <a:cubicBezTo>
                  <a:pt x="2318604" y="789297"/>
                  <a:pt x="2839145" y="858259"/>
                  <a:pt x="2839145" y="858259"/>
                </a:cubicBezTo>
              </a:path>
            </a:pathLst>
          </a:cu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 rot="15767802">
            <a:off x="34638" y="3702541"/>
            <a:ext cx="2713819" cy="216000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 rot="1027385">
            <a:off x="3530808" y="6412714"/>
            <a:ext cx="2444344" cy="212478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 rot="950869">
            <a:off x="2522145" y="5898091"/>
            <a:ext cx="1076178" cy="216000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/>
          <p:cNvSpPr/>
          <p:nvPr/>
        </p:nvSpPr>
        <p:spPr>
          <a:xfrm rot="15543591">
            <a:off x="752124" y="4920052"/>
            <a:ext cx="128635" cy="1001816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ad 33"/>
          <p:cNvSpPr/>
          <p:nvPr/>
        </p:nvSpPr>
        <p:spPr>
          <a:xfrm rot="2088156">
            <a:off x="2607917" y="4712737"/>
            <a:ext cx="1154960" cy="861260"/>
          </a:xfrm>
          <a:prstGeom prst="donut">
            <a:avLst>
              <a:gd name="adj" fmla="val 8237"/>
            </a:avLst>
          </a:prstGeom>
          <a:solidFill>
            <a:schemeClr val="accent4">
              <a:lumMod val="20000"/>
              <a:lumOff val="80000"/>
            </a:schemeClr>
          </a:solidFill>
          <a:ln w="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 rot="1521459">
            <a:off x="2415709" y="5288444"/>
            <a:ext cx="432000" cy="432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</a:t>
            </a:r>
          </a:p>
        </p:txBody>
      </p:sp>
      <p:sp>
        <p:nvSpPr>
          <p:cNvPr id="37" name="Rechteck 36"/>
          <p:cNvSpPr/>
          <p:nvPr/>
        </p:nvSpPr>
        <p:spPr>
          <a:xfrm rot="2988812">
            <a:off x="4752980" y="5102081"/>
            <a:ext cx="360000" cy="360000"/>
          </a:xfrm>
          <a:prstGeom prst="rect">
            <a:avLst/>
          </a:prstGeom>
          <a:solidFill>
            <a:srgbClr val="D9D9D9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000" dirty="0" smtClean="0">
                <a:solidFill>
                  <a:schemeClr val="tx1"/>
                </a:solidFill>
              </a:rPr>
              <a:t>2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 rot="19241760">
            <a:off x="3916182" y="4603367"/>
            <a:ext cx="504000" cy="1080000"/>
          </a:xfrm>
          <a:prstGeom prst="rect">
            <a:avLst/>
          </a:prstGeom>
          <a:solidFill>
            <a:srgbClr val="D9D9D9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9" name="Rechteck 38"/>
          <p:cNvSpPr/>
          <p:nvPr/>
        </p:nvSpPr>
        <p:spPr>
          <a:xfrm rot="18958606">
            <a:off x="3593671" y="5426462"/>
            <a:ext cx="432000" cy="288000"/>
          </a:xfrm>
          <a:prstGeom prst="rect">
            <a:avLst/>
          </a:prstGeom>
          <a:solidFill>
            <a:srgbClr val="D9D9D9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0" name="Rechteck 39"/>
          <p:cNvSpPr/>
          <p:nvPr/>
        </p:nvSpPr>
        <p:spPr>
          <a:xfrm rot="19218233">
            <a:off x="3571167" y="4532452"/>
            <a:ext cx="360000" cy="216000"/>
          </a:xfrm>
          <a:prstGeom prst="rect">
            <a:avLst/>
          </a:prstGeom>
          <a:solidFill>
            <a:srgbClr val="D9D9D9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anchor="ctr"/>
          <a:lstStyle/>
          <a:p>
            <a:pPr algn="ctr">
              <a:defRPr/>
            </a:pPr>
            <a:r>
              <a:rPr lang="de-DE" sz="1000" dirty="0" smtClean="0">
                <a:solidFill>
                  <a:schemeClr val="tx1"/>
                </a:solidFill>
              </a:rPr>
              <a:t>4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4226648" y="4444741"/>
            <a:ext cx="432000" cy="288000"/>
          </a:xfrm>
          <a:prstGeom prst="rect">
            <a:avLst/>
          </a:prstGeom>
          <a:solidFill>
            <a:srgbClr val="D9D9D9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3" name="Gewitterblitz 42"/>
          <p:cNvSpPr/>
          <p:nvPr/>
        </p:nvSpPr>
        <p:spPr>
          <a:xfrm>
            <a:off x="2648688" y="5360659"/>
            <a:ext cx="172324" cy="172324"/>
          </a:xfrm>
          <a:prstGeom prst="lightningBol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Gewitterblitz 44"/>
          <p:cNvSpPr/>
          <p:nvPr/>
        </p:nvSpPr>
        <p:spPr>
          <a:xfrm>
            <a:off x="4466210" y="4473144"/>
            <a:ext cx="172324" cy="172324"/>
          </a:xfrm>
          <a:prstGeom prst="lightningBol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6" name="Gewitterblitz 45"/>
          <p:cNvSpPr/>
          <p:nvPr/>
        </p:nvSpPr>
        <p:spPr>
          <a:xfrm>
            <a:off x="3733038" y="5365599"/>
            <a:ext cx="172324" cy="172324"/>
          </a:xfrm>
          <a:prstGeom prst="lightningBol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48" name="Tabel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728527"/>
              </p:ext>
            </p:extLst>
          </p:nvPr>
        </p:nvGraphicFramePr>
        <p:xfrm>
          <a:off x="1817154" y="332317"/>
          <a:ext cx="4837374" cy="21283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4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2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4038">
                <a:tc>
                  <a:txBody>
                    <a:bodyPr/>
                    <a:lstStyle/>
                    <a:p>
                      <a:r>
                        <a:rPr lang="de-DE" sz="1000" b="1" u="sng" dirty="0" smtClean="0"/>
                        <a:t>Veranstalter:</a:t>
                      </a:r>
                    </a:p>
                  </a:txBody>
                  <a:tcPr marL="90983" marR="90983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</a:rPr>
                        <a:t>Karussell (6 m Durchmesser)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</a:rPr>
                        <a:t>Auftrittsfläche (6 x 6 m)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</a:rPr>
                        <a:t>Präsentationsfläche (15 x 7 m)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</a:rPr>
                        <a:t>Präsentationsfläche (5 x 3 m)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</a:rPr>
                        <a:t>Stand (6 x 4 m)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</a:rPr>
                        <a:t>Infostand (6 x 4 m)</a:t>
                      </a:r>
                      <a:endParaRPr lang="de-D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</a:rPr>
                        <a:t>Präsentationsfläche (Durchmesser 8m)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</a:rPr>
                        <a:t>Präsentationsfläche (7 x 10 m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de-DE" sz="1000" baseline="0" smtClean="0">
                          <a:solidFill>
                            <a:schemeClr val="tx1"/>
                          </a:solidFill>
                        </a:rPr>
                        <a:t>            Strom</a:t>
                      </a:r>
                      <a:endParaRPr lang="de-DE" sz="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0983" marR="90983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109">
                <a:tc>
                  <a:txBody>
                    <a:bodyPr/>
                    <a:lstStyle/>
                    <a:p>
                      <a:r>
                        <a:rPr lang="de-DE" sz="10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Projektname / Modulname:</a:t>
                      </a:r>
                    </a:p>
                  </a:txBody>
                  <a:tcPr marL="90983" marR="90983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7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528" marR="74528" marT="37264" marB="372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12">
                <a:tc>
                  <a:txBody>
                    <a:bodyPr/>
                    <a:lstStyle/>
                    <a:p>
                      <a:r>
                        <a:rPr lang="de-DE" sz="10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Maßstab:</a:t>
                      </a:r>
                    </a:p>
                    <a:p>
                      <a:r>
                        <a:rPr lang="de-DE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: 500 @DIN A4</a:t>
                      </a:r>
                    </a:p>
                  </a:txBody>
                  <a:tcPr marL="90983" marR="90983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7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528" marR="74528" marT="37264" marB="372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439">
                <a:tc>
                  <a:txBody>
                    <a:bodyPr/>
                    <a:lstStyle/>
                    <a:p>
                      <a:r>
                        <a:rPr lang="de-DE" sz="10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Planungsstand:</a:t>
                      </a:r>
                    </a:p>
                  </a:txBody>
                  <a:tcPr marL="90983" marR="90983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7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528" marR="74528" marT="37264" marB="372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Flussdiagramm: Verbinder 21"/>
          <p:cNvSpPr/>
          <p:nvPr/>
        </p:nvSpPr>
        <p:spPr>
          <a:xfrm>
            <a:off x="4424189" y="5508298"/>
            <a:ext cx="576000" cy="5760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7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 rot="16200000">
            <a:off x="1709154" y="4680346"/>
            <a:ext cx="720000" cy="504000"/>
          </a:xfrm>
          <a:prstGeom prst="rect">
            <a:avLst/>
          </a:prstGeom>
          <a:solidFill>
            <a:srgbClr val="D9D9D9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0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7" name="Gewitterblitz 46"/>
          <p:cNvSpPr/>
          <p:nvPr/>
        </p:nvSpPr>
        <p:spPr>
          <a:xfrm>
            <a:off x="3851269" y="1598299"/>
            <a:ext cx="172324" cy="172324"/>
          </a:xfrm>
          <a:prstGeom prst="lightningBol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783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144</Words>
  <Application>Microsoft Office PowerPoint</Application>
  <PresentationFormat>A4-Papier (210 x 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Stadt Braunschweig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Warschau Ulrike Braunschweig Stadtmarketing GmbH</dc:creator>
  <cp:lastModifiedBy>Pufal Aileen Braunschweig Stadtmarketing GmbH</cp:lastModifiedBy>
  <cp:revision>35</cp:revision>
  <dcterms:created xsi:type="dcterms:W3CDTF">2017-11-01T14:49:24Z</dcterms:created>
  <dcterms:modified xsi:type="dcterms:W3CDTF">2023-11-21T13:50:56Z</dcterms:modified>
</cp:coreProperties>
</file>