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08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2311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342900" y="122766"/>
            <a:ext cx="6172200" cy="2010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342900" y="2133600"/>
            <a:ext cx="6172200" cy="701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6251118" y="8583930"/>
            <a:ext cx="263983" cy="2692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"/>
          <p:cNvSpPr txBox="1">
            <a:spLocks noGrp="1"/>
          </p:cNvSpPr>
          <p:nvPr>
            <p:ph type="title" idx="4294967295"/>
          </p:nvPr>
        </p:nvSpPr>
        <p:spPr>
          <a:xfrm>
            <a:off x="514350" y="2840037"/>
            <a:ext cx="5829300" cy="19605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21" name="Text"/>
          <p:cNvSpPr txBox="1">
            <a:spLocks noGrp="1"/>
          </p:cNvSpPr>
          <p:nvPr>
            <p:ph type="body" sz="quarter" idx="4294967295"/>
          </p:nvPr>
        </p:nvSpPr>
        <p:spPr>
          <a:xfrm>
            <a:off x="1028700" y="5181600"/>
            <a:ext cx="4800600" cy="23368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SzTx/>
              <a:buNone/>
              <a:defRPr>
                <a:solidFill>
                  <a:srgbClr val="898989"/>
                </a:solidFill>
              </a:defRPr>
            </a:pPr>
            <a:endParaRPr/>
          </a:p>
        </p:txBody>
      </p:sp>
      <p:pic>
        <p:nvPicPr>
          <p:cNvPr id="22" name="V:\Dez_4\0413\Abt12_2\2013\3000_Citymarketing\3500_Sondernutzungen\Stadtgrundkarten\Friedrich-Wilhelm-Platz 2014 neu.tiff" descr="V:\Dez_4\0413\Abt12_2\2013\3000_Citymarketing\3500_Sondernutzungen\Stadtgrundkarten\Friedrich-Wilhelm-Platz 2014 neu.tif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28612" y="-1619780"/>
            <a:ext cx="7559676" cy="10690226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Rettungsgasse"/>
          <p:cNvSpPr/>
          <p:nvPr/>
        </p:nvSpPr>
        <p:spPr>
          <a:xfrm rot="20882596">
            <a:off x="2099407" y="-63280"/>
            <a:ext cx="304932" cy="4430500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hangingPunct="1"/>
            <a:endParaRPr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ttungsgasse"/>
          <p:cNvSpPr/>
          <p:nvPr/>
        </p:nvSpPr>
        <p:spPr>
          <a:xfrm rot="1069667">
            <a:off x="2367358" y="4256195"/>
            <a:ext cx="343798" cy="1461960"/>
          </a:xfrm>
          <a:custGeom>
            <a:avLst/>
            <a:gdLst>
              <a:gd name="connsiteX0" fmla="*/ 0 w 279401"/>
              <a:gd name="connsiteY0" fmla="*/ 0 h 1242481"/>
              <a:gd name="connsiteX1" fmla="*/ 279401 w 279401"/>
              <a:gd name="connsiteY1" fmla="*/ 0 h 1242481"/>
              <a:gd name="connsiteX2" fmla="*/ 279401 w 279401"/>
              <a:gd name="connsiteY2" fmla="*/ 1242481 h 1242481"/>
              <a:gd name="connsiteX3" fmla="*/ 0 w 279401"/>
              <a:gd name="connsiteY3" fmla="*/ 1242481 h 1242481"/>
              <a:gd name="connsiteX4" fmla="*/ 0 w 279401"/>
              <a:gd name="connsiteY4" fmla="*/ 0 h 1242481"/>
              <a:gd name="connsiteX0" fmla="*/ 0 w 279401"/>
              <a:gd name="connsiteY0" fmla="*/ 138180 h 1380661"/>
              <a:gd name="connsiteX1" fmla="*/ 277654 w 279401"/>
              <a:gd name="connsiteY1" fmla="*/ 0 h 1380661"/>
              <a:gd name="connsiteX2" fmla="*/ 279401 w 279401"/>
              <a:gd name="connsiteY2" fmla="*/ 1380661 h 1380661"/>
              <a:gd name="connsiteX3" fmla="*/ 0 w 279401"/>
              <a:gd name="connsiteY3" fmla="*/ 1380661 h 1380661"/>
              <a:gd name="connsiteX4" fmla="*/ 0 w 279401"/>
              <a:gd name="connsiteY4" fmla="*/ 138180 h 1380661"/>
              <a:gd name="connsiteX0" fmla="*/ 0 w 285722"/>
              <a:gd name="connsiteY0" fmla="*/ 134936 h 1380661"/>
              <a:gd name="connsiteX1" fmla="*/ 283975 w 285722"/>
              <a:gd name="connsiteY1" fmla="*/ 0 h 1380661"/>
              <a:gd name="connsiteX2" fmla="*/ 285722 w 285722"/>
              <a:gd name="connsiteY2" fmla="*/ 1380661 h 1380661"/>
              <a:gd name="connsiteX3" fmla="*/ 6321 w 285722"/>
              <a:gd name="connsiteY3" fmla="*/ 1380661 h 1380661"/>
              <a:gd name="connsiteX4" fmla="*/ 0 w 285722"/>
              <a:gd name="connsiteY4" fmla="*/ 134936 h 1380661"/>
              <a:gd name="connsiteX0" fmla="*/ 0 w 285722"/>
              <a:gd name="connsiteY0" fmla="*/ 149285 h 1395010"/>
              <a:gd name="connsiteX1" fmla="*/ 279361 w 285722"/>
              <a:gd name="connsiteY1" fmla="*/ 0 h 1395010"/>
              <a:gd name="connsiteX2" fmla="*/ 285722 w 285722"/>
              <a:gd name="connsiteY2" fmla="*/ 1395010 h 1395010"/>
              <a:gd name="connsiteX3" fmla="*/ 6321 w 285722"/>
              <a:gd name="connsiteY3" fmla="*/ 1395010 h 1395010"/>
              <a:gd name="connsiteX4" fmla="*/ 0 w 285722"/>
              <a:gd name="connsiteY4" fmla="*/ 149285 h 1395010"/>
              <a:gd name="connsiteX0" fmla="*/ 0 w 285722"/>
              <a:gd name="connsiteY0" fmla="*/ 149285 h 1395010"/>
              <a:gd name="connsiteX1" fmla="*/ 279361 w 285722"/>
              <a:gd name="connsiteY1" fmla="*/ 0 h 1395010"/>
              <a:gd name="connsiteX2" fmla="*/ 285722 w 285722"/>
              <a:gd name="connsiteY2" fmla="*/ 1395010 h 1395010"/>
              <a:gd name="connsiteX3" fmla="*/ 6321 w 285722"/>
              <a:gd name="connsiteY3" fmla="*/ 1395010 h 1395010"/>
              <a:gd name="connsiteX4" fmla="*/ 0 w 285722"/>
              <a:gd name="connsiteY4" fmla="*/ 149285 h 1395010"/>
              <a:gd name="connsiteX0" fmla="*/ 0 w 285722"/>
              <a:gd name="connsiteY0" fmla="*/ 282062 h 1527787"/>
              <a:gd name="connsiteX1" fmla="*/ 35806 w 285722"/>
              <a:gd name="connsiteY1" fmla="*/ 50093 h 1527787"/>
              <a:gd name="connsiteX2" fmla="*/ 279361 w 285722"/>
              <a:gd name="connsiteY2" fmla="*/ 132777 h 1527787"/>
              <a:gd name="connsiteX3" fmla="*/ 285722 w 285722"/>
              <a:gd name="connsiteY3" fmla="*/ 1527787 h 1527787"/>
              <a:gd name="connsiteX4" fmla="*/ 6321 w 285722"/>
              <a:gd name="connsiteY4" fmla="*/ 1527787 h 1527787"/>
              <a:gd name="connsiteX5" fmla="*/ 0 w 285722"/>
              <a:gd name="connsiteY5" fmla="*/ 282062 h 1527787"/>
              <a:gd name="connsiteX0" fmla="*/ 6351 w 292073"/>
              <a:gd name="connsiteY0" fmla="*/ 289859 h 1535584"/>
              <a:gd name="connsiteX1" fmla="*/ 21656 w 292073"/>
              <a:gd name="connsiteY1" fmla="*/ 41729 h 1535584"/>
              <a:gd name="connsiteX2" fmla="*/ 285712 w 292073"/>
              <a:gd name="connsiteY2" fmla="*/ 140574 h 1535584"/>
              <a:gd name="connsiteX3" fmla="*/ 292073 w 292073"/>
              <a:gd name="connsiteY3" fmla="*/ 1535584 h 1535584"/>
              <a:gd name="connsiteX4" fmla="*/ 12672 w 292073"/>
              <a:gd name="connsiteY4" fmla="*/ 1535584 h 1535584"/>
              <a:gd name="connsiteX5" fmla="*/ 6351 w 292073"/>
              <a:gd name="connsiteY5" fmla="*/ 289859 h 1535584"/>
              <a:gd name="connsiteX0" fmla="*/ 6351 w 292073"/>
              <a:gd name="connsiteY0" fmla="*/ 332955 h 1578680"/>
              <a:gd name="connsiteX1" fmla="*/ 21656 w 292073"/>
              <a:gd name="connsiteY1" fmla="*/ 84825 h 1578680"/>
              <a:gd name="connsiteX2" fmla="*/ 167018 w 292073"/>
              <a:gd name="connsiteY2" fmla="*/ 3406 h 1578680"/>
              <a:gd name="connsiteX3" fmla="*/ 285712 w 292073"/>
              <a:gd name="connsiteY3" fmla="*/ 183670 h 1578680"/>
              <a:gd name="connsiteX4" fmla="*/ 292073 w 292073"/>
              <a:gd name="connsiteY4" fmla="*/ 1578680 h 1578680"/>
              <a:gd name="connsiteX5" fmla="*/ 12672 w 292073"/>
              <a:gd name="connsiteY5" fmla="*/ 1578680 h 1578680"/>
              <a:gd name="connsiteX6" fmla="*/ 6351 w 292073"/>
              <a:gd name="connsiteY6" fmla="*/ 332955 h 1578680"/>
              <a:gd name="connsiteX0" fmla="*/ 24824 w 310546"/>
              <a:gd name="connsiteY0" fmla="*/ 333334 h 1579059"/>
              <a:gd name="connsiteX1" fmla="*/ 16383 w 310546"/>
              <a:gd name="connsiteY1" fmla="*/ 76079 h 1579059"/>
              <a:gd name="connsiteX2" fmla="*/ 185491 w 310546"/>
              <a:gd name="connsiteY2" fmla="*/ 3785 h 1579059"/>
              <a:gd name="connsiteX3" fmla="*/ 304185 w 310546"/>
              <a:gd name="connsiteY3" fmla="*/ 184049 h 1579059"/>
              <a:gd name="connsiteX4" fmla="*/ 310546 w 310546"/>
              <a:gd name="connsiteY4" fmla="*/ 1579059 h 1579059"/>
              <a:gd name="connsiteX5" fmla="*/ 31145 w 310546"/>
              <a:gd name="connsiteY5" fmla="*/ 1579059 h 1579059"/>
              <a:gd name="connsiteX6" fmla="*/ 24824 w 310546"/>
              <a:gd name="connsiteY6" fmla="*/ 333334 h 1579059"/>
              <a:gd name="connsiteX0" fmla="*/ 23195 w 308917"/>
              <a:gd name="connsiteY0" fmla="*/ 333334 h 1579059"/>
              <a:gd name="connsiteX1" fmla="*/ 7643 w 308917"/>
              <a:gd name="connsiteY1" fmla="*/ 208735 h 1579059"/>
              <a:gd name="connsiteX2" fmla="*/ 14754 w 308917"/>
              <a:gd name="connsiteY2" fmla="*/ 76079 h 1579059"/>
              <a:gd name="connsiteX3" fmla="*/ 183862 w 308917"/>
              <a:gd name="connsiteY3" fmla="*/ 3785 h 1579059"/>
              <a:gd name="connsiteX4" fmla="*/ 302556 w 308917"/>
              <a:gd name="connsiteY4" fmla="*/ 184049 h 1579059"/>
              <a:gd name="connsiteX5" fmla="*/ 308917 w 308917"/>
              <a:gd name="connsiteY5" fmla="*/ 1579059 h 1579059"/>
              <a:gd name="connsiteX6" fmla="*/ 29516 w 308917"/>
              <a:gd name="connsiteY6" fmla="*/ 1579059 h 1579059"/>
              <a:gd name="connsiteX7" fmla="*/ 23195 w 308917"/>
              <a:gd name="connsiteY7" fmla="*/ 333334 h 1579059"/>
              <a:gd name="connsiteX0" fmla="*/ 38009 w 323731"/>
              <a:gd name="connsiteY0" fmla="*/ 332955 h 1578680"/>
              <a:gd name="connsiteX1" fmla="*/ 22457 w 323731"/>
              <a:gd name="connsiteY1" fmla="*/ 208356 h 1578680"/>
              <a:gd name="connsiteX2" fmla="*/ 9786 w 323731"/>
              <a:gd name="connsiteY2" fmla="*/ 82782 h 1578680"/>
              <a:gd name="connsiteX3" fmla="*/ 198676 w 323731"/>
              <a:gd name="connsiteY3" fmla="*/ 3406 h 1578680"/>
              <a:gd name="connsiteX4" fmla="*/ 317370 w 323731"/>
              <a:gd name="connsiteY4" fmla="*/ 183670 h 1578680"/>
              <a:gd name="connsiteX5" fmla="*/ 323731 w 323731"/>
              <a:gd name="connsiteY5" fmla="*/ 1578680 h 1578680"/>
              <a:gd name="connsiteX6" fmla="*/ 44330 w 323731"/>
              <a:gd name="connsiteY6" fmla="*/ 1578680 h 1578680"/>
              <a:gd name="connsiteX7" fmla="*/ 38009 w 323731"/>
              <a:gd name="connsiteY7" fmla="*/ 332955 h 1578680"/>
              <a:gd name="connsiteX0" fmla="*/ 38009 w 323731"/>
              <a:gd name="connsiteY0" fmla="*/ 356814 h 1602539"/>
              <a:gd name="connsiteX1" fmla="*/ 22457 w 323731"/>
              <a:gd name="connsiteY1" fmla="*/ 232215 h 1602539"/>
              <a:gd name="connsiteX2" fmla="*/ 9786 w 323731"/>
              <a:gd name="connsiteY2" fmla="*/ 106641 h 1602539"/>
              <a:gd name="connsiteX3" fmla="*/ 200227 w 323731"/>
              <a:gd name="connsiteY3" fmla="*/ 2408 h 1602539"/>
              <a:gd name="connsiteX4" fmla="*/ 317370 w 323731"/>
              <a:gd name="connsiteY4" fmla="*/ 207529 h 1602539"/>
              <a:gd name="connsiteX5" fmla="*/ 323731 w 323731"/>
              <a:gd name="connsiteY5" fmla="*/ 1602539 h 1602539"/>
              <a:gd name="connsiteX6" fmla="*/ 44330 w 323731"/>
              <a:gd name="connsiteY6" fmla="*/ 1602539 h 1602539"/>
              <a:gd name="connsiteX7" fmla="*/ 38009 w 323731"/>
              <a:gd name="connsiteY7" fmla="*/ 356814 h 1602539"/>
              <a:gd name="connsiteX0" fmla="*/ 38009 w 323731"/>
              <a:gd name="connsiteY0" fmla="*/ 368825 h 1614550"/>
              <a:gd name="connsiteX1" fmla="*/ 22457 w 323731"/>
              <a:gd name="connsiteY1" fmla="*/ 244226 h 1614550"/>
              <a:gd name="connsiteX2" fmla="*/ 9786 w 323731"/>
              <a:gd name="connsiteY2" fmla="*/ 118652 h 1614550"/>
              <a:gd name="connsiteX3" fmla="*/ 200227 w 323731"/>
              <a:gd name="connsiteY3" fmla="*/ 14419 h 1614550"/>
              <a:gd name="connsiteX4" fmla="*/ 317370 w 323731"/>
              <a:gd name="connsiteY4" fmla="*/ 219540 h 1614550"/>
              <a:gd name="connsiteX5" fmla="*/ 323731 w 323731"/>
              <a:gd name="connsiteY5" fmla="*/ 1614550 h 1614550"/>
              <a:gd name="connsiteX6" fmla="*/ 44330 w 323731"/>
              <a:gd name="connsiteY6" fmla="*/ 1614550 h 1614550"/>
              <a:gd name="connsiteX7" fmla="*/ 38009 w 323731"/>
              <a:gd name="connsiteY7" fmla="*/ 368825 h 1614550"/>
              <a:gd name="connsiteX0" fmla="*/ 54522 w 340244"/>
              <a:gd name="connsiteY0" fmla="*/ 368825 h 1614550"/>
              <a:gd name="connsiteX1" fmla="*/ 38970 w 340244"/>
              <a:gd name="connsiteY1" fmla="*/ 244226 h 1614550"/>
              <a:gd name="connsiteX2" fmla="*/ 1647 w 340244"/>
              <a:gd name="connsiteY2" fmla="*/ 160380 h 1614550"/>
              <a:gd name="connsiteX3" fmla="*/ 26299 w 340244"/>
              <a:gd name="connsiteY3" fmla="*/ 118652 h 1614550"/>
              <a:gd name="connsiteX4" fmla="*/ 216740 w 340244"/>
              <a:gd name="connsiteY4" fmla="*/ 14419 h 1614550"/>
              <a:gd name="connsiteX5" fmla="*/ 333883 w 340244"/>
              <a:gd name="connsiteY5" fmla="*/ 219540 h 1614550"/>
              <a:gd name="connsiteX6" fmla="*/ 340244 w 340244"/>
              <a:gd name="connsiteY6" fmla="*/ 1614550 h 1614550"/>
              <a:gd name="connsiteX7" fmla="*/ 60843 w 340244"/>
              <a:gd name="connsiteY7" fmla="*/ 1614550 h 1614550"/>
              <a:gd name="connsiteX8" fmla="*/ 54522 w 340244"/>
              <a:gd name="connsiteY8" fmla="*/ 368825 h 1614550"/>
              <a:gd name="connsiteX0" fmla="*/ 54522 w 340244"/>
              <a:gd name="connsiteY0" fmla="*/ 381789 h 1627514"/>
              <a:gd name="connsiteX1" fmla="*/ 38970 w 340244"/>
              <a:gd name="connsiteY1" fmla="*/ 257190 h 1627514"/>
              <a:gd name="connsiteX2" fmla="*/ 1647 w 340244"/>
              <a:gd name="connsiteY2" fmla="*/ 173344 h 1627514"/>
              <a:gd name="connsiteX3" fmla="*/ 26299 w 340244"/>
              <a:gd name="connsiteY3" fmla="*/ 131616 h 1627514"/>
              <a:gd name="connsiteX4" fmla="*/ 220836 w 340244"/>
              <a:gd name="connsiteY4" fmla="*/ 11334 h 1627514"/>
              <a:gd name="connsiteX5" fmla="*/ 333883 w 340244"/>
              <a:gd name="connsiteY5" fmla="*/ 232504 h 1627514"/>
              <a:gd name="connsiteX6" fmla="*/ 340244 w 340244"/>
              <a:gd name="connsiteY6" fmla="*/ 1627514 h 1627514"/>
              <a:gd name="connsiteX7" fmla="*/ 60843 w 340244"/>
              <a:gd name="connsiteY7" fmla="*/ 1627514 h 1627514"/>
              <a:gd name="connsiteX8" fmla="*/ 54522 w 340244"/>
              <a:gd name="connsiteY8" fmla="*/ 381789 h 1627514"/>
              <a:gd name="connsiteX0" fmla="*/ 54522 w 340244"/>
              <a:gd name="connsiteY0" fmla="*/ 381789 h 1627514"/>
              <a:gd name="connsiteX1" fmla="*/ 34638 w 340244"/>
              <a:gd name="connsiteY1" fmla="*/ 258741 h 1627514"/>
              <a:gd name="connsiteX2" fmla="*/ 1647 w 340244"/>
              <a:gd name="connsiteY2" fmla="*/ 173344 h 1627514"/>
              <a:gd name="connsiteX3" fmla="*/ 26299 w 340244"/>
              <a:gd name="connsiteY3" fmla="*/ 131616 h 1627514"/>
              <a:gd name="connsiteX4" fmla="*/ 220836 w 340244"/>
              <a:gd name="connsiteY4" fmla="*/ 11334 h 1627514"/>
              <a:gd name="connsiteX5" fmla="*/ 333883 w 340244"/>
              <a:gd name="connsiteY5" fmla="*/ 232504 h 1627514"/>
              <a:gd name="connsiteX6" fmla="*/ 340244 w 340244"/>
              <a:gd name="connsiteY6" fmla="*/ 1627514 h 1627514"/>
              <a:gd name="connsiteX7" fmla="*/ 60843 w 340244"/>
              <a:gd name="connsiteY7" fmla="*/ 1627514 h 1627514"/>
              <a:gd name="connsiteX8" fmla="*/ 54522 w 340244"/>
              <a:gd name="connsiteY8" fmla="*/ 381789 h 1627514"/>
              <a:gd name="connsiteX0" fmla="*/ 54522 w 340244"/>
              <a:gd name="connsiteY0" fmla="*/ 381789 h 1627514"/>
              <a:gd name="connsiteX1" fmla="*/ 1647 w 340244"/>
              <a:gd name="connsiteY1" fmla="*/ 173344 h 1627514"/>
              <a:gd name="connsiteX2" fmla="*/ 26299 w 340244"/>
              <a:gd name="connsiteY2" fmla="*/ 131616 h 1627514"/>
              <a:gd name="connsiteX3" fmla="*/ 220836 w 340244"/>
              <a:gd name="connsiteY3" fmla="*/ 11334 h 1627514"/>
              <a:gd name="connsiteX4" fmla="*/ 333883 w 340244"/>
              <a:gd name="connsiteY4" fmla="*/ 232504 h 1627514"/>
              <a:gd name="connsiteX5" fmla="*/ 340244 w 340244"/>
              <a:gd name="connsiteY5" fmla="*/ 1627514 h 1627514"/>
              <a:gd name="connsiteX6" fmla="*/ 60843 w 340244"/>
              <a:gd name="connsiteY6" fmla="*/ 1627514 h 1627514"/>
              <a:gd name="connsiteX7" fmla="*/ 54522 w 340244"/>
              <a:gd name="connsiteY7" fmla="*/ 381789 h 1627514"/>
              <a:gd name="connsiteX0" fmla="*/ 58076 w 343798"/>
              <a:gd name="connsiteY0" fmla="*/ 381789 h 1627514"/>
              <a:gd name="connsiteX1" fmla="*/ 871 w 343798"/>
              <a:gd name="connsiteY1" fmla="*/ 174894 h 1627514"/>
              <a:gd name="connsiteX2" fmla="*/ 29853 w 343798"/>
              <a:gd name="connsiteY2" fmla="*/ 131616 h 1627514"/>
              <a:gd name="connsiteX3" fmla="*/ 224390 w 343798"/>
              <a:gd name="connsiteY3" fmla="*/ 11334 h 1627514"/>
              <a:gd name="connsiteX4" fmla="*/ 337437 w 343798"/>
              <a:gd name="connsiteY4" fmla="*/ 232504 h 1627514"/>
              <a:gd name="connsiteX5" fmla="*/ 343798 w 343798"/>
              <a:gd name="connsiteY5" fmla="*/ 1627514 h 1627514"/>
              <a:gd name="connsiteX6" fmla="*/ 64397 w 343798"/>
              <a:gd name="connsiteY6" fmla="*/ 1627514 h 1627514"/>
              <a:gd name="connsiteX7" fmla="*/ 58076 w 343798"/>
              <a:gd name="connsiteY7" fmla="*/ 381789 h 1627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798" h="1627514">
                <a:moveTo>
                  <a:pt x="58076" y="381789"/>
                </a:moveTo>
                <a:cubicBezTo>
                  <a:pt x="48210" y="139427"/>
                  <a:pt x="5575" y="216590"/>
                  <a:pt x="871" y="174894"/>
                </a:cubicBezTo>
                <a:cubicBezTo>
                  <a:pt x="-1241" y="153965"/>
                  <a:pt x="-2062" y="156965"/>
                  <a:pt x="29853" y="131616"/>
                </a:cubicBezTo>
                <a:cubicBezTo>
                  <a:pt x="56575" y="82587"/>
                  <a:pt x="180381" y="-5140"/>
                  <a:pt x="224390" y="11334"/>
                </a:cubicBezTo>
                <a:cubicBezTo>
                  <a:pt x="256946" y="-11837"/>
                  <a:pt x="316539" y="-24146"/>
                  <a:pt x="337437" y="232504"/>
                </a:cubicBezTo>
                <a:cubicBezTo>
                  <a:pt x="338019" y="692724"/>
                  <a:pt x="343216" y="1167294"/>
                  <a:pt x="343798" y="1627514"/>
                </a:cubicBezTo>
                <a:lnTo>
                  <a:pt x="64397" y="1627514"/>
                </a:lnTo>
                <a:lnTo>
                  <a:pt x="58076" y="381789"/>
                </a:lnTo>
                <a:close/>
              </a:path>
            </a:pathLst>
          </a:cu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hangingPunct="1"/>
            <a:endParaRPr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hteck 1"/>
          <p:cNvSpPr/>
          <p:nvPr/>
        </p:nvSpPr>
        <p:spPr>
          <a:xfrm rot="251500">
            <a:off x="4777752" y="1788043"/>
            <a:ext cx="612000" cy="3644326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hangingPunct="1"/>
            <a:endParaRPr lang="de-DE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626741" y="-1011111"/>
            <a:ext cx="3444875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Fläche zwingend freihalten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Einzelfallbetrachtung (mit FW                	abstimmen)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Nutzbare Fläche</a:t>
            </a:r>
          </a:p>
        </p:txBody>
      </p:sp>
      <p:sp>
        <p:nvSpPr>
          <p:cNvPr id="9" name="Rechteck 8"/>
          <p:cNvSpPr/>
          <p:nvPr/>
        </p:nvSpPr>
        <p:spPr>
          <a:xfrm>
            <a:off x="4109937" y="-649652"/>
            <a:ext cx="422487" cy="189751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hangingPunct="1"/>
            <a:endParaRPr lang="de-DE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102662" y="-876417"/>
            <a:ext cx="422487" cy="162899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hangingPunct="1"/>
            <a:endParaRPr lang="de-DE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feil nach links und rechts 2"/>
          <p:cNvSpPr/>
          <p:nvPr/>
        </p:nvSpPr>
        <p:spPr>
          <a:xfrm rot="377543">
            <a:off x="4788643" y="3387583"/>
            <a:ext cx="614473" cy="134566"/>
          </a:xfrm>
          <a:prstGeom prst="leftRightArrow">
            <a:avLst/>
          </a:prstGeom>
          <a:solidFill>
            <a:schemeClr val="tx1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feld 3"/>
          <p:cNvSpPr txBox="1"/>
          <p:nvPr/>
        </p:nvSpPr>
        <p:spPr>
          <a:xfrm rot="16200000">
            <a:off x="4867513" y="3032396"/>
            <a:ext cx="456735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1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8,5 m</a:t>
            </a:r>
            <a:endParaRPr kumimoji="0" lang="de-DE" sz="11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5" name="Freihandform 4"/>
          <p:cNvSpPr/>
          <p:nvPr/>
        </p:nvSpPr>
        <p:spPr>
          <a:xfrm rot="325872">
            <a:off x="1734931" y="186482"/>
            <a:ext cx="2420904" cy="5578927"/>
          </a:xfrm>
          <a:custGeom>
            <a:avLst/>
            <a:gdLst>
              <a:gd name="connsiteX0" fmla="*/ 121920 w 2164080"/>
              <a:gd name="connsiteY0" fmla="*/ 30480 h 5222240"/>
              <a:gd name="connsiteX1" fmla="*/ 2164080 w 2164080"/>
              <a:gd name="connsiteY1" fmla="*/ 1219200 h 5222240"/>
              <a:gd name="connsiteX2" fmla="*/ 1960880 w 2164080"/>
              <a:gd name="connsiteY2" fmla="*/ 2194560 h 5222240"/>
              <a:gd name="connsiteX3" fmla="*/ 1767840 w 2164080"/>
              <a:gd name="connsiteY3" fmla="*/ 3627120 h 5222240"/>
              <a:gd name="connsiteX4" fmla="*/ 1483360 w 2164080"/>
              <a:gd name="connsiteY4" fmla="*/ 5059680 h 5222240"/>
              <a:gd name="connsiteX5" fmla="*/ 1351280 w 2164080"/>
              <a:gd name="connsiteY5" fmla="*/ 5222240 h 5222240"/>
              <a:gd name="connsiteX6" fmla="*/ 762000 w 2164080"/>
              <a:gd name="connsiteY6" fmla="*/ 5161280 h 5222240"/>
              <a:gd name="connsiteX7" fmla="*/ 904240 w 2164080"/>
              <a:gd name="connsiteY7" fmla="*/ 4480560 h 5222240"/>
              <a:gd name="connsiteX8" fmla="*/ 863600 w 2164080"/>
              <a:gd name="connsiteY8" fmla="*/ 3688080 h 5222240"/>
              <a:gd name="connsiteX9" fmla="*/ 426720 w 2164080"/>
              <a:gd name="connsiteY9" fmla="*/ 1981200 h 5222240"/>
              <a:gd name="connsiteX10" fmla="*/ 71120 w 2164080"/>
              <a:gd name="connsiteY10" fmla="*/ 294640 h 5222240"/>
              <a:gd name="connsiteX11" fmla="*/ 0 w 2164080"/>
              <a:gd name="connsiteY11" fmla="*/ 0 h 5222240"/>
              <a:gd name="connsiteX12" fmla="*/ 121920 w 2164080"/>
              <a:gd name="connsiteY12" fmla="*/ 30480 h 5222240"/>
              <a:gd name="connsiteX0" fmla="*/ 417024 w 2459184"/>
              <a:gd name="connsiteY0" fmla="*/ 1538766 h 6730526"/>
              <a:gd name="connsiteX1" fmla="*/ 2459184 w 2459184"/>
              <a:gd name="connsiteY1" fmla="*/ 2727486 h 6730526"/>
              <a:gd name="connsiteX2" fmla="*/ 2255984 w 2459184"/>
              <a:gd name="connsiteY2" fmla="*/ 3702846 h 6730526"/>
              <a:gd name="connsiteX3" fmla="*/ 2062944 w 2459184"/>
              <a:gd name="connsiteY3" fmla="*/ 5135406 h 6730526"/>
              <a:gd name="connsiteX4" fmla="*/ 1778464 w 2459184"/>
              <a:gd name="connsiteY4" fmla="*/ 6567966 h 6730526"/>
              <a:gd name="connsiteX5" fmla="*/ 1646384 w 2459184"/>
              <a:gd name="connsiteY5" fmla="*/ 6730526 h 6730526"/>
              <a:gd name="connsiteX6" fmla="*/ 1057104 w 2459184"/>
              <a:gd name="connsiteY6" fmla="*/ 6669566 h 6730526"/>
              <a:gd name="connsiteX7" fmla="*/ 1199344 w 2459184"/>
              <a:gd name="connsiteY7" fmla="*/ 5988846 h 6730526"/>
              <a:gd name="connsiteX8" fmla="*/ 1158704 w 2459184"/>
              <a:gd name="connsiteY8" fmla="*/ 5196366 h 6730526"/>
              <a:gd name="connsiteX9" fmla="*/ 721824 w 2459184"/>
              <a:gd name="connsiteY9" fmla="*/ 3489486 h 6730526"/>
              <a:gd name="connsiteX10" fmla="*/ 366224 w 2459184"/>
              <a:gd name="connsiteY10" fmla="*/ 1802926 h 6730526"/>
              <a:gd name="connsiteX11" fmla="*/ 0 w 2459184"/>
              <a:gd name="connsiteY11" fmla="*/ -1 h 6730526"/>
              <a:gd name="connsiteX12" fmla="*/ 417024 w 2459184"/>
              <a:gd name="connsiteY12" fmla="*/ 1538766 h 6730526"/>
              <a:gd name="connsiteX0" fmla="*/ 800975 w 2459184"/>
              <a:gd name="connsiteY0" fmla="*/ 513744 h 6730528"/>
              <a:gd name="connsiteX1" fmla="*/ 2459184 w 2459184"/>
              <a:gd name="connsiteY1" fmla="*/ 2727488 h 6730528"/>
              <a:gd name="connsiteX2" fmla="*/ 2255984 w 2459184"/>
              <a:gd name="connsiteY2" fmla="*/ 3702848 h 6730528"/>
              <a:gd name="connsiteX3" fmla="*/ 2062944 w 2459184"/>
              <a:gd name="connsiteY3" fmla="*/ 5135408 h 6730528"/>
              <a:gd name="connsiteX4" fmla="*/ 1778464 w 2459184"/>
              <a:gd name="connsiteY4" fmla="*/ 6567968 h 6730528"/>
              <a:gd name="connsiteX5" fmla="*/ 1646384 w 2459184"/>
              <a:gd name="connsiteY5" fmla="*/ 6730528 h 6730528"/>
              <a:gd name="connsiteX6" fmla="*/ 1057104 w 2459184"/>
              <a:gd name="connsiteY6" fmla="*/ 6669568 h 6730528"/>
              <a:gd name="connsiteX7" fmla="*/ 1199344 w 2459184"/>
              <a:gd name="connsiteY7" fmla="*/ 5988848 h 6730528"/>
              <a:gd name="connsiteX8" fmla="*/ 1158704 w 2459184"/>
              <a:gd name="connsiteY8" fmla="*/ 5196368 h 6730528"/>
              <a:gd name="connsiteX9" fmla="*/ 721824 w 2459184"/>
              <a:gd name="connsiteY9" fmla="*/ 3489488 h 6730528"/>
              <a:gd name="connsiteX10" fmla="*/ 366224 w 2459184"/>
              <a:gd name="connsiteY10" fmla="*/ 1802928 h 6730528"/>
              <a:gd name="connsiteX11" fmla="*/ 0 w 2459184"/>
              <a:gd name="connsiteY11" fmla="*/ 1 h 6730528"/>
              <a:gd name="connsiteX12" fmla="*/ 800975 w 2459184"/>
              <a:gd name="connsiteY12" fmla="*/ 513744 h 6730528"/>
              <a:gd name="connsiteX0" fmla="*/ 800975 w 2459184"/>
              <a:gd name="connsiteY0" fmla="*/ 513742 h 6730526"/>
              <a:gd name="connsiteX1" fmla="*/ 2459184 w 2459184"/>
              <a:gd name="connsiteY1" fmla="*/ 2727486 h 6730526"/>
              <a:gd name="connsiteX2" fmla="*/ 2255984 w 2459184"/>
              <a:gd name="connsiteY2" fmla="*/ 3702846 h 6730526"/>
              <a:gd name="connsiteX3" fmla="*/ 2062944 w 2459184"/>
              <a:gd name="connsiteY3" fmla="*/ 5135406 h 6730526"/>
              <a:gd name="connsiteX4" fmla="*/ 1778464 w 2459184"/>
              <a:gd name="connsiteY4" fmla="*/ 6567966 h 6730526"/>
              <a:gd name="connsiteX5" fmla="*/ 1646384 w 2459184"/>
              <a:gd name="connsiteY5" fmla="*/ 6730526 h 6730526"/>
              <a:gd name="connsiteX6" fmla="*/ 1057104 w 2459184"/>
              <a:gd name="connsiteY6" fmla="*/ 6669566 h 6730526"/>
              <a:gd name="connsiteX7" fmla="*/ 1199344 w 2459184"/>
              <a:gd name="connsiteY7" fmla="*/ 5988846 h 6730526"/>
              <a:gd name="connsiteX8" fmla="*/ 973263 w 2459184"/>
              <a:gd name="connsiteY8" fmla="*/ 5354488 h 6730526"/>
              <a:gd name="connsiteX9" fmla="*/ 721824 w 2459184"/>
              <a:gd name="connsiteY9" fmla="*/ 3489486 h 6730526"/>
              <a:gd name="connsiteX10" fmla="*/ 366224 w 2459184"/>
              <a:gd name="connsiteY10" fmla="*/ 1802926 h 6730526"/>
              <a:gd name="connsiteX11" fmla="*/ 0 w 2459184"/>
              <a:gd name="connsiteY11" fmla="*/ -1 h 6730526"/>
              <a:gd name="connsiteX12" fmla="*/ 800975 w 2459184"/>
              <a:gd name="connsiteY12" fmla="*/ 513742 h 6730526"/>
              <a:gd name="connsiteX0" fmla="*/ 800975 w 2459184"/>
              <a:gd name="connsiteY0" fmla="*/ 513744 h 6730528"/>
              <a:gd name="connsiteX1" fmla="*/ 2459184 w 2459184"/>
              <a:gd name="connsiteY1" fmla="*/ 2727488 h 6730528"/>
              <a:gd name="connsiteX2" fmla="*/ 2255984 w 2459184"/>
              <a:gd name="connsiteY2" fmla="*/ 3702848 h 6730528"/>
              <a:gd name="connsiteX3" fmla="*/ 2062944 w 2459184"/>
              <a:gd name="connsiteY3" fmla="*/ 5135408 h 6730528"/>
              <a:gd name="connsiteX4" fmla="*/ 1778464 w 2459184"/>
              <a:gd name="connsiteY4" fmla="*/ 6567968 h 6730528"/>
              <a:gd name="connsiteX5" fmla="*/ 1646384 w 2459184"/>
              <a:gd name="connsiteY5" fmla="*/ 6730528 h 6730528"/>
              <a:gd name="connsiteX6" fmla="*/ 1057104 w 2459184"/>
              <a:gd name="connsiteY6" fmla="*/ 6669568 h 6730528"/>
              <a:gd name="connsiteX7" fmla="*/ 1199344 w 2459184"/>
              <a:gd name="connsiteY7" fmla="*/ 5988848 h 6730528"/>
              <a:gd name="connsiteX8" fmla="*/ 973263 w 2459184"/>
              <a:gd name="connsiteY8" fmla="*/ 5354490 h 6730528"/>
              <a:gd name="connsiteX9" fmla="*/ 650061 w 2459184"/>
              <a:gd name="connsiteY9" fmla="*/ 3483482 h 6730528"/>
              <a:gd name="connsiteX10" fmla="*/ 366224 w 2459184"/>
              <a:gd name="connsiteY10" fmla="*/ 1802928 h 6730528"/>
              <a:gd name="connsiteX11" fmla="*/ 0 w 2459184"/>
              <a:gd name="connsiteY11" fmla="*/ 1 h 6730528"/>
              <a:gd name="connsiteX12" fmla="*/ 800975 w 2459184"/>
              <a:gd name="connsiteY12" fmla="*/ 513744 h 6730528"/>
              <a:gd name="connsiteX0" fmla="*/ 800975 w 2459184"/>
              <a:gd name="connsiteY0" fmla="*/ 513742 h 6730526"/>
              <a:gd name="connsiteX1" fmla="*/ 2459184 w 2459184"/>
              <a:gd name="connsiteY1" fmla="*/ 2727486 h 6730526"/>
              <a:gd name="connsiteX2" fmla="*/ 2255984 w 2459184"/>
              <a:gd name="connsiteY2" fmla="*/ 3702846 h 6730526"/>
              <a:gd name="connsiteX3" fmla="*/ 2062944 w 2459184"/>
              <a:gd name="connsiteY3" fmla="*/ 5135406 h 6730526"/>
              <a:gd name="connsiteX4" fmla="*/ 1778464 w 2459184"/>
              <a:gd name="connsiteY4" fmla="*/ 6567966 h 6730526"/>
              <a:gd name="connsiteX5" fmla="*/ 1646384 w 2459184"/>
              <a:gd name="connsiteY5" fmla="*/ 6730526 h 6730526"/>
              <a:gd name="connsiteX6" fmla="*/ 1057104 w 2459184"/>
              <a:gd name="connsiteY6" fmla="*/ 6669566 h 6730526"/>
              <a:gd name="connsiteX7" fmla="*/ 1109276 w 2459184"/>
              <a:gd name="connsiteY7" fmla="*/ 6022166 h 6730526"/>
              <a:gd name="connsiteX8" fmla="*/ 973263 w 2459184"/>
              <a:gd name="connsiteY8" fmla="*/ 5354488 h 6730526"/>
              <a:gd name="connsiteX9" fmla="*/ 650061 w 2459184"/>
              <a:gd name="connsiteY9" fmla="*/ 3483480 h 6730526"/>
              <a:gd name="connsiteX10" fmla="*/ 366224 w 2459184"/>
              <a:gd name="connsiteY10" fmla="*/ 1802926 h 6730526"/>
              <a:gd name="connsiteX11" fmla="*/ 0 w 2459184"/>
              <a:gd name="connsiteY11" fmla="*/ -1 h 6730526"/>
              <a:gd name="connsiteX12" fmla="*/ 800975 w 2459184"/>
              <a:gd name="connsiteY12" fmla="*/ 513742 h 6730526"/>
              <a:gd name="connsiteX0" fmla="*/ 800975 w 2459184"/>
              <a:gd name="connsiteY0" fmla="*/ 513744 h 6730528"/>
              <a:gd name="connsiteX1" fmla="*/ 2459184 w 2459184"/>
              <a:gd name="connsiteY1" fmla="*/ 2727488 h 6730528"/>
              <a:gd name="connsiteX2" fmla="*/ 2255984 w 2459184"/>
              <a:gd name="connsiteY2" fmla="*/ 3702848 h 6730528"/>
              <a:gd name="connsiteX3" fmla="*/ 2062944 w 2459184"/>
              <a:gd name="connsiteY3" fmla="*/ 5135408 h 6730528"/>
              <a:gd name="connsiteX4" fmla="*/ 1778464 w 2459184"/>
              <a:gd name="connsiteY4" fmla="*/ 6567968 h 6730528"/>
              <a:gd name="connsiteX5" fmla="*/ 1646384 w 2459184"/>
              <a:gd name="connsiteY5" fmla="*/ 6730528 h 6730528"/>
              <a:gd name="connsiteX6" fmla="*/ 1147172 w 2459184"/>
              <a:gd name="connsiteY6" fmla="*/ 6636249 h 6730528"/>
              <a:gd name="connsiteX7" fmla="*/ 1109276 w 2459184"/>
              <a:gd name="connsiteY7" fmla="*/ 6022168 h 6730528"/>
              <a:gd name="connsiteX8" fmla="*/ 973263 w 2459184"/>
              <a:gd name="connsiteY8" fmla="*/ 5354490 h 6730528"/>
              <a:gd name="connsiteX9" fmla="*/ 650061 w 2459184"/>
              <a:gd name="connsiteY9" fmla="*/ 3483482 h 6730528"/>
              <a:gd name="connsiteX10" fmla="*/ 366224 w 2459184"/>
              <a:gd name="connsiteY10" fmla="*/ 1802928 h 6730528"/>
              <a:gd name="connsiteX11" fmla="*/ 0 w 2459184"/>
              <a:gd name="connsiteY11" fmla="*/ 1 h 6730528"/>
              <a:gd name="connsiteX12" fmla="*/ 800975 w 2459184"/>
              <a:gd name="connsiteY12" fmla="*/ 513744 h 6730528"/>
              <a:gd name="connsiteX0" fmla="*/ 800975 w 2459184"/>
              <a:gd name="connsiteY0" fmla="*/ 513742 h 7400661"/>
              <a:gd name="connsiteX1" fmla="*/ 2459184 w 2459184"/>
              <a:gd name="connsiteY1" fmla="*/ 2727486 h 7400661"/>
              <a:gd name="connsiteX2" fmla="*/ 2255984 w 2459184"/>
              <a:gd name="connsiteY2" fmla="*/ 3702846 h 7400661"/>
              <a:gd name="connsiteX3" fmla="*/ 2062944 w 2459184"/>
              <a:gd name="connsiteY3" fmla="*/ 5135406 h 7400661"/>
              <a:gd name="connsiteX4" fmla="*/ 1778464 w 2459184"/>
              <a:gd name="connsiteY4" fmla="*/ 6567966 h 7400661"/>
              <a:gd name="connsiteX5" fmla="*/ 1646384 w 2459184"/>
              <a:gd name="connsiteY5" fmla="*/ 6730526 h 7400661"/>
              <a:gd name="connsiteX6" fmla="*/ 1341200 w 2459184"/>
              <a:gd name="connsiteY6" fmla="*/ 7400662 h 7400661"/>
              <a:gd name="connsiteX7" fmla="*/ 1109276 w 2459184"/>
              <a:gd name="connsiteY7" fmla="*/ 6022166 h 7400661"/>
              <a:gd name="connsiteX8" fmla="*/ 973263 w 2459184"/>
              <a:gd name="connsiteY8" fmla="*/ 5354488 h 7400661"/>
              <a:gd name="connsiteX9" fmla="*/ 650061 w 2459184"/>
              <a:gd name="connsiteY9" fmla="*/ 3483480 h 7400661"/>
              <a:gd name="connsiteX10" fmla="*/ 366224 w 2459184"/>
              <a:gd name="connsiteY10" fmla="*/ 1802926 h 7400661"/>
              <a:gd name="connsiteX11" fmla="*/ 0 w 2459184"/>
              <a:gd name="connsiteY11" fmla="*/ -1 h 7400661"/>
              <a:gd name="connsiteX12" fmla="*/ 800975 w 2459184"/>
              <a:gd name="connsiteY12" fmla="*/ 513742 h 7400661"/>
              <a:gd name="connsiteX0" fmla="*/ 800975 w 2459184"/>
              <a:gd name="connsiteY0" fmla="*/ 513744 h 7732659"/>
              <a:gd name="connsiteX1" fmla="*/ 2459184 w 2459184"/>
              <a:gd name="connsiteY1" fmla="*/ 2727488 h 7732659"/>
              <a:gd name="connsiteX2" fmla="*/ 2255984 w 2459184"/>
              <a:gd name="connsiteY2" fmla="*/ 3702848 h 7732659"/>
              <a:gd name="connsiteX3" fmla="*/ 2062944 w 2459184"/>
              <a:gd name="connsiteY3" fmla="*/ 5135408 h 7732659"/>
              <a:gd name="connsiteX4" fmla="*/ 1778464 w 2459184"/>
              <a:gd name="connsiteY4" fmla="*/ 6567968 h 7732659"/>
              <a:gd name="connsiteX5" fmla="*/ 1934791 w 2459184"/>
              <a:gd name="connsiteY5" fmla="*/ 7732660 h 7732659"/>
              <a:gd name="connsiteX6" fmla="*/ 1341200 w 2459184"/>
              <a:gd name="connsiteY6" fmla="*/ 7400664 h 7732659"/>
              <a:gd name="connsiteX7" fmla="*/ 1109276 w 2459184"/>
              <a:gd name="connsiteY7" fmla="*/ 6022168 h 7732659"/>
              <a:gd name="connsiteX8" fmla="*/ 973263 w 2459184"/>
              <a:gd name="connsiteY8" fmla="*/ 5354490 h 7732659"/>
              <a:gd name="connsiteX9" fmla="*/ 650061 w 2459184"/>
              <a:gd name="connsiteY9" fmla="*/ 3483482 h 7732659"/>
              <a:gd name="connsiteX10" fmla="*/ 366224 w 2459184"/>
              <a:gd name="connsiteY10" fmla="*/ 1802928 h 7732659"/>
              <a:gd name="connsiteX11" fmla="*/ 0 w 2459184"/>
              <a:gd name="connsiteY11" fmla="*/ 1 h 7732659"/>
              <a:gd name="connsiteX12" fmla="*/ 800975 w 2459184"/>
              <a:gd name="connsiteY12" fmla="*/ 513744 h 7732659"/>
              <a:gd name="connsiteX0" fmla="*/ 800975 w 2459184"/>
              <a:gd name="connsiteY0" fmla="*/ 513742 h 7732659"/>
              <a:gd name="connsiteX1" fmla="*/ 2459184 w 2459184"/>
              <a:gd name="connsiteY1" fmla="*/ 2727486 h 7732659"/>
              <a:gd name="connsiteX2" fmla="*/ 2255984 w 2459184"/>
              <a:gd name="connsiteY2" fmla="*/ 3702846 h 7732659"/>
              <a:gd name="connsiteX3" fmla="*/ 2062944 w 2459184"/>
              <a:gd name="connsiteY3" fmla="*/ 5135406 h 7732659"/>
              <a:gd name="connsiteX4" fmla="*/ 2285068 w 2459184"/>
              <a:gd name="connsiteY4" fmla="*/ 5337063 h 7732659"/>
              <a:gd name="connsiteX5" fmla="*/ 1778464 w 2459184"/>
              <a:gd name="connsiteY5" fmla="*/ 6567966 h 7732659"/>
              <a:gd name="connsiteX6" fmla="*/ 1934791 w 2459184"/>
              <a:gd name="connsiteY6" fmla="*/ 7732658 h 7732659"/>
              <a:gd name="connsiteX7" fmla="*/ 1341200 w 2459184"/>
              <a:gd name="connsiteY7" fmla="*/ 7400662 h 7732659"/>
              <a:gd name="connsiteX8" fmla="*/ 1109276 w 2459184"/>
              <a:gd name="connsiteY8" fmla="*/ 6022166 h 7732659"/>
              <a:gd name="connsiteX9" fmla="*/ 973263 w 2459184"/>
              <a:gd name="connsiteY9" fmla="*/ 5354488 h 7732659"/>
              <a:gd name="connsiteX10" fmla="*/ 650061 w 2459184"/>
              <a:gd name="connsiteY10" fmla="*/ 3483480 h 7732659"/>
              <a:gd name="connsiteX11" fmla="*/ 366224 w 2459184"/>
              <a:gd name="connsiteY11" fmla="*/ 1802926 h 7732659"/>
              <a:gd name="connsiteX12" fmla="*/ 0 w 2459184"/>
              <a:gd name="connsiteY12" fmla="*/ -1 h 7732659"/>
              <a:gd name="connsiteX13" fmla="*/ 800975 w 2459184"/>
              <a:gd name="connsiteY13" fmla="*/ 513742 h 7732659"/>
              <a:gd name="connsiteX0" fmla="*/ 800975 w 2476596"/>
              <a:gd name="connsiteY0" fmla="*/ 513744 h 7732659"/>
              <a:gd name="connsiteX1" fmla="*/ 2476596 w 2476596"/>
              <a:gd name="connsiteY1" fmla="*/ 1909266 h 7732659"/>
              <a:gd name="connsiteX2" fmla="*/ 2255984 w 2476596"/>
              <a:gd name="connsiteY2" fmla="*/ 3702848 h 7732659"/>
              <a:gd name="connsiteX3" fmla="*/ 2062944 w 2476596"/>
              <a:gd name="connsiteY3" fmla="*/ 5135408 h 7732659"/>
              <a:gd name="connsiteX4" fmla="*/ 2285068 w 2476596"/>
              <a:gd name="connsiteY4" fmla="*/ 5337065 h 7732659"/>
              <a:gd name="connsiteX5" fmla="*/ 1778464 w 2476596"/>
              <a:gd name="connsiteY5" fmla="*/ 6567968 h 7732659"/>
              <a:gd name="connsiteX6" fmla="*/ 1934791 w 2476596"/>
              <a:gd name="connsiteY6" fmla="*/ 7732660 h 7732659"/>
              <a:gd name="connsiteX7" fmla="*/ 1341200 w 2476596"/>
              <a:gd name="connsiteY7" fmla="*/ 7400664 h 7732659"/>
              <a:gd name="connsiteX8" fmla="*/ 1109276 w 2476596"/>
              <a:gd name="connsiteY8" fmla="*/ 6022168 h 7732659"/>
              <a:gd name="connsiteX9" fmla="*/ 973263 w 2476596"/>
              <a:gd name="connsiteY9" fmla="*/ 5354490 h 7732659"/>
              <a:gd name="connsiteX10" fmla="*/ 650061 w 2476596"/>
              <a:gd name="connsiteY10" fmla="*/ 3483482 h 7732659"/>
              <a:gd name="connsiteX11" fmla="*/ 366224 w 2476596"/>
              <a:gd name="connsiteY11" fmla="*/ 1802928 h 7732659"/>
              <a:gd name="connsiteX12" fmla="*/ 0 w 2476596"/>
              <a:gd name="connsiteY12" fmla="*/ 1 h 7732659"/>
              <a:gd name="connsiteX13" fmla="*/ 800975 w 2476596"/>
              <a:gd name="connsiteY13" fmla="*/ 513744 h 7732659"/>
              <a:gd name="connsiteX0" fmla="*/ 800975 w 2476596"/>
              <a:gd name="connsiteY0" fmla="*/ 513742 h 7732659"/>
              <a:gd name="connsiteX1" fmla="*/ 2476596 w 2476596"/>
              <a:gd name="connsiteY1" fmla="*/ 1909264 h 7732659"/>
              <a:gd name="connsiteX2" fmla="*/ 2359051 w 2476596"/>
              <a:gd name="connsiteY2" fmla="*/ 3721685 h 7732659"/>
              <a:gd name="connsiteX3" fmla="*/ 2062944 w 2476596"/>
              <a:gd name="connsiteY3" fmla="*/ 5135406 h 7732659"/>
              <a:gd name="connsiteX4" fmla="*/ 2285068 w 2476596"/>
              <a:gd name="connsiteY4" fmla="*/ 5337063 h 7732659"/>
              <a:gd name="connsiteX5" fmla="*/ 1778464 w 2476596"/>
              <a:gd name="connsiteY5" fmla="*/ 6567966 h 7732659"/>
              <a:gd name="connsiteX6" fmla="*/ 1934791 w 2476596"/>
              <a:gd name="connsiteY6" fmla="*/ 7732658 h 7732659"/>
              <a:gd name="connsiteX7" fmla="*/ 1341200 w 2476596"/>
              <a:gd name="connsiteY7" fmla="*/ 7400662 h 7732659"/>
              <a:gd name="connsiteX8" fmla="*/ 1109276 w 2476596"/>
              <a:gd name="connsiteY8" fmla="*/ 6022166 h 7732659"/>
              <a:gd name="connsiteX9" fmla="*/ 973263 w 2476596"/>
              <a:gd name="connsiteY9" fmla="*/ 5354488 h 7732659"/>
              <a:gd name="connsiteX10" fmla="*/ 650061 w 2476596"/>
              <a:gd name="connsiteY10" fmla="*/ 3483480 h 7732659"/>
              <a:gd name="connsiteX11" fmla="*/ 366224 w 2476596"/>
              <a:gd name="connsiteY11" fmla="*/ 1802926 h 7732659"/>
              <a:gd name="connsiteX12" fmla="*/ 0 w 2476596"/>
              <a:gd name="connsiteY12" fmla="*/ -1 h 7732659"/>
              <a:gd name="connsiteX13" fmla="*/ 800975 w 2476596"/>
              <a:gd name="connsiteY13" fmla="*/ 513742 h 7732659"/>
              <a:gd name="connsiteX0" fmla="*/ 800975 w 2476596"/>
              <a:gd name="connsiteY0" fmla="*/ 513744 h 7732659"/>
              <a:gd name="connsiteX1" fmla="*/ 2476596 w 2476596"/>
              <a:gd name="connsiteY1" fmla="*/ 1909266 h 7732659"/>
              <a:gd name="connsiteX2" fmla="*/ 2359051 w 2476596"/>
              <a:gd name="connsiteY2" fmla="*/ 3721687 h 7732659"/>
              <a:gd name="connsiteX3" fmla="*/ 2322071 w 2476596"/>
              <a:gd name="connsiteY3" fmla="*/ 5019201 h 7732659"/>
              <a:gd name="connsiteX4" fmla="*/ 2285068 w 2476596"/>
              <a:gd name="connsiteY4" fmla="*/ 5337065 h 7732659"/>
              <a:gd name="connsiteX5" fmla="*/ 1778464 w 2476596"/>
              <a:gd name="connsiteY5" fmla="*/ 6567968 h 7732659"/>
              <a:gd name="connsiteX6" fmla="*/ 1934791 w 2476596"/>
              <a:gd name="connsiteY6" fmla="*/ 7732660 h 7732659"/>
              <a:gd name="connsiteX7" fmla="*/ 1341200 w 2476596"/>
              <a:gd name="connsiteY7" fmla="*/ 7400664 h 7732659"/>
              <a:gd name="connsiteX8" fmla="*/ 1109276 w 2476596"/>
              <a:gd name="connsiteY8" fmla="*/ 6022168 h 7732659"/>
              <a:gd name="connsiteX9" fmla="*/ 973263 w 2476596"/>
              <a:gd name="connsiteY9" fmla="*/ 5354490 h 7732659"/>
              <a:gd name="connsiteX10" fmla="*/ 650061 w 2476596"/>
              <a:gd name="connsiteY10" fmla="*/ 3483482 h 7732659"/>
              <a:gd name="connsiteX11" fmla="*/ 366224 w 2476596"/>
              <a:gd name="connsiteY11" fmla="*/ 1802928 h 7732659"/>
              <a:gd name="connsiteX12" fmla="*/ 0 w 2476596"/>
              <a:gd name="connsiteY12" fmla="*/ 1 h 7732659"/>
              <a:gd name="connsiteX13" fmla="*/ 800975 w 2476596"/>
              <a:gd name="connsiteY13" fmla="*/ 513744 h 7732659"/>
              <a:gd name="connsiteX0" fmla="*/ 800975 w 2476596"/>
              <a:gd name="connsiteY0" fmla="*/ 513742 h 7732659"/>
              <a:gd name="connsiteX1" fmla="*/ 2476596 w 2476596"/>
              <a:gd name="connsiteY1" fmla="*/ 1909264 h 7732659"/>
              <a:gd name="connsiteX2" fmla="*/ 2359051 w 2476596"/>
              <a:gd name="connsiteY2" fmla="*/ 3721685 h 7732659"/>
              <a:gd name="connsiteX3" fmla="*/ 2322071 w 2476596"/>
              <a:gd name="connsiteY3" fmla="*/ 5019199 h 7732659"/>
              <a:gd name="connsiteX4" fmla="*/ 2285068 w 2476596"/>
              <a:gd name="connsiteY4" fmla="*/ 5337063 h 7732659"/>
              <a:gd name="connsiteX5" fmla="*/ 2287996 w 2476596"/>
              <a:gd name="connsiteY5" fmla="*/ 6934901 h 7732659"/>
              <a:gd name="connsiteX6" fmla="*/ 1934791 w 2476596"/>
              <a:gd name="connsiteY6" fmla="*/ 7732658 h 7732659"/>
              <a:gd name="connsiteX7" fmla="*/ 1341200 w 2476596"/>
              <a:gd name="connsiteY7" fmla="*/ 7400662 h 7732659"/>
              <a:gd name="connsiteX8" fmla="*/ 1109276 w 2476596"/>
              <a:gd name="connsiteY8" fmla="*/ 6022166 h 7732659"/>
              <a:gd name="connsiteX9" fmla="*/ 973263 w 2476596"/>
              <a:gd name="connsiteY9" fmla="*/ 5354488 h 7732659"/>
              <a:gd name="connsiteX10" fmla="*/ 650061 w 2476596"/>
              <a:gd name="connsiteY10" fmla="*/ 3483480 h 7732659"/>
              <a:gd name="connsiteX11" fmla="*/ 366224 w 2476596"/>
              <a:gd name="connsiteY11" fmla="*/ 1802926 h 7732659"/>
              <a:gd name="connsiteX12" fmla="*/ 0 w 2476596"/>
              <a:gd name="connsiteY12" fmla="*/ -1 h 7732659"/>
              <a:gd name="connsiteX13" fmla="*/ 800975 w 2476596"/>
              <a:gd name="connsiteY13" fmla="*/ 513742 h 7732659"/>
              <a:gd name="connsiteX0" fmla="*/ 800975 w 2476596"/>
              <a:gd name="connsiteY0" fmla="*/ 513744 h 8673033"/>
              <a:gd name="connsiteX1" fmla="*/ 2476596 w 2476596"/>
              <a:gd name="connsiteY1" fmla="*/ 1909266 h 8673033"/>
              <a:gd name="connsiteX2" fmla="*/ 2359051 w 2476596"/>
              <a:gd name="connsiteY2" fmla="*/ 3721687 h 8673033"/>
              <a:gd name="connsiteX3" fmla="*/ 2322071 w 2476596"/>
              <a:gd name="connsiteY3" fmla="*/ 5019201 h 8673033"/>
              <a:gd name="connsiteX4" fmla="*/ 2285068 w 2476596"/>
              <a:gd name="connsiteY4" fmla="*/ 5337065 h 8673033"/>
              <a:gd name="connsiteX5" fmla="*/ 2287996 w 2476596"/>
              <a:gd name="connsiteY5" fmla="*/ 6934903 h 8673033"/>
              <a:gd name="connsiteX6" fmla="*/ 1515688 w 2476596"/>
              <a:gd name="connsiteY6" fmla="*/ 8673033 h 8673033"/>
              <a:gd name="connsiteX7" fmla="*/ 1341200 w 2476596"/>
              <a:gd name="connsiteY7" fmla="*/ 7400664 h 8673033"/>
              <a:gd name="connsiteX8" fmla="*/ 1109276 w 2476596"/>
              <a:gd name="connsiteY8" fmla="*/ 6022168 h 8673033"/>
              <a:gd name="connsiteX9" fmla="*/ 973263 w 2476596"/>
              <a:gd name="connsiteY9" fmla="*/ 5354490 h 8673033"/>
              <a:gd name="connsiteX10" fmla="*/ 650061 w 2476596"/>
              <a:gd name="connsiteY10" fmla="*/ 3483482 h 8673033"/>
              <a:gd name="connsiteX11" fmla="*/ 366224 w 2476596"/>
              <a:gd name="connsiteY11" fmla="*/ 1802928 h 8673033"/>
              <a:gd name="connsiteX12" fmla="*/ 0 w 2476596"/>
              <a:gd name="connsiteY12" fmla="*/ 1 h 8673033"/>
              <a:gd name="connsiteX13" fmla="*/ 800975 w 2476596"/>
              <a:gd name="connsiteY13" fmla="*/ 513744 h 8673033"/>
              <a:gd name="connsiteX0" fmla="*/ 800975 w 2476596"/>
              <a:gd name="connsiteY0" fmla="*/ 513742 h 8673031"/>
              <a:gd name="connsiteX1" fmla="*/ 2476596 w 2476596"/>
              <a:gd name="connsiteY1" fmla="*/ 1909264 h 8673031"/>
              <a:gd name="connsiteX2" fmla="*/ 2359051 w 2476596"/>
              <a:gd name="connsiteY2" fmla="*/ 3721685 h 8673031"/>
              <a:gd name="connsiteX3" fmla="*/ 2322071 w 2476596"/>
              <a:gd name="connsiteY3" fmla="*/ 5019199 h 8673031"/>
              <a:gd name="connsiteX4" fmla="*/ 2285068 w 2476596"/>
              <a:gd name="connsiteY4" fmla="*/ 5337063 h 8673031"/>
              <a:gd name="connsiteX5" fmla="*/ 2287996 w 2476596"/>
              <a:gd name="connsiteY5" fmla="*/ 6934901 h 8673031"/>
              <a:gd name="connsiteX6" fmla="*/ 2242448 w 2476596"/>
              <a:gd name="connsiteY6" fmla="*/ 7971279 h 8673031"/>
              <a:gd name="connsiteX7" fmla="*/ 1515688 w 2476596"/>
              <a:gd name="connsiteY7" fmla="*/ 8673031 h 8673031"/>
              <a:gd name="connsiteX8" fmla="*/ 1341200 w 2476596"/>
              <a:gd name="connsiteY8" fmla="*/ 7400662 h 8673031"/>
              <a:gd name="connsiteX9" fmla="*/ 1109276 w 2476596"/>
              <a:gd name="connsiteY9" fmla="*/ 6022166 h 8673031"/>
              <a:gd name="connsiteX10" fmla="*/ 973263 w 2476596"/>
              <a:gd name="connsiteY10" fmla="*/ 5354488 h 8673031"/>
              <a:gd name="connsiteX11" fmla="*/ 650061 w 2476596"/>
              <a:gd name="connsiteY11" fmla="*/ 3483480 h 8673031"/>
              <a:gd name="connsiteX12" fmla="*/ 366224 w 2476596"/>
              <a:gd name="connsiteY12" fmla="*/ 1802926 h 8673031"/>
              <a:gd name="connsiteX13" fmla="*/ 0 w 2476596"/>
              <a:gd name="connsiteY13" fmla="*/ -1 h 8673031"/>
              <a:gd name="connsiteX14" fmla="*/ 800975 w 2476596"/>
              <a:gd name="connsiteY14" fmla="*/ 513742 h 8673031"/>
              <a:gd name="connsiteX0" fmla="*/ 800975 w 2476596"/>
              <a:gd name="connsiteY0" fmla="*/ 513744 h 8673033"/>
              <a:gd name="connsiteX1" fmla="*/ 2476596 w 2476596"/>
              <a:gd name="connsiteY1" fmla="*/ 1909266 h 8673033"/>
              <a:gd name="connsiteX2" fmla="*/ 2359051 w 2476596"/>
              <a:gd name="connsiteY2" fmla="*/ 3721687 h 8673033"/>
              <a:gd name="connsiteX3" fmla="*/ 2322071 w 2476596"/>
              <a:gd name="connsiteY3" fmla="*/ 5019201 h 8673033"/>
              <a:gd name="connsiteX4" fmla="*/ 2285068 w 2476596"/>
              <a:gd name="connsiteY4" fmla="*/ 5337065 h 8673033"/>
              <a:gd name="connsiteX5" fmla="*/ 2348682 w 2476596"/>
              <a:gd name="connsiteY5" fmla="*/ 6924660 h 8673033"/>
              <a:gd name="connsiteX6" fmla="*/ 2242448 w 2476596"/>
              <a:gd name="connsiteY6" fmla="*/ 7971281 h 8673033"/>
              <a:gd name="connsiteX7" fmla="*/ 1515688 w 2476596"/>
              <a:gd name="connsiteY7" fmla="*/ 8673033 h 8673033"/>
              <a:gd name="connsiteX8" fmla="*/ 1341200 w 2476596"/>
              <a:gd name="connsiteY8" fmla="*/ 7400664 h 8673033"/>
              <a:gd name="connsiteX9" fmla="*/ 1109276 w 2476596"/>
              <a:gd name="connsiteY9" fmla="*/ 6022168 h 8673033"/>
              <a:gd name="connsiteX10" fmla="*/ 973263 w 2476596"/>
              <a:gd name="connsiteY10" fmla="*/ 5354490 h 8673033"/>
              <a:gd name="connsiteX11" fmla="*/ 650061 w 2476596"/>
              <a:gd name="connsiteY11" fmla="*/ 3483482 h 8673033"/>
              <a:gd name="connsiteX12" fmla="*/ 366224 w 2476596"/>
              <a:gd name="connsiteY12" fmla="*/ 1802928 h 8673033"/>
              <a:gd name="connsiteX13" fmla="*/ 0 w 2476596"/>
              <a:gd name="connsiteY13" fmla="*/ 1 h 8673033"/>
              <a:gd name="connsiteX14" fmla="*/ 800975 w 2476596"/>
              <a:gd name="connsiteY14" fmla="*/ 513744 h 8673033"/>
              <a:gd name="connsiteX0" fmla="*/ 800975 w 2476596"/>
              <a:gd name="connsiteY0" fmla="*/ 513742 h 8834567"/>
              <a:gd name="connsiteX1" fmla="*/ 2476596 w 2476596"/>
              <a:gd name="connsiteY1" fmla="*/ 1909264 h 8834567"/>
              <a:gd name="connsiteX2" fmla="*/ 2359051 w 2476596"/>
              <a:gd name="connsiteY2" fmla="*/ 3721685 h 8834567"/>
              <a:gd name="connsiteX3" fmla="*/ 2322071 w 2476596"/>
              <a:gd name="connsiteY3" fmla="*/ 5019199 h 8834567"/>
              <a:gd name="connsiteX4" fmla="*/ 2285068 w 2476596"/>
              <a:gd name="connsiteY4" fmla="*/ 5337063 h 8834567"/>
              <a:gd name="connsiteX5" fmla="*/ 2348682 w 2476596"/>
              <a:gd name="connsiteY5" fmla="*/ 6924658 h 8834567"/>
              <a:gd name="connsiteX6" fmla="*/ 2242448 w 2476596"/>
              <a:gd name="connsiteY6" fmla="*/ 7971279 h 8834567"/>
              <a:gd name="connsiteX7" fmla="*/ 1310018 w 2476596"/>
              <a:gd name="connsiteY7" fmla="*/ 8834568 h 8834567"/>
              <a:gd name="connsiteX8" fmla="*/ 1341200 w 2476596"/>
              <a:gd name="connsiteY8" fmla="*/ 7400662 h 8834567"/>
              <a:gd name="connsiteX9" fmla="*/ 1109276 w 2476596"/>
              <a:gd name="connsiteY9" fmla="*/ 6022166 h 8834567"/>
              <a:gd name="connsiteX10" fmla="*/ 973263 w 2476596"/>
              <a:gd name="connsiteY10" fmla="*/ 5354488 h 8834567"/>
              <a:gd name="connsiteX11" fmla="*/ 650061 w 2476596"/>
              <a:gd name="connsiteY11" fmla="*/ 3483480 h 8834567"/>
              <a:gd name="connsiteX12" fmla="*/ 366224 w 2476596"/>
              <a:gd name="connsiteY12" fmla="*/ 1802926 h 8834567"/>
              <a:gd name="connsiteX13" fmla="*/ 0 w 2476596"/>
              <a:gd name="connsiteY13" fmla="*/ -1 h 8834567"/>
              <a:gd name="connsiteX14" fmla="*/ 800975 w 2476596"/>
              <a:gd name="connsiteY14" fmla="*/ 513742 h 8834567"/>
              <a:gd name="connsiteX0" fmla="*/ 800975 w 2476596"/>
              <a:gd name="connsiteY0" fmla="*/ 513744 h 9035692"/>
              <a:gd name="connsiteX1" fmla="*/ 2476596 w 2476596"/>
              <a:gd name="connsiteY1" fmla="*/ 1909266 h 9035692"/>
              <a:gd name="connsiteX2" fmla="*/ 2359051 w 2476596"/>
              <a:gd name="connsiteY2" fmla="*/ 3721687 h 9035692"/>
              <a:gd name="connsiteX3" fmla="*/ 2322071 w 2476596"/>
              <a:gd name="connsiteY3" fmla="*/ 5019201 h 9035692"/>
              <a:gd name="connsiteX4" fmla="*/ 2285068 w 2476596"/>
              <a:gd name="connsiteY4" fmla="*/ 5337065 h 9035692"/>
              <a:gd name="connsiteX5" fmla="*/ 2348682 w 2476596"/>
              <a:gd name="connsiteY5" fmla="*/ 6924660 h 9035692"/>
              <a:gd name="connsiteX6" fmla="*/ 2242448 w 2476596"/>
              <a:gd name="connsiteY6" fmla="*/ 7971281 h 9035692"/>
              <a:gd name="connsiteX7" fmla="*/ 2054516 w 2476596"/>
              <a:gd name="connsiteY7" fmla="*/ 9035693 h 9035692"/>
              <a:gd name="connsiteX8" fmla="*/ 1310018 w 2476596"/>
              <a:gd name="connsiteY8" fmla="*/ 8834570 h 9035692"/>
              <a:gd name="connsiteX9" fmla="*/ 1341200 w 2476596"/>
              <a:gd name="connsiteY9" fmla="*/ 7400664 h 9035692"/>
              <a:gd name="connsiteX10" fmla="*/ 1109276 w 2476596"/>
              <a:gd name="connsiteY10" fmla="*/ 6022168 h 9035692"/>
              <a:gd name="connsiteX11" fmla="*/ 973263 w 2476596"/>
              <a:gd name="connsiteY11" fmla="*/ 5354490 h 9035692"/>
              <a:gd name="connsiteX12" fmla="*/ 650061 w 2476596"/>
              <a:gd name="connsiteY12" fmla="*/ 3483482 h 9035692"/>
              <a:gd name="connsiteX13" fmla="*/ 366224 w 2476596"/>
              <a:gd name="connsiteY13" fmla="*/ 1802928 h 9035692"/>
              <a:gd name="connsiteX14" fmla="*/ 0 w 2476596"/>
              <a:gd name="connsiteY14" fmla="*/ 1 h 9035692"/>
              <a:gd name="connsiteX15" fmla="*/ 800975 w 2476596"/>
              <a:gd name="connsiteY15" fmla="*/ 513744 h 9035692"/>
              <a:gd name="connsiteX0" fmla="*/ 800975 w 2476596"/>
              <a:gd name="connsiteY0" fmla="*/ 513742 h 9253479"/>
              <a:gd name="connsiteX1" fmla="*/ 2476596 w 2476596"/>
              <a:gd name="connsiteY1" fmla="*/ 1909264 h 9253479"/>
              <a:gd name="connsiteX2" fmla="*/ 2359051 w 2476596"/>
              <a:gd name="connsiteY2" fmla="*/ 3721685 h 9253479"/>
              <a:gd name="connsiteX3" fmla="*/ 2322071 w 2476596"/>
              <a:gd name="connsiteY3" fmla="*/ 5019199 h 9253479"/>
              <a:gd name="connsiteX4" fmla="*/ 2285068 w 2476596"/>
              <a:gd name="connsiteY4" fmla="*/ 5337063 h 9253479"/>
              <a:gd name="connsiteX5" fmla="*/ 2348682 w 2476596"/>
              <a:gd name="connsiteY5" fmla="*/ 6924658 h 9253479"/>
              <a:gd name="connsiteX6" fmla="*/ 2242448 w 2476596"/>
              <a:gd name="connsiteY6" fmla="*/ 7971279 h 9253479"/>
              <a:gd name="connsiteX7" fmla="*/ 2054516 w 2476596"/>
              <a:gd name="connsiteY7" fmla="*/ 9035691 h 9253479"/>
              <a:gd name="connsiteX8" fmla="*/ 1189573 w 2476596"/>
              <a:gd name="connsiteY8" fmla="*/ 9253479 h 9253479"/>
              <a:gd name="connsiteX9" fmla="*/ 1341200 w 2476596"/>
              <a:gd name="connsiteY9" fmla="*/ 7400662 h 9253479"/>
              <a:gd name="connsiteX10" fmla="*/ 1109276 w 2476596"/>
              <a:gd name="connsiteY10" fmla="*/ 6022166 h 9253479"/>
              <a:gd name="connsiteX11" fmla="*/ 973263 w 2476596"/>
              <a:gd name="connsiteY11" fmla="*/ 5354488 h 9253479"/>
              <a:gd name="connsiteX12" fmla="*/ 650061 w 2476596"/>
              <a:gd name="connsiteY12" fmla="*/ 3483480 h 9253479"/>
              <a:gd name="connsiteX13" fmla="*/ 366224 w 2476596"/>
              <a:gd name="connsiteY13" fmla="*/ 1802926 h 9253479"/>
              <a:gd name="connsiteX14" fmla="*/ 0 w 2476596"/>
              <a:gd name="connsiteY14" fmla="*/ -1 h 9253479"/>
              <a:gd name="connsiteX15" fmla="*/ 800975 w 2476596"/>
              <a:gd name="connsiteY15" fmla="*/ 513742 h 9253479"/>
              <a:gd name="connsiteX0" fmla="*/ 800975 w 2476596"/>
              <a:gd name="connsiteY0" fmla="*/ 513744 h 9295940"/>
              <a:gd name="connsiteX1" fmla="*/ 2476596 w 2476596"/>
              <a:gd name="connsiteY1" fmla="*/ 1909266 h 9295940"/>
              <a:gd name="connsiteX2" fmla="*/ 2359051 w 2476596"/>
              <a:gd name="connsiteY2" fmla="*/ 3721687 h 9295940"/>
              <a:gd name="connsiteX3" fmla="*/ 2322071 w 2476596"/>
              <a:gd name="connsiteY3" fmla="*/ 5019201 h 9295940"/>
              <a:gd name="connsiteX4" fmla="*/ 2285068 w 2476596"/>
              <a:gd name="connsiteY4" fmla="*/ 5337065 h 9295940"/>
              <a:gd name="connsiteX5" fmla="*/ 2348682 w 2476596"/>
              <a:gd name="connsiteY5" fmla="*/ 6924660 h 9295940"/>
              <a:gd name="connsiteX6" fmla="*/ 2242448 w 2476596"/>
              <a:gd name="connsiteY6" fmla="*/ 7971281 h 9295940"/>
              <a:gd name="connsiteX7" fmla="*/ 2054516 w 2476596"/>
              <a:gd name="connsiteY7" fmla="*/ 9035693 h 9295940"/>
              <a:gd name="connsiteX8" fmla="*/ 1189573 w 2476596"/>
              <a:gd name="connsiteY8" fmla="*/ 9253481 h 9295940"/>
              <a:gd name="connsiteX9" fmla="*/ 1341200 w 2476596"/>
              <a:gd name="connsiteY9" fmla="*/ 7400664 h 9295940"/>
              <a:gd name="connsiteX10" fmla="*/ 1109276 w 2476596"/>
              <a:gd name="connsiteY10" fmla="*/ 6022168 h 9295940"/>
              <a:gd name="connsiteX11" fmla="*/ 973263 w 2476596"/>
              <a:gd name="connsiteY11" fmla="*/ 5354490 h 9295940"/>
              <a:gd name="connsiteX12" fmla="*/ 650061 w 2476596"/>
              <a:gd name="connsiteY12" fmla="*/ 3483482 h 9295940"/>
              <a:gd name="connsiteX13" fmla="*/ 366224 w 2476596"/>
              <a:gd name="connsiteY13" fmla="*/ 1802928 h 9295940"/>
              <a:gd name="connsiteX14" fmla="*/ 0 w 2476596"/>
              <a:gd name="connsiteY14" fmla="*/ 1 h 9295940"/>
              <a:gd name="connsiteX15" fmla="*/ 800975 w 2476596"/>
              <a:gd name="connsiteY15" fmla="*/ 513744 h 9295940"/>
              <a:gd name="connsiteX0" fmla="*/ 800975 w 2476596"/>
              <a:gd name="connsiteY0" fmla="*/ 513742 h 9438254"/>
              <a:gd name="connsiteX1" fmla="*/ 2476596 w 2476596"/>
              <a:gd name="connsiteY1" fmla="*/ 1909264 h 9438254"/>
              <a:gd name="connsiteX2" fmla="*/ 2359051 w 2476596"/>
              <a:gd name="connsiteY2" fmla="*/ 3721685 h 9438254"/>
              <a:gd name="connsiteX3" fmla="*/ 2322071 w 2476596"/>
              <a:gd name="connsiteY3" fmla="*/ 5019199 h 9438254"/>
              <a:gd name="connsiteX4" fmla="*/ 2285068 w 2476596"/>
              <a:gd name="connsiteY4" fmla="*/ 5337063 h 9438254"/>
              <a:gd name="connsiteX5" fmla="*/ 2348682 w 2476596"/>
              <a:gd name="connsiteY5" fmla="*/ 6924658 h 9438254"/>
              <a:gd name="connsiteX6" fmla="*/ 2242448 w 2476596"/>
              <a:gd name="connsiteY6" fmla="*/ 7971279 h 9438254"/>
              <a:gd name="connsiteX7" fmla="*/ 2054516 w 2476596"/>
              <a:gd name="connsiteY7" fmla="*/ 9035691 h 9438254"/>
              <a:gd name="connsiteX8" fmla="*/ 1136580 w 2476596"/>
              <a:gd name="connsiteY8" fmla="*/ 9407362 h 9438254"/>
              <a:gd name="connsiteX9" fmla="*/ 1341200 w 2476596"/>
              <a:gd name="connsiteY9" fmla="*/ 7400662 h 9438254"/>
              <a:gd name="connsiteX10" fmla="*/ 1109276 w 2476596"/>
              <a:gd name="connsiteY10" fmla="*/ 6022166 h 9438254"/>
              <a:gd name="connsiteX11" fmla="*/ 973263 w 2476596"/>
              <a:gd name="connsiteY11" fmla="*/ 5354488 h 9438254"/>
              <a:gd name="connsiteX12" fmla="*/ 650061 w 2476596"/>
              <a:gd name="connsiteY12" fmla="*/ 3483480 h 9438254"/>
              <a:gd name="connsiteX13" fmla="*/ 366224 w 2476596"/>
              <a:gd name="connsiteY13" fmla="*/ 1802926 h 9438254"/>
              <a:gd name="connsiteX14" fmla="*/ 0 w 2476596"/>
              <a:gd name="connsiteY14" fmla="*/ -1 h 9438254"/>
              <a:gd name="connsiteX15" fmla="*/ 800975 w 2476596"/>
              <a:gd name="connsiteY15" fmla="*/ 513742 h 9438254"/>
              <a:gd name="connsiteX0" fmla="*/ 800975 w 2476596"/>
              <a:gd name="connsiteY0" fmla="*/ 513744 h 9438258"/>
              <a:gd name="connsiteX1" fmla="*/ 2476596 w 2476596"/>
              <a:gd name="connsiteY1" fmla="*/ 1909266 h 9438258"/>
              <a:gd name="connsiteX2" fmla="*/ 2359051 w 2476596"/>
              <a:gd name="connsiteY2" fmla="*/ 3721687 h 9438258"/>
              <a:gd name="connsiteX3" fmla="*/ 2322071 w 2476596"/>
              <a:gd name="connsiteY3" fmla="*/ 5019201 h 9438258"/>
              <a:gd name="connsiteX4" fmla="*/ 2285068 w 2476596"/>
              <a:gd name="connsiteY4" fmla="*/ 5337065 h 9438258"/>
              <a:gd name="connsiteX5" fmla="*/ 2348682 w 2476596"/>
              <a:gd name="connsiteY5" fmla="*/ 6924660 h 9438258"/>
              <a:gd name="connsiteX6" fmla="*/ 2242448 w 2476596"/>
              <a:gd name="connsiteY6" fmla="*/ 7971281 h 9438258"/>
              <a:gd name="connsiteX7" fmla="*/ 2054516 w 2476596"/>
              <a:gd name="connsiteY7" fmla="*/ 9035694 h 9438258"/>
              <a:gd name="connsiteX8" fmla="*/ 1136580 w 2476596"/>
              <a:gd name="connsiteY8" fmla="*/ 9407364 h 9438258"/>
              <a:gd name="connsiteX9" fmla="*/ 1341200 w 2476596"/>
              <a:gd name="connsiteY9" fmla="*/ 7400664 h 9438258"/>
              <a:gd name="connsiteX10" fmla="*/ 1109276 w 2476596"/>
              <a:gd name="connsiteY10" fmla="*/ 6022168 h 9438258"/>
              <a:gd name="connsiteX11" fmla="*/ 973263 w 2476596"/>
              <a:gd name="connsiteY11" fmla="*/ 5354490 h 9438258"/>
              <a:gd name="connsiteX12" fmla="*/ 650061 w 2476596"/>
              <a:gd name="connsiteY12" fmla="*/ 3483482 h 9438258"/>
              <a:gd name="connsiteX13" fmla="*/ 366224 w 2476596"/>
              <a:gd name="connsiteY13" fmla="*/ 1802928 h 9438258"/>
              <a:gd name="connsiteX14" fmla="*/ 0 w 2476596"/>
              <a:gd name="connsiteY14" fmla="*/ 1 h 9438258"/>
              <a:gd name="connsiteX15" fmla="*/ 800975 w 2476596"/>
              <a:gd name="connsiteY15" fmla="*/ 513744 h 9438258"/>
              <a:gd name="connsiteX0" fmla="*/ 800975 w 2476596"/>
              <a:gd name="connsiteY0" fmla="*/ 513742 h 9438254"/>
              <a:gd name="connsiteX1" fmla="*/ 2476596 w 2476596"/>
              <a:gd name="connsiteY1" fmla="*/ 1909264 h 9438254"/>
              <a:gd name="connsiteX2" fmla="*/ 2359051 w 2476596"/>
              <a:gd name="connsiteY2" fmla="*/ 3721685 h 9438254"/>
              <a:gd name="connsiteX3" fmla="*/ 2322071 w 2476596"/>
              <a:gd name="connsiteY3" fmla="*/ 5019199 h 9438254"/>
              <a:gd name="connsiteX4" fmla="*/ 2285068 w 2476596"/>
              <a:gd name="connsiteY4" fmla="*/ 5337063 h 9438254"/>
              <a:gd name="connsiteX5" fmla="*/ 2348682 w 2476596"/>
              <a:gd name="connsiteY5" fmla="*/ 6924658 h 9438254"/>
              <a:gd name="connsiteX6" fmla="*/ 2242448 w 2476596"/>
              <a:gd name="connsiteY6" fmla="*/ 7971279 h 9438254"/>
              <a:gd name="connsiteX7" fmla="*/ 2174171 w 2476596"/>
              <a:gd name="connsiteY7" fmla="*/ 8502648 h 9438254"/>
              <a:gd name="connsiteX8" fmla="*/ 2054516 w 2476596"/>
              <a:gd name="connsiteY8" fmla="*/ 9035692 h 9438254"/>
              <a:gd name="connsiteX9" fmla="*/ 1136580 w 2476596"/>
              <a:gd name="connsiteY9" fmla="*/ 9407362 h 9438254"/>
              <a:gd name="connsiteX10" fmla="*/ 1341200 w 2476596"/>
              <a:gd name="connsiteY10" fmla="*/ 7400662 h 9438254"/>
              <a:gd name="connsiteX11" fmla="*/ 1109276 w 2476596"/>
              <a:gd name="connsiteY11" fmla="*/ 6022166 h 9438254"/>
              <a:gd name="connsiteX12" fmla="*/ 973263 w 2476596"/>
              <a:gd name="connsiteY12" fmla="*/ 5354488 h 9438254"/>
              <a:gd name="connsiteX13" fmla="*/ 650061 w 2476596"/>
              <a:gd name="connsiteY13" fmla="*/ 3483480 h 9438254"/>
              <a:gd name="connsiteX14" fmla="*/ 366224 w 2476596"/>
              <a:gd name="connsiteY14" fmla="*/ 1802926 h 9438254"/>
              <a:gd name="connsiteX15" fmla="*/ 0 w 2476596"/>
              <a:gd name="connsiteY15" fmla="*/ -1 h 9438254"/>
              <a:gd name="connsiteX16" fmla="*/ 800975 w 2476596"/>
              <a:gd name="connsiteY16" fmla="*/ 513742 h 9438254"/>
              <a:gd name="connsiteX0" fmla="*/ 800975 w 2476596"/>
              <a:gd name="connsiteY0" fmla="*/ 513744 h 9438258"/>
              <a:gd name="connsiteX1" fmla="*/ 2476596 w 2476596"/>
              <a:gd name="connsiteY1" fmla="*/ 1909266 h 9438258"/>
              <a:gd name="connsiteX2" fmla="*/ 2359051 w 2476596"/>
              <a:gd name="connsiteY2" fmla="*/ 3721687 h 9438258"/>
              <a:gd name="connsiteX3" fmla="*/ 2322071 w 2476596"/>
              <a:gd name="connsiteY3" fmla="*/ 5019201 h 9438258"/>
              <a:gd name="connsiteX4" fmla="*/ 2285068 w 2476596"/>
              <a:gd name="connsiteY4" fmla="*/ 5337065 h 9438258"/>
              <a:gd name="connsiteX5" fmla="*/ 2348682 w 2476596"/>
              <a:gd name="connsiteY5" fmla="*/ 6924660 h 9438258"/>
              <a:gd name="connsiteX6" fmla="*/ 2242448 w 2476596"/>
              <a:gd name="connsiteY6" fmla="*/ 7971281 h 9438258"/>
              <a:gd name="connsiteX7" fmla="*/ 2174171 w 2476596"/>
              <a:gd name="connsiteY7" fmla="*/ 8502650 h 9438258"/>
              <a:gd name="connsiteX8" fmla="*/ 2134254 w 2476596"/>
              <a:gd name="connsiteY8" fmla="*/ 8809492 h 9438258"/>
              <a:gd name="connsiteX9" fmla="*/ 2054516 w 2476596"/>
              <a:gd name="connsiteY9" fmla="*/ 9035694 h 9438258"/>
              <a:gd name="connsiteX10" fmla="*/ 1136580 w 2476596"/>
              <a:gd name="connsiteY10" fmla="*/ 9407364 h 9438258"/>
              <a:gd name="connsiteX11" fmla="*/ 1341200 w 2476596"/>
              <a:gd name="connsiteY11" fmla="*/ 7400664 h 9438258"/>
              <a:gd name="connsiteX12" fmla="*/ 1109276 w 2476596"/>
              <a:gd name="connsiteY12" fmla="*/ 6022168 h 9438258"/>
              <a:gd name="connsiteX13" fmla="*/ 973263 w 2476596"/>
              <a:gd name="connsiteY13" fmla="*/ 5354490 h 9438258"/>
              <a:gd name="connsiteX14" fmla="*/ 650061 w 2476596"/>
              <a:gd name="connsiteY14" fmla="*/ 3483482 h 9438258"/>
              <a:gd name="connsiteX15" fmla="*/ 366224 w 2476596"/>
              <a:gd name="connsiteY15" fmla="*/ 1802928 h 9438258"/>
              <a:gd name="connsiteX16" fmla="*/ 0 w 2476596"/>
              <a:gd name="connsiteY16" fmla="*/ 1 h 9438258"/>
              <a:gd name="connsiteX17" fmla="*/ 800975 w 2476596"/>
              <a:gd name="connsiteY17" fmla="*/ 513744 h 9438258"/>
              <a:gd name="connsiteX0" fmla="*/ 800975 w 2476596"/>
              <a:gd name="connsiteY0" fmla="*/ 513742 h 9438254"/>
              <a:gd name="connsiteX1" fmla="*/ 2476596 w 2476596"/>
              <a:gd name="connsiteY1" fmla="*/ 1909264 h 9438254"/>
              <a:gd name="connsiteX2" fmla="*/ 2359051 w 2476596"/>
              <a:gd name="connsiteY2" fmla="*/ 3721685 h 9438254"/>
              <a:gd name="connsiteX3" fmla="*/ 2322071 w 2476596"/>
              <a:gd name="connsiteY3" fmla="*/ 5019199 h 9438254"/>
              <a:gd name="connsiteX4" fmla="*/ 2285068 w 2476596"/>
              <a:gd name="connsiteY4" fmla="*/ 5337063 h 9438254"/>
              <a:gd name="connsiteX5" fmla="*/ 2348682 w 2476596"/>
              <a:gd name="connsiteY5" fmla="*/ 6924658 h 9438254"/>
              <a:gd name="connsiteX6" fmla="*/ 2242448 w 2476596"/>
              <a:gd name="connsiteY6" fmla="*/ 7971279 h 9438254"/>
              <a:gd name="connsiteX7" fmla="*/ 2174171 w 2476596"/>
              <a:gd name="connsiteY7" fmla="*/ 8502648 h 9438254"/>
              <a:gd name="connsiteX8" fmla="*/ 2134254 w 2476596"/>
              <a:gd name="connsiteY8" fmla="*/ 8809490 h 9438254"/>
              <a:gd name="connsiteX9" fmla="*/ 2054516 w 2476596"/>
              <a:gd name="connsiteY9" fmla="*/ 9035692 h 9438254"/>
              <a:gd name="connsiteX10" fmla="*/ 1136580 w 2476596"/>
              <a:gd name="connsiteY10" fmla="*/ 9407362 h 9438254"/>
              <a:gd name="connsiteX11" fmla="*/ 1341200 w 2476596"/>
              <a:gd name="connsiteY11" fmla="*/ 7400662 h 9438254"/>
              <a:gd name="connsiteX12" fmla="*/ 1109276 w 2476596"/>
              <a:gd name="connsiteY12" fmla="*/ 6022166 h 9438254"/>
              <a:gd name="connsiteX13" fmla="*/ 973263 w 2476596"/>
              <a:gd name="connsiteY13" fmla="*/ 5354488 h 9438254"/>
              <a:gd name="connsiteX14" fmla="*/ 650061 w 2476596"/>
              <a:gd name="connsiteY14" fmla="*/ 3483480 h 9438254"/>
              <a:gd name="connsiteX15" fmla="*/ 366224 w 2476596"/>
              <a:gd name="connsiteY15" fmla="*/ 1802926 h 9438254"/>
              <a:gd name="connsiteX16" fmla="*/ 0 w 2476596"/>
              <a:gd name="connsiteY16" fmla="*/ -1 h 9438254"/>
              <a:gd name="connsiteX17" fmla="*/ 800975 w 2476596"/>
              <a:gd name="connsiteY17" fmla="*/ 513742 h 9438254"/>
              <a:gd name="connsiteX0" fmla="*/ 800975 w 2476596"/>
              <a:gd name="connsiteY0" fmla="*/ 513744 h 9438258"/>
              <a:gd name="connsiteX1" fmla="*/ 2476596 w 2476596"/>
              <a:gd name="connsiteY1" fmla="*/ 1909266 h 9438258"/>
              <a:gd name="connsiteX2" fmla="*/ 2359051 w 2476596"/>
              <a:gd name="connsiteY2" fmla="*/ 3721687 h 9438258"/>
              <a:gd name="connsiteX3" fmla="*/ 2322071 w 2476596"/>
              <a:gd name="connsiteY3" fmla="*/ 5019201 h 9438258"/>
              <a:gd name="connsiteX4" fmla="*/ 2285068 w 2476596"/>
              <a:gd name="connsiteY4" fmla="*/ 5337065 h 9438258"/>
              <a:gd name="connsiteX5" fmla="*/ 2348682 w 2476596"/>
              <a:gd name="connsiteY5" fmla="*/ 6924660 h 9438258"/>
              <a:gd name="connsiteX6" fmla="*/ 2273707 w 2476596"/>
              <a:gd name="connsiteY6" fmla="*/ 7625552 h 9438258"/>
              <a:gd name="connsiteX7" fmla="*/ 2242448 w 2476596"/>
              <a:gd name="connsiteY7" fmla="*/ 7971281 h 9438258"/>
              <a:gd name="connsiteX8" fmla="*/ 2174171 w 2476596"/>
              <a:gd name="connsiteY8" fmla="*/ 8502650 h 9438258"/>
              <a:gd name="connsiteX9" fmla="*/ 2134254 w 2476596"/>
              <a:gd name="connsiteY9" fmla="*/ 8809492 h 9438258"/>
              <a:gd name="connsiteX10" fmla="*/ 2054516 w 2476596"/>
              <a:gd name="connsiteY10" fmla="*/ 9035694 h 9438258"/>
              <a:gd name="connsiteX11" fmla="*/ 1136580 w 2476596"/>
              <a:gd name="connsiteY11" fmla="*/ 9407364 h 9438258"/>
              <a:gd name="connsiteX12" fmla="*/ 1341200 w 2476596"/>
              <a:gd name="connsiteY12" fmla="*/ 7400664 h 9438258"/>
              <a:gd name="connsiteX13" fmla="*/ 1109276 w 2476596"/>
              <a:gd name="connsiteY13" fmla="*/ 6022168 h 9438258"/>
              <a:gd name="connsiteX14" fmla="*/ 973263 w 2476596"/>
              <a:gd name="connsiteY14" fmla="*/ 5354490 h 9438258"/>
              <a:gd name="connsiteX15" fmla="*/ 650061 w 2476596"/>
              <a:gd name="connsiteY15" fmla="*/ 3483482 h 9438258"/>
              <a:gd name="connsiteX16" fmla="*/ 366224 w 2476596"/>
              <a:gd name="connsiteY16" fmla="*/ 1802928 h 9438258"/>
              <a:gd name="connsiteX17" fmla="*/ 0 w 2476596"/>
              <a:gd name="connsiteY17" fmla="*/ 1 h 9438258"/>
              <a:gd name="connsiteX18" fmla="*/ 800975 w 2476596"/>
              <a:gd name="connsiteY18" fmla="*/ 513744 h 9438258"/>
              <a:gd name="connsiteX0" fmla="*/ 800975 w 2476596"/>
              <a:gd name="connsiteY0" fmla="*/ 513742 h 9438254"/>
              <a:gd name="connsiteX1" fmla="*/ 2476596 w 2476596"/>
              <a:gd name="connsiteY1" fmla="*/ 1909264 h 9438254"/>
              <a:gd name="connsiteX2" fmla="*/ 2359051 w 2476596"/>
              <a:gd name="connsiteY2" fmla="*/ 3721685 h 9438254"/>
              <a:gd name="connsiteX3" fmla="*/ 2322071 w 2476596"/>
              <a:gd name="connsiteY3" fmla="*/ 5019199 h 9438254"/>
              <a:gd name="connsiteX4" fmla="*/ 2285068 w 2476596"/>
              <a:gd name="connsiteY4" fmla="*/ 5337063 h 9438254"/>
              <a:gd name="connsiteX5" fmla="*/ 2320228 w 2476596"/>
              <a:gd name="connsiteY5" fmla="*/ 6919458 h 9438254"/>
              <a:gd name="connsiteX6" fmla="*/ 2273707 w 2476596"/>
              <a:gd name="connsiteY6" fmla="*/ 7625550 h 9438254"/>
              <a:gd name="connsiteX7" fmla="*/ 2242448 w 2476596"/>
              <a:gd name="connsiteY7" fmla="*/ 7971279 h 9438254"/>
              <a:gd name="connsiteX8" fmla="*/ 2174171 w 2476596"/>
              <a:gd name="connsiteY8" fmla="*/ 8502648 h 9438254"/>
              <a:gd name="connsiteX9" fmla="*/ 2134254 w 2476596"/>
              <a:gd name="connsiteY9" fmla="*/ 8809490 h 9438254"/>
              <a:gd name="connsiteX10" fmla="*/ 2054516 w 2476596"/>
              <a:gd name="connsiteY10" fmla="*/ 9035692 h 9438254"/>
              <a:gd name="connsiteX11" fmla="*/ 1136580 w 2476596"/>
              <a:gd name="connsiteY11" fmla="*/ 9407362 h 9438254"/>
              <a:gd name="connsiteX12" fmla="*/ 1341200 w 2476596"/>
              <a:gd name="connsiteY12" fmla="*/ 7400662 h 9438254"/>
              <a:gd name="connsiteX13" fmla="*/ 1109276 w 2476596"/>
              <a:gd name="connsiteY13" fmla="*/ 6022166 h 9438254"/>
              <a:gd name="connsiteX14" fmla="*/ 973263 w 2476596"/>
              <a:gd name="connsiteY14" fmla="*/ 5354488 h 9438254"/>
              <a:gd name="connsiteX15" fmla="*/ 650061 w 2476596"/>
              <a:gd name="connsiteY15" fmla="*/ 3483480 h 9438254"/>
              <a:gd name="connsiteX16" fmla="*/ 366224 w 2476596"/>
              <a:gd name="connsiteY16" fmla="*/ 1802926 h 9438254"/>
              <a:gd name="connsiteX17" fmla="*/ 0 w 2476596"/>
              <a:gd name="connsiteY17" fmla="*/ -1 h 9438254"/>
              <a:gd name="connsiteX18" fmla="*/ 800975 w 2476596"/>
              <a:gd name="connsiteY18" fmla="*/ 513742 h 9438254"/>
              <a:gd name="connsiteX0" fmla="*/ 800975 w 2476596"/>
              <a:gd name="connsiteY0" fmla="*/ 513744 h 9438258"/>
              <a:gd name="connsiteX1" fmla="*/ 2476596 w 2476596"/>
              <a:gd name="connsiteY1" fmla="*/ 1909266 h 9438258"/>
              <a:gd name="connsiteX2" fmla="*/ 2359051 w 2476596"/>
              <a:gd name="connsiteY2" fmla="*/ 3721687 h 9438258"/>
              <a:gd name="connsiteX3" fmla="*/ 2322071 w 2476596"/>
              <a:gd name="connsiteY3" fmla="*/ 5019201 h 9438258"/>
              <a:gd name="connsiteX4" fmla="*/ 2285068 w 2476596"/>
              <a:gd name="connsiteY4" fmla="*/ 5337065 h 9438258"/>
              <a:gd name="connsiteX5" fmla="*/ 2320228 w 2476596"/>
              <a:gd name="connsiteY5" fmla="*/ 6919460 h 9438258"/>
              <a:gd name="connsiteX6" fmla="*/ 2273707 w 2476596"/>
              <a:gd name="connsiteY6" fmla="*/ 7625552 h 9438258"/>
              <a:gd name="connsiteX7" fmla="*/ 2242448 w 2476596"/>
              <a:gd name="connsiteY7" fmla="*/ 7971281 h 9438258"/>
              <a:gd name="connsiteX8" fmla="*/ 2174171 w 2476596"/>
              <a:gd name="connsiteY8" fmla="*/ 8502650 h 9438258"/>
              <a:gd name="connsiteX9" fmla="*/ 2134254 w 2476596"/>
              <a:gd name="connsiteY9" fmla="*/ 8809492 h 9438258"/>
              <a:gd name="connsiteX10" fmla="*/ 2106587 w 2476596"/>
              <a:gd name="connsiteY10" fmla="*/ 8924199 h 9438258"/>
              <a:gd name="connsiteX11" fmla="*/ 2054516 w 2476596"/>
              <a:gd name="connsiteY11" fmla="*/ 9035694 h 9438258"/>
              <a:gd name="connsiteX12" fmla="*/ 1136580 w 2476596"/>
              <a:gd name="connsiteY12" fmla="*/ 9407364 h 9438258"/>
              <a:gd name="connsiteX13" fmla="*/ 1341200 w 2476596"/>
              <a:gd name="connsiteY13" fmla="*/ 7400664 h 9438258"/>
              <a:gd name="connsiteX14" fmla="*/ 1109276 w 2476596"/>
              <a:gd name="connsiteY14" fmla="*/ 6022168 h 9438258"/>
              <a:gd name="connsiteX15" fmla="*/ 973263 w 2476596"/>
              <a:gd name="connsiteY15" fmla="*/ 5354490 h 9438258"/>
              <a:gd name="connsiteX16" fmla="*/ 650061 w 2476596"/>
              <a:gd name="connsiteY16" fmla="*/ 3483482 h 9438258"/>
              <a:gd name="connsiteX17" fmla="*/ 366224 w 2476596"/>
              <a:gd name="connsiteY17" fmla="*/ 1802928 h 9438258"/>
              <a:gd name="connsiteX18" fmla="*/ 0 w 2476596"/>
              <a:gd name="connsiteY18" fmla="*/ 1 h 9438258"/>
              <a:gd name="connsiteX19" fmla="*/ 800975 w 2476596"/>
              <a:gd name="connsiteY19" fmla="*/ 513744 h 9438258"/>
              <a:gd name="connsiteX0" fmla="*/ 800975 w 2476596"/>
              <a:gd name="connsiteY0" fmla="*/ 513742 h 9438254"/>
              <a:gd name="connsiteX1" fmla="*/ 2476596 w 2476596"/>
              <a:gd name="connsiteY1" fmla="*/ 1909264 h 9438254"/>
              <a:gd name="connsiteX2" fmla="*/ 2359051 w 2476596"/>
              <a:gd name="connsiteY2" fmla="*/ 3721685 h 9438254"/>
              <a:gd name="connsiteX3" fmla="*/ 2322071 w 2476596"/>
              <a:gd name="connsiteY3" fmla="*/ 5019199 h 9438254"/>
              <a:gd name="connsiteX4" fmla="*/ 2285068 w 2476596"/>
              <a:gd name="connsiteY4" fmla="*/ 5337063 h 9438254"/>
              <a:gd name="connsiteX5" fmla="*/ 2321466 w 2476596"/>
              <a:gd name="connsiteY5" fmla="*/ 5886890 h 9438254"/>
              <a:gd name="connsiteX6" fmla="*/ 2320228 w 2476596"/>
              <a:gd name="connsiteY6" fmla="*/ 6919458 h 9438254"/>
              <a:gd name="connsiteX7" fmla="*/ 2273707 w 2476596"/>
              <a:gd name="connsiteY7" fmla="*/ 7625550 h 9438254"/>
              <a:gd name="connsiteX8" fmla="*/ 2242448 w 2476596"/>
              <a:gd name="connsiteY8" fmla="*/ 7971279 h 9438254"/>
              <a:gd name="connsiteX9" fmla="*/ 2174171 w 2476596"/>
              <a:gd name="connsiteY9" fmla="*/ 8502648 h 9438254"/>
              <a:gd name="connsiteX10" fmla="*/ 2134254 w 2476596"/>
              <a:gd name="connsiteY10" fmla="*/ 8809490 h 9438254"/>
              <a:gd name="connsiteX11" fmla="*/ 2106587 w 2476596"/>
              <a:gd name="connsiteY11" fmla="*/ 8924197 h 9438254"/>
              <a:gd name="connsiteX12" fmla="*/ 2054516 w 2476596"/>
              <a:gd name="connsiteY12" fmla="*/ 9035692 h 9438254"/>
              <a:gd name="connsiteX13" fmla="*/ 1136580 w 2476596"/>
              <a:gd name="connsiteY13" fmla="*/ 9407362 h 9438254"/>
              <a:gd name="connsiteX14" fmla="*/ 1341200 w 2476596"/>
              <a:gd name="connsiteY14" fmla="*/ 7400662 h 9438254"/>
              <a:gd name="connsiteX15" fmla="*/ 1109276 w 2476596"/>
              <a:gd name="connsiteY15" fmla="*/ 6022166 h 9438254"/>
              <a:gd name="connsiteX16" fmla="*/ 973263 w 2476596"/>
              <a:gd name="connsiteY16" fmla="*/ 5354488 h 9438254"/>
              <a:gd name="connsiteX17" fmla="*/ 650061 w 2476596"/>
              <a:gd name="connsiteY17" fmla="*/ 3483480 h 9438254"/>
              <a:gd name="connsiteX18" fmla="*/ 366224 w 2476596"/>
              <a:gd name="connsiteY18" fmla="*/ 1802926 h 9438254"/>
              <a:gd name="connsiteX19" fmla="*/ 0 w 2476596"/>
              <a:gd name="connsiteY19" fmla="*/ -1 h 9438254"/>
              <a:gd name="connsiteX20" fmla="*/ 800975 w 2476596"/>
              <a:gd name="connsiteY20" fmla="*/ 513742 h 9438254"/>
              <a:gd name="connsiteX0" fmla="*/ 800975 w 2476596"/>
              <a:gd name="connsiteY0" fmla="*/ 513744 h 9438258"/>
              <a:gd name="connsiteX1" fmla="*/ 2476596 w 2476596"/>
              <a:gd name="connsiteY1" fmla="*/ 1909266 h 9438258"/>
              <a:gd name="connsiteX2" fmla="*/ 2359051 w 2476596"/>
              <a:gd name="connsiteY2" fmla="*/ 3721687 h 9438258"/>
              <a:gd name="connsiteX3" fmla="*/ 2322071 w 2476596"/>
              <a:gd name="connsiteY3" fmla="*/ 5019201 h 9438258"/>
              <a:gd name="connsiteX4" fmla="*/ 2318573 w 2476596"/>
              <a:gd name="connsiteY4" fmla="*/ 5331410 h 9438258"/>
              <a:gd name="connsiteX5" fmla="*/ 2321466 w 2476596"/>
              <a:gd name="connsiteY5" fmla="*/ 5886892 h 9438258"/>
              <a:gd name="connsiteX6" fmla="*/ 2320228 w 2476596"/>
              <a:gd name="connsiteY6" fmla="*/ 6919460 h 9438258"/>
              <a:gd name="connsiteX7" fmla="*/ 2273707 w 2476596"/>
              <a:gd name="connsiteY7" fmla="*/ 7625552 h 9438258"/>
              <a:gd name="connsiteX8" fmla="*/ 2242448 w 2476596"/>
              <a:gd name="connsiteY8" fmla="*/ 7971281 h 9438258"/>
              <a:gd name="connsiteX9" fmla="*/ 2174171 w 2476596"/>
              <a:gd name="connsiteY9" fmla="*/ 8502650 h 9438258"/>
              <a:gd name="connsiteX10" fmla="*/ 2134254 w 2476596"/>
              <a:gd name="connsiteY10" fmla="*/ 8809492 h 9438258"/>
              <a:gd name="connsiteX11" fmla="*/ 2106587 w 2476596"/>
              <a:gd name="connsiteY11" fmla="*/ 8924199 h 9438258"/>
              <a:gd name="connsiteX12" fmla="*/ 2054516 w 2476596"/>
              <a:gd name="connsiteY12" fmla="*/ 9035694 h 9438258"/>
              <a:gd name="connsiteX13" fmla="*/ 1136580 w 2476596"/>
              <a:gd name="connsiteY13" fmla="*/ 9407364 h 9438258"/>
              <a:gd name="connsiteX14" fmla="*/ 1341200 w 2476596"/>
              <a:gd name="connsiteY14" fmla="*/ 7400664 h 9438258"/>
              <a:gd name="connsiteX15" fmla="*/ 1109276 w 2476596"/>
              <a:gd name="connsiteY15" fmla="*/ 6022168 h 9438258"/>
              <a:gd name="connsiteX16" fmla="*/ 973263 w 2476596"/>
              <a:gd name="connsiteY16" fmla="*/ 5354490 h 9438258"/>
              <a:gd name="connsiteX17" fmla="*/ 650061 w 2476596"/>
              <a:gd name="connsiteY17" fmla="*/ 3483482 h 9438258"/>
              <a:gd name="connsiteX18" fmla="*/ 366224 w 2476596"/>
              <a:gd name="connsiteY18" fmla="*/ 1802928 h 9438258"/>
              <a:gd name="connsiteX19" fmla="*/ 0 w 2476596"/>
              <a:gd name="connsiteY19" fmla="*/ 1 h 9438258"/>
              <a:gd name="connsiteX20" fmla="*/ 800975 w 2476596"/>
              <a:gd name="connsiteY20" fmla="*/ 513744 h 9438258"/>
              <a:gd name="connsiteX0" fmla="*/ 800975 w 2459843"/>
              <a:gd name="connsiteY0" fmla="*/ 513742 h 9438254"/>
              <a:gd name="connsiteX1" fmla="*/ 2459843 w 2459843"/>
              <a:gd name="connsiteY1" fmla="*/ 1912092 h 9438254"/>
              <a:gd name="connsiteX2" fmla="*/ 2359051 w 2459843"/>
              <a:gd name="connsiteY2" fmla="*/ 3721685 h 9438254"/>
              <a:gd name="connsiteX3" fmla="*/ 2322071 w 2459843"/>
              <a:gd name="connsiteY3" fmla="*/ 5019199 h 9438254"/>
              <a:gd name="connsiteX4" fmla="*/ 2318573 w 2459843"/>
              <a:gd name="connsiteY4" fmla="*/ 5331408 h 9438254"/>
              <a:gd name="connsiteX5" fmla="*/ 2321466 w 2459843"/>
              <a:gd name="connsiteY5" fmla="*/ 5886890 h 9438254"/>
              <a:gd name="connsiteX6" fmla="*/ 2320228 w 2459843"/>
              <a:gd name="connsiteY6" fmla="*/ 6919458 h 9438254"/>
              <a:gd name="connsiteX7" fmla="*/ 2273707 w 2459843"/>
              <a:gd name="connsiteY7" fmla="*/ 7625550 h 9438254"/>
              <a:gd name="connsiteX8" fmla="*/ 2242448 w 2459843"/>
              <a:gd name="connsiteY8" fmla="*/ 7971279 h 9438254"/>
              <a:gd name="connsiteX9" fmla="*/ 2174171 w 2459843"/>
              <a:gd name="connsiteY9" fmla="*/ 8502648 h 9438254"/>
              <a:gd name="connsiteX10" fmla="*/ 2134254 w 2459843"/>
              <a:gd name="connsiteY10" fmla="*/ 8809490 h 9438254"/>
              <a:gd name="connsiteX11" fmla="*/ 2106587 w 2459843"/>
              <a:gd name="connsiteY11" fmla="*/ 8924197 h 9438254"/>
              <a:gd name="connsiteX12" fmla="*/ 2054516 w 2459843"/>
              <a:gd name="connsiteY12" fmla="*/ 9035692 h 9438254"/>
              <a:gd name="connsiteX13" fmla="*/ 1136580 w 2459843"/>
              <a:gd name="connsiteY13" fmla="*/ 9407362 h 9438254"/>
              <a:gd name="connsiteX14" fmla="*/ 1341200 w 2459843"/>
              <a:gd name="connsiteY14" fmla="*/ 7400662 h 9438254"/>
              <a:gd name="connsiteX15" fmla="*/ 1109276 w 2459843"/>
              <a:gd name="connsiteY15" fmla="*/ 6022166 h 9438254"/>
              <a:gd name="connsiteX16" fmla="*/ 973263 w 2459843"/>
              <a:gd name="connsiteY16" fmla="*/ 5354488 h 9438254"/>
              <a:gd name="connsiteX17" fmla="*/ 650061 w 2459843"/>
              <a:gd name="connsiteY17" fmla="*/ 3483480 h 9438254"/>
              <a:gd name="connsiteX18" fmla="*/ 366224 w 2459843"/>
              <a:gd name="connsiteY18" fmla="*/ 1802926 h 9438254"/>
              <a:gd name="connsiteX19" fmla="*/ 0 w 2459843"/>
              <a:gd name="connsiteY19" fmla="*/ -1 h 9438254"/>
              <a:gd name="connsiteX20" fmla="*/ 800975 w 2459843"/>
              <a:gd name="connsiteY20" fmla="*/ 513742 h 9438254"/>
              <a:gd name="connsiteX0" fmla="*/ 800975 w 2459843"/>
              <a:gd name="connsiteY0" fmla="*/ 513744 h 9438258"/>
              <a:gd name="connsiteX1" fmla="*/ 2366776 w 2459843"/>
              <a:gd name="connsiteY1" fmla="*/ 1787827 h 9438258"/>
              <a:gd name="connsiteX2" fmla="*/ 2459843 w 2459843"/>
              <a:gd name="connsiteY2" fmla="*/ 1912094 h 9438258"/>
              <a:gd name="connsiteX3" fmla="*/ 2359051 w 2459843"/>
              <a:gd name="connsiteY3" fmla="*/ 3721687 h 9438258"/>
              <a:gd name="connsiteX4" fmla="*/ 2322071 w 2459843"/>
              <a:gd name="connsiteY4" fmla="*/ 5019201 h 9438258"/>
              <a:gd name="connsiteX5" fmla="*/ 2318573 w 2459843"/>
              <a:gd name="connsiteY5" fmla="*/ 5331410 h 9438258"/>
              <a:gd name="connsiteX6" fmla="*/ 2321466 w 2459843"/>
              <a:gd name="connsiteY6" fmla="*/ 5886892 h 9438258"/>
              <a:gd name="connsiteX7" fmla="*/ 2320228 w 2459843"/>
              <a:gd name="connsiteY7" fmla="*/ 6919460 h 9438258"/>
              <a:gd name="connsiteX8" fmla="*/ 2273707 w 2459843"/>
              <a:gd name="connsiteY8" fmla="*/ 7625552 h 9438258"/>
              <a:gd name="connsiteX9" fmla="*/ 2242448 w 2459843"/>
              <a:gd name="connsiteY9" fmla="*/ 7971281 h 9438258"/>
              <a:gd name="connsiteX10" fmla="*/ 2174171 w 2459843"/>
              <a:gd name="connsiteY10" fmla="*/ 8502650 h 9438258"/>
              <a:gd name="connsiteX11" fmla="*/ 2134254 w 2459843"/>
              <a:gd name="connsiteY11" fmla="*/ 8809492 h 9438258"/>
              <a:gd name="connsiteX12" fmla="*/ 2106587 w 2459843"/>
              <a:gd name="connsiteY12" fmla="*/ 8924199 h 9438258"/>
              <a:gd name="connsiteX13" fmla="*/ 2054516 w 2459843"/>
              <a:gd name="connsiteY13" fmla="*/ 9035694 h 9438258"/>
              <a:gd name="connsiteX14" fmla="*/ 1136580 w 2459843"/>
              <a:gd name="connsiteY14" fmla="*/ 9407364 h 9438258"/>
              <a:gd name="connsiteX15" fmla="*/ 1341200 w 2459843"/>
              <a:gd name="connsiteY15" fmla="*/ 7400664 h 9438258"/>
              <a:gd name="connsiteX16" fmla="*/ 1109276 w 2459843"/>
              <a:gd name="connsiteY16" fmla="*/ 6022168 h 9438258"/>
              <a:gd name="connsiteX17" fmla="*/ 973263 w 2459843"/>
              <a:gd name="connsiteY17" fmla="*/ 5354490 h 9438258"/>
              <a:gd name="connsiteX18" fmla="*/ 650061 w 2459843"/>
              <a:gd name="connsiteY18" fmla="*/ 3483482 h 9438258"/>
              <a:gd name="connsiteX19" fmla="*/ 366224 w 2459843"/>
              <a:gd name="connsiteY19" fmla="*/ 1802928 h 9438258"/>
              <a:gd name="connsiteX20" fmla="*/ 0 w 2459843"/>
              <a:gd name="connsiteY20" fmla="*/ 1 h 9438258"/>
              <a:gd name="connsiteX21" fmla="*/ 800975 w 2459843"/>
              <a:gd name="connsiteY21" fmla="*/ 513744 h 9438258"/>
              <a:gd name="connsiteX0" fmla="*/ 800975 w 2459843"/>
              <a:gd name="connsiteY0" fmla="*/ 513742 h 9438254"/>
              <a:gd name="connsiteX1" fmla="*/ 2366776 w 2459843"/>
              <a:gd name="connsiteY1" fmla="*/ 1787825 h 9438254"/>
              <a:gd name="connsiteX2" fmla="*/ 2459843 w 2459843"/>
              <a:gd name="connsiteY2" fmla="*/ 1912092 h 9438254"/>
              <a:gd name="connsiteX3" fmla="*/ 2413265 w 2459843"/>
              <a:gd name="connsiteY3" fmla="*/ 2340173 h 9438254"/>
              <a:gd name="connsiteX4" fmla="*/ 2359051 w 2459843"/>
              <a:gd name="connsiteY4" fmla="*/ 3721685 h 9438254"/>
              <a:gd name="connsiteX5" fmla="*/ 2322071 w 2459843"/>
              <a:gd name="connsiteY5" fmla="*/ 5019199 h 9438254"/>
              <a:gd name="connsiteX6" fmla="*/ 2318573 w 2459843"/>
              <a:gd name="connsiteY6" fmla="*/ 5331408 h 9438254"/>
              <a:gd name="connsiteX7" fmla="*/ 2321466 w 2459843"/>
              <a:gd name="connsiteY7" fmla="*/ 5886890 h 9438254"/>
              <a:gd name="connsiteX8" fmla="*/ 2320228 w 2459843"/>
              <a:gd name="connsiteY8" fmla="*/ 6919458 h 9438254"/>
              <a:gd name="connsiteX9" fmla="*/ 2273707 w 2459843"/>
              <a:gd name="connsiteY9" fmla="*/ 7625550 h 9438254"/>
              <a:gd name="connsiteX10" fmla="*/ 2242448 w 2459843"/>
              <a:gd name="connsiteY10" fmla="*/ 7971279 h 9438254"/>
              <a:gd name="connsiteX11" fmla="*/ 2174171 w 2459843"/>
              <a:gd name="connsiteY11" fmla="*/ 8502648 h 9438254"/>
              <a:gd name="connsiteX12" fmla="*/ 2134254 w 2459843"/>
              <a:gd name="connsiteY12" fmla="*/ 8809490 h 9438254"/>
              <a:gd name="connsiteX13" fmla="*/ 2106587 w 2459843"/>
              <a:gd name="connsiteY13" fmla="*/ 8924197 h 9438254"/>
              <a:gd name="connsiteX14" fmla="*/ 2054516 w 2459843"/>
              <a:gd name="connsiteY14" fmla="*/ 9035692 h 9438254"/>
              <a:gd name="connsiteX15" fmla="*/ 1136580 w 2459843"/>
              <a:gd name="connsiteY15" fmla="*/ 9407362 h 9438254"/>
              <a:gd name="connsiteX16" fmla="*/ 1341200 w 2459843"/>
              <a:gd name="connsiteY16" fmla="*/ 7400662 h 9438254"/>
              <a:gd name="connsiteX17" fmla="*/ 1109276 w 2459843"/>
              <a:gd name="connsiteY17" fmla="*/ 6022166 h 9438254"/>
              <a:gd name="connsiteX18" fmla="*/ 973263 w 2459843"/>
              <a:gd name="connsiteY18" fmla="*/ 5354488 h 9438254"/>
              <a:gd name="connsiteX19" fmla="*/ 650061 w 2459843"/>
              <a:gd name="connsiteY19" fmla="*/ 3483480 h 9438254"/>
              <a:gd name="connsiteX20" fmla="*/ 366224 w 2459843"/>
              <a:gd name="connsiteY20" fmla="*/ 1802926 h 9438254"/>
              <a:gd name="connsiteX21" fmla="*/ 0 w 2459843"/>
              <a:gd name="connsiteY21" fmla="*/ -1 h 9438254"/>
              <a:gd name="connsiteX22" fmla="*/ 800975 w 2459843"/>
              <a:gd name="connsiteY22" fmla="*/ 513742 h 9438254"/>
              <a:gd name="connsiteX0" fmla="*/ 800975 w 2437505"/>
              <a:gd name="connsiteY0" fmla="*/ 513744 h 9438258"/>
              <a:gd name="connsiteX1" fmla="*/ 2366776 w 2437505"/>
              <a:gd name="connsiteY1" fmla="*/ 1787827 h 9438258"/>
              <a:gd name="connsiteX2" fmla="*/ 2437505 w 2437505"/>
              <a:gd name="connsiteY2" fmla="*/ 1915864 h 9438258"/>
              <a:gd name="connsiteX3" fmla="*/ 2413265 w 2437505"/>
              <a:gd name="connsiteY3" fmla="*/ 2340175 h 9438258"/>
              <a:gd name="connsiteX4" fmla="*/ 2359051 w 2437505"/>
              <a:gd name="connsiteY4" fmla="*/ 3721687 h 9438258"/>
              <a:gd name="connsiteX5" fmla="*/ 2322071 w 2437505"/>
              <a:gd name="connsiteY5" fmla="*/ 5019201 h 9438258"/>
              <a:gd name="connsiteX6" fmla="*/ 2318573 w 2437505"/>
              <a:gd name="connsiteY6" fmla="*/ 5331410 h 9438258"/>
              <a:gd name="connsiteX7" fmla="*/ 2321466 w 2437505"/>
              <a:gd name="connsiteY7" fmla="*/ 5886892 h 9438258"/>
              <a:gd name="connsiteX8" fmla="*/ 2320228 w 2437505"/>
              <a:gd name="connsiteY8" fmla="*/ 6919460 h 9438258"/>
              <a:gd name="connsiteX9" fmla="*/ 2273707 w 2437505"/>
              <a:gd name="connsiteY9" fmla="*/ 7625552 h 9438258"/>
              <a:gd name="connsiteX10" fmla="*/ 2242448 w 2437505"/>
              <a:gd name="connsiteY10" fmla="*/ 7971281 h 9438258"/>
              <a:gd name="connsiteX11" fmla="*/ 2174171 w 2437505"/>
              <a:gd name="connsiteY11" fmla="*/ 8502650 h 9438258"/>
              <a:gd name="connsiteX12" fmla="*/ 2134254 w 2437505"/>
              <a:gd name="connsiteY12" fmla="*/ 8809492 h 9438258"/>
              <a:gd name="connsiteX13" fmla="*/ 2106587 w 2437505"/>
              <a:gd name="connsiteY13" fmla="*/ 8924199 h 9438258"/>
              <a:gd name="connsiteX14" fmla="*/ 2054516 w 2437505"/>
              <a:gd name="connsiteY14" fmla="*/ 9035694 h 9438258"/>
              <a:gd name="connsiteX15" fmla="*/ 1136580 w 2437505"/>
              <a:gd name="connsiteY15" fmla="*/ 9407364 h 9438258"/>
              <a:gd name="connsiteX16" fmla="*/ 1341200 w 2437505"/>
              <a:gd name="connsiteY16" fmla="*/ 7400664 h 9438258"/>
              <a:gd name="connsiteX17" fmla="*/ 1109276 w 2437505"/>
              <a:gd name="connsiteY17" fmla="*/ 6022168 h 9438258"/>
              <a:gd name="connsiteX18" fmla="*/ 973263 w 2437505"/>
              <a:gd name="connsiteY18" fmla="*/ 5354490 h 9438258"/>
              <a:gd name="connsiteX19" fmla="*/ 650061 w 2437505"/>
              <a:gd name="connsiteY19" fmla="*/ 3483482 h 9438258"/>
              <a:gd name="connsiteX20" fmla="*/ 366224 w 2437505"/>
              <a:gd name="connsiteY20" fmla="*/ 1802928 h 9438258"/>
              <a:gd name="connsiteX21" fmla="*/ 0 w 2437505"/>
              <a:gd name="connsiteY21" fmla="*/ 1 h 9438258"/>
              <a:gd name="connsiteX22" fmla="*/ 800975 w 2437505"/>
              <a:gd name="connsiteY22" fmla="*/ 513744 h 9438258"/>
              <a:gd name="connsiteX0" fmla="*/ 800975 w 2437505"/>
              <a:gd name="connsiteY0" fmla="*/ 513742 h 9438254"/>
              <a:gd name="connsiteX1" fmla="*/ 2366776 w 2437505"/>
              <a:gd name="connsiteY1" fmla="*/ 1787825 h 9438254"/>
              <a:gd name="connsiteX2" fmla="*/ 2437505 w 2437505"/>
              <a:gd name="connsiteY2" fmla="*/ 1915862 h 9438254"/>
              <a:gd name="connsiteX3" fmla="*/ 2413265 w 2437505"/>
              <a:gd name="connsiteY3" fmla="*/ 2340173 h 9438254"/>
              <a:gd name="connsiteX4" fmla="*/ 2359051 w 2437505"/>
              <a:gd name="connsiteY4" fmla="*/ 3721685 h 9438254"/>
              <a:gd name="connsiteX5" fmla="*/ 2322071 w 2437505"/>
              <a:gd name="connsiteY5" fmla="*/ 5019199 h 9438254"/>
              <a:gd name="connsiteX6" fmla="*/ 2318573 w 2437505"/>
              <a:gd name="connsiteY6" fmla="*/ 5331408 h 9438254"/>
              <a:gd name="connsiteX7" fmla="*/ 2321466 w 2437505"/>
              <a:gd name="connsiteY7" fmla="*/ 5886890 h 9438254"/>
              <a:gd name="connsiteX8" fmla="*/ 2320228 w 2437505"/>
              <a:gd name="connsiteY8" fmla="*/ 6919458 h 9438254"/>
              <a:gd name="connsiteX9" fmla="*/ 2273707 w 2437505"/>
              <a:gd name="connsiteY9" fmla="*/ 7625550 h 9438254"/>
              <a:gd name="connsiteX10" fmla="*/ 2242448 w 2437505"/>
              <a:gd name="connsiteY10" fmla="*/ 7971279 h 9438254"/>
              <a:gd name="connsiteX11" fmla="*/ 2174171 w 2437505"/>
              <a:gd name="connsiteY11" fmla="*/ 8502648 h 9438254"/>
              <a:gd name="connsiteX12" fmla="*/ 2134254 w 2437505"/>
              <a:gd name="connsiteY12" fmla="*/ 8809490 h 9438254"/>
              <a:gd name="connsiteX13" fmla="*/ 2106587 w 2437505"/>
              <a:gd name="connsiteY13" fmla="*/ 8924197 h 9438254"/>
              <a:gd name="connsiteX14" fmla="*/ 2054516 w 2437505"/>
              <a:gd name="connsiteY14" fmla="*/ 9035692 h 9438254"/>
              <a:gd name="connsiteX15" fmla="*/ 1136580 w 2437505"/>
              <a:gd name="connsiteY15" fmla="*/ 9407362 h 9438254"/>
              <a:gd name="connsiteX16" fmla="*/ 1341200 w 2437505"/>
              <a:gd name="connsiteY16" fmla="*/ 7400662 h 9438254"/>
              <a:gd name="connsiteX17" fmla="*/ 1109276 w 2437505"/>
              <a:gd name="connsiteY17" fmla="*/ 6022166 h 9438254"/>
              <a:gd name="connsiteX18" fmla="*/ 973263 w 2437505"/>
              <a:gd name="connsiteY18" fmla="*/ 5354488 h 9438254"/>
              <a:gd name="connsiteX19" fmla="*/ 650061 w 2437505"/>
              <a:gd name="connsiteY19" fmla="*/ 3483480 h 9438254"/>
              <a:gd name="connsiteX20" fmla="*/ 355055 w 2437505"/>
              <a:gd name="connsiteY20" fmla="*/ 1804812 h 9438254"/>
              <a:gd name="connsiteX21" fmla="*/ 0 w 2437505"/>
              <a:gd name="connsiteY21" fmla="*/ -1 h 9438254"/>
              <a:gd name="connsiteX22" fmla="*/ 800975 w 2437505"/>
              <a:gd name="connsiteY22" fmla="*/ 513742 h 9438254"/>
              <a:gd name="connsiteX0" fmla="*/ 800975 w 2437505"/>
              <a:gd name="connsiteY0" fmla="*/ 513744 h 9438258"/>
              <a:gd name="connsiteX1" fmla="*/ 2366776 w 2437505"/>
              <a:gd name="connsiteY1" fmla="*/ 1787827 h 9438258"/>
              <a:gd name="connsiteX2" fmla="*/ 2437505 w 2437505"/>
              <a:gd name="connsiteY2" fmla="*/ 1915864 h 9438258"/>
              <a:gd name="connsiteX3" fmla="*/ 2413265 w 2437505"/>
              <a:gd name="connsiteY3" fmla="*/ 2340175 h 9438258"/>
              <a:gd name="connsiteX4" fmla="*/ 2359051 w 2437505"/>
              <a:gd name="connsiteY4" fmla="*/ 3721687 h 9438258"/>
              <a:gd name="connsiteX5" fmla="*/ 2322071 w 2437505"/>
              <a:gd name="connsiteY5" fmla="*/ 5019201 h 9438258"/>
              <a:gd name="connsiteX6" fmla="*/ 2318573 w 2437505"/>
              <a:gd name="connsiteY6" fmla="*/ 5331410 h 9438258"/>
              <a:gd name="connsiteX7" fmla="*/ 2321466 w 2437505"/>
              <a:gd name="connsiteY7" fmla="*/ 5886892 h 9438258"/>
              <a:gd name="connsiteX8" fmla="*/ 2320228 w 2437505"/>
              <a:gd name="connsiteY8" fmla="*/ 6919460 h 9438258"/>
              <a:gd name="connsiteX9" fmla="*/ 2273707 w 2437505"/>
              <a:gd name="connsiteY9" fmla="*/ 7625552 h 9438258"/>
              <a:gd name="connsiteX10" fmla="*/ 2242448 w 2437505"/>
              <a:gd name="connsiteY10" fmla="*/ 7971281 h 9438258"/>
              <a:gd name="connsiteX11" fmla="*/ 2174171 w 2437505"/>
              <a:gd name="connsiteY11" fmla="*/ 8502650 h 9438258"/>
              <a:gd name="connsiteX12" fmla="*/ 2134254 w 2437505"/>
              <a:gd name="connsiteY12" fmla="*/ 8809492 h 9438258"/>
              <a:gd name="connsiteX13" fmla="*/ 2106587 w 2437505"/>
              <a:gd name="connsiteY13" fmla="*/ 8924199 h 9438258"/>
              <a:gd name="connsiteX14" fmla="*/ 2054516 w 2437505"/>
              <a:gd name="connsiteY14" fmla="*/ 9035694 h 9438258"/>
              <a:gd name="connsiteX15" fmla="*/ 1136580 w 2437505"/>
              <a:gd name="connsiteY15" fmla="*/ 9407364 h 9438258"/>
              <a:gd name="connsiteX16" fmla="*/ 1341200 w 2437505"/>
              <a:gd name="connsiteY16" fmla="*/ 7400664 h 9438258"/>
              <a:gd name="connsiteX17" fmla="*/ 1109276 w 2437505"/>
              <a:gd name="connsiteY17" fmla="*/ 6022168 h 9438258"/>
              <a:gd name="connsiteX18" fmla="*/ 973263 w 2437505"/>
              <a:gd name="connsiteY18" fmla="*/ 5354490 h 9438258"/>
              <a:gd name="connsiteX19" fmla="*/ 638892 w 2437505"/>
              <a:gd name="connsiteY19" fmla="*/ 3485367 h 9438258"/>
              <a:gd name="connsiteX20" fmla="*/ 355055 w 2437505"/>
              <a:gd name="connsiteY20" fmla="*/ 1804814 h 9438258"/>
              <a:gd name="connsiteX21" fmla="*/ 0 w 2437505"/>
              <a:gd name="connsiteY21" fmla="*/ 1 h 9438258"/>
              <a:gd name="connsiteX22" fmla="*/ 800975 w 2437505"/>
              <a:gd name="connsiteY22" fmla="*/ 513744 h 9438258"/>
              <a:gd name="connsiteX0" fmla="*/ 800975 w 2437505"/>
              <a:gd name="connsiteY0" fmla="*/ 513742 h 9438254"/>
              <a:gd name="connsiteX1" fmla="*/ 2366776 w 2437505"/>
              <a:gd name="connsiteY1" fmla="*/ 1787825 h 9438254"/>
              <a:gd name="connsiteX2" fmla="*/ 2437505 w 2437505"/>
              <a:gd name="connsiteY2" fmla="*/ 1915862 h 9438254"/>
              <a:gd name="connsiteX3" fmla="*/ 2413265 w 2437505"/>
              <a:gd name="connsiteY3" fmla="*/ 2340173 h 9438254"/>
              <a:gd name="connsiteX4" fmla="*/ 2359051 w 2437505"/>
              <a:gd name="connsiteY4" fmla="*/ 3721685 h 9438254"/>
              <a:gd name="connsiteX5" fmla="*/ 2322071 w 2437505"/>
              <a:gd name="connsiteY5" fmla="*/ 5019199 h 9438254"/>
              <a:gd name="connsiteX6" fmla="*/ 2318573 w 2437505"/>
              <a:gd name="connsiteY6" fmla="*/ 5331408 h 9438254"/>
              <a:gd name="connsiteX7" fmla="*/ 2321466 w 2437505"/>
              <a:gd name="connsiteY7" fmla="*/ 5886890 h 9438254"/>
              <a:gd name="connsiteX8" fmla="*/ 2320228 w 2437505"/>
              <a:gd name="connsiteY8" fmla="*/ 6919458 h 9438254"/>
              <a:gd name="connsiteX9" fmla="*/ 2273707 w 2437505"/>
              <a:gd name="connsiteY9" fmla="*/ 7625550 h 9438254"/>
              <a:gd name="connsiteX10" fmla="*/ 2242448 w 2437505"/>
              <a:gd name="connsiteY10" fmla="*/ 7971279 h 9438254"/>
              <a:gd name="connsiteX11" fmla="*/ 2174171 w 2437505"/>
              <a:gd name="connsiteY11" fmla="*/ 8502648 h 9438254"/>
              <a:gd name="connsiteX12" fmla="*/ 2134254 w 2437505"/>
              <a:gd name="connsiteY12" fmla="*/ 8809490 h 9438254"/>
              <a:gd name="connsiteX13" fmla="*/ 2106587 w 2437505"/>
              <a:gd name="connsiteY13" fmla="*/ 8924197 h 9438254"/>
              <a:gd name="connsiteX14" fmla="*/ 2103126 w 2437505"/>
              <a:gd name="connsiteY14" fmla="*/ 8964795 h 9438254"/>
              <a:gd name="connsiteX15" fmla="*/ 2054516 w 2437505"/>
              <a:gd name="connsiteY15" fmla="*/ 9035692 h 9438254"/>
              <a:gd name="connsiteX16" fmla="*/ 1136580 w 2437505"/>
              <a:gd name="connsiteY16" fmla="*/ 9407362 h 9438254"/>
              <a:gd name="connsiteX17" fmla="*/ 1341200 w 2437505"/>
              <a:gd name="connsiteY17" fmla="*/ 7400662 h 9438254"/>
              <a:gd name="connsiteX18" fmla="*/ 1109276 w 2437505"/>
              <a:gd name="connsiteY18" fmla="*/ 6022166 h 9438254"/>
              <a:gd name="connsiteX19" fmla="*/ 973263 w 2437505"/>
              <a:gd name="connsiteY19" fmla="*/ 5354488 h 9438254"/>
              <a:gd name="connsiteX20" fmla="*/ 638892 w 2437505"/>
              <a:gd name="connsiteY20" fmla="*/ 3485365 h 9438254"/>
              <a:gd name="connsiteX21" fmla="*/ 355055 w 2437505"/>
              <a:gd name="connsiteY21" fmla="*/ 1804812 h 9438254"/>
              <a:gd name="connsiteX22" fmla="*/ 0 w 2437505"/>
              <a:gd name="connsiteY22" fmla="*/ -1 h 9438254"/>
              <a:gd name="connsiteX23" fmla="*/ 800975 w 2437505"/>
              <a:gd name="connsiteY23" fmla="*/ 513742 h 9438254"/>
              <a:gd name="connsiteX0" fmla="*/ 800975 w 2437505"/>
              <a:gd name="connsiteY0" fmla="*/ 513744 h 9438258"/>
              <a:gd name="connsiteX1" fmla="*/ 2366776 w 2437505"/>
              <a:gd name="connsiteY1" fmla="*/ 1787827 h 9438258"/>
              <a:gd name="connsiteX2" fmla="*/ 2437505 w 2437505"/>
              <a:gd name="connsiteY2" fmla="*/ 1915864 h 9438258"/>
              <a:gd name="connsiteX3" fmla="*/ 2413265 w 2437505"/>
              <a:gd name="connsiteY3" fmla="*/ 2340175 h 9438258"/>
              <a:gd name="connsiteX4" fmla="*/ 2359051 w 2437505"/>
              <a:gd name="connsiteY4" fmla="*/ 3721687 h 9438258"/>
              <a:gd name="connsiteX5" fmla="*/ 2322071 w 2437505"/>
              <a:gd name="connsiteY5" fmla="*/ 5019201 h 9438258"/>
              <a:gd name="connsiteX6" fmla="*/ 2318573 w 2437505"/>
              <a:gd name="connsiteY6" fmla="*/ 5331410 h 9438258"/>
              <a:gd name="connsiteX7" fmla="*/ 2321466 w 2437505"/>
              <a:gd name="connsiteY7" fmla="*/ 5886892 h 9438258"/>
              <a:gd name="connsiteX8" fmla="*/ 2320228 w 2437505"/>
              <a:gd name="connsiteY8" fmla="*/ 6919460 h 9438258"/>
              <a:gd name="connsiteX9" fmla="*/ 2273707 w 2437505"/>
              <a:gd name="connsiteY9" fmla="*/ 7625552 h 9438258"/>
              <a:gd name="connsiteX10" fmla="*/ 2242448 w 2437505"/>
              <a:gd name="connsiteY10" fmla="*/ 7971281 h 9438258"/>
              <a:gd name="connsiteX11" fmla="*/ 2174171 w 2437505"/>
              <a:gd name="connsiteY11" fmla="*/ 8502650 h 9438258"/>
              <a:gd name="connsiteX12" fmla="*/ 2134254 w 2437505"/>
              <a:gd name="connsiteY12" fmla="*/ 8809492 h 9438258"/>
              <a:gd name="connsiteX13" fmla="*/ 2106587 w 2437505"/>
              <a:gd name="connsiteY13" fmla="*/ 8924199 h 9438258"/>
              <a:gd name="connsiteX14" fmla="*/ 2079724 w 2437505"/>
              <a:gd name="connsiteY14" fmla="*/ 8948741 h 9438258"/>
              <a:gd name="connsiteX15" fmla="*/ 2054516 w 2437505"/>
              <a:gd name="connsiteY15" fmla="*/ 9035694 h 9438258"/>
              <a:gd name="connsiteX16" fmla="*/ 1136580 w 2437505"/>
              <a:gd name="connsiteY16" fmla="*/ 9407364 h 9438258"/>
              <a:gd name="connsiteX17" fmla="*/ 1341200 w 2437505"/>
              <a:gd name="connsiteY17" fmla="*/ 7400664 h 9438258"/>
              <a:gd name="connsiteX18" fmla="*/ 1109276 w 2437505"/>
              <a:gd name="connsiteY18" fmla="*/ 6022168 h 9438258"/>
              <a:gd name="connsiteX19" fmla="*/ 973263 w 2437505"/>
              <a:gd name="connsiteY19" fmla="*/ 5354490 h 9438258"/>
              <a:gd name="connsiteX20" fmla="*/ 638892 w 2437505"/>
              <a:gd name="connsiteY20" fmla="*/ 3485367 h 9438258"/>
              <a:gd name="connsiteX21" fmla="*/ 355055 w 2437505"/>
              <a:gd name="connsiteY21" fmla="*/ 1804814 h 9438258"/>
              <a:gd name="connsiteX22" fmla="*/ 0 w 2437505"/>
              <a:gd name="connsiteY22" fmla="*/ 1 h 9438258"/>
              <a:gd name="connsiteX23" fmla="*/ 800975 w 2437505"/>
              <a:gd name="connsiteY23" fmla="*/ 513744 h 9438258"/>
              <a:gd name="connsiteX0" fmla="*/ 800975 w 2437505"/>
              <a:gd name="connsiteY0" fmla="*/ 513742 h 9438254"/>
              <a:gd name="connsiteX1" fmla="*/ 2366776 w 2437505"/>
              <a:gd name="connsiteY1" fmla="*/ 1787825 h 9438254"/>
              <a:gd name="connsiteX2" fmla="*/ 2437505 w 2437505"/>
              <a:gd name="connsiteY2" fmla="*/ 1915862 h 9438254"/>
              <a:gd name="connsiteX3" fmla="*/ 2413265 w 2437505"/>
              <a:gd name="connsiteY3" fmla="*/ 2340173 h 9438254"/>
              <a:gd name="connsiteX4" fmla="*/ 2359051 w 2437505"/>
              <a:gd name="connsiteY4" fmla="*/ 3721685 h 9438254"/>
              <a:gd name="connsiteX5" fmla="*/ 2322071 w 2437505"/>
              <a:gd name="connsiteY5" fmla="*/ 5019199 h 9438254"/>
              <a:gd name="connsiteX6" fmla="*/ 2318573 w 2437505"/>
              <a:gd name="connsiteY6" fmla="*/ 5331408 h 9438254"/>
              <a:gd name="connsiteX7" fmla="*/ 2321466 w 2437505"/>
              <a:gd name="connsiteY7" fmla="*/ 5886890 h 9438254"/>
              <a:gd name="connsiteX8" fmla="*/ 2320228 w 2437505"/>
              <a:gd name="connsiteY8" fmla="*/ 6919458 h 9438254"/>
              <a:gd name="connsiteX9" fmla="*/ 2273707 w 2437505"/>
              <a:gd name="connsiteY9" fmla="*/ 7625550 h 9438254"/>
              <a:gd name="connsiteX10" fmla="*/ 2242448 w 2437505"/>
              <a:gd name="connsiteY10" fmla="*/ 7971279 h 9438254"/>
              <a:gd name="connsiteX11" fmla="*/ 2174171 w 2437505"/>
              <a:gd name="connsiteY11" fmla="*/ 8502648 h 9438254"/>
              <a:gd name="connsiteX12" fmla="*/ 2134254 w 2437505"/>
              <a:gd name="connsiteY12" fmla="*/ 8809490 h 9438254"/>
              <a:gd name="connsiteX13" fmla="*/ 2106587 w 2437505"/>
              <a:gd name="connsiteY13" fmla="*/ 8924197 h 9438254"/>
              <a:gd name="connsiteX14" fmla="*/ 2079724 w 2437505"/>
              <a:gd name="connsiteY14" fmla="*/ 8948739 h 9438254"/>
              <a:gd name="connsiteX15" fmla="*/ 2089229 w 2437505"/>
              <a:gd name="connsiteY15" fmla="*/ 9005341 h 9438254"/>
              <a:gd name="connsiteX16" fmla="*/ 2054516 w 2437505"/>
              <a:gd name="connsiteY16" fmla="*/ 9035692 h 9438254"/>
              <a:gd name="connsiteX17" fmla="*/ 1136580 w 2437505"/>
              <a:gd name="connsiteY17" fmla="*/ 9407362 h 9438254"/>
              <a:gd name="connsiteX18" fmla="*/ 1341200 w 2437505"/>
              <a:gd name="connsiteY18" fmla="*/ 7400662 h 9438254"/>
              <a:gd name="connsiteX19" fmla="*/ 1109276 w 2437505"/>
              <a:gd name="connsiteY19" fmla="*/ 6022166 h 9438254"/>
              <a:gd name="connsiteX20" fmla="*/ 973263 w 2437505"/>
              <a:gd name="connsiteY20" fmla="*/ 5354488 h 9438254"/>
              <a:gd name="connsiteX21" fmla="*/ 638892 w 2437505"/>
              <a:gd name="connsiteY21" fmla="*/ 3485365 h 9438254"/>
              <a:gd name="connsiteX22" fmla="*/ 355055 w 2437505"/>
              <a:gd name="connsiteY22" fmla="*/ 1804812 h 9438254"/>
              <a:gd name="connsiteX23" fmla="*/ 0 w 2437505"/>
              <a:gd name="connsiteY23" fmla="*/ -1 h 9438254"/>
              <a:gd name="connsiteX24" fmla="*/ 800975 w 2437505"/>
              <a:gd name="connsiteY24" fmla="*/ 513742 h 9438254"/>
              <a:gd name="connsiteX0" fmla="*/ 800975 w 2437505"/>
              <a:gd name="connsiteY0" fmla="*/ 513744 h 9438258"/>
              <a:gd name="connsiteX1" fmla="*/ 2366776 w 2437505"/>
              <a:gd name="connsiteY1" fmla="*/ 1787827 h 9438258"/>
              <a:gd name="connsiteX2" fmla="*/ 2437505 w 2437505"/>
              <a:gd name="connsiteY2" fmla="*/ 1915864 h 9438258"/>
              <a:gd name="connsiteX3" fmla="*/ 2413265 w 2437505"/>
              <a:gd name="connsiteY3" fmla="*/ 2340175 h 9438258"/>
              <a:gd name="connsiteX4" fmla="*/ 2359051 w 2437505"/>
              <a:gd name="connsiteY4" fmla="*/ 3721687 h 9438258"/>
              <a:gd name="connsiteX5" fmla="*/ 2322071 w 2437505"/>
              <a:gd name="connsiteY5" fmla="*/ 5019201 h 9438258"/>
              <a:gd name="connsiteX6" fmla="*/ 2318573 w 2437505"/>
              <a:gd name="connsiteY6" fmla="*/ 5331410 h 9438258"/>
              <a:gd name="connsiteX7" fmla="*/ 2321466 w 2437505"/>
              <a:gd name="connsiteY7" fmla="*/ 5886892 h 9438258"/>
              <a:gd name="connsiteX8" fmla="*/ 2320228 w 2437505"/>
              <a:gd name="connsiteY8" fmla="*/ 6919460 h 9438258"/>
              <a:gd name="connsiteX9" fmla="*/ 2273707 w 2437505"/>
              <a:gd name="connsiteY9" fmla="*/ 7625552 h 9438258"/>
              <a:gd name="connsiteX10" fmla="*/ 2242448 w 2437505"/>
              <a:gd name="connsiteY10" fmla="*/ 7971281 h 9438258"/>
              <a:gd name="connsiteX11" fmla="*/ 2174171 w 2437505"/>
              <a:gd name="connsiteY11" fmla="*/ 8502650 h 9438258"/>
              <a:gd name="connsiteX12" fmla="*/ 2134254 w 2437505"/>
              <a:gd name="connsiteY12" fmla="*/ 8809492 h 9438258"/>
              <a:gd name="connsiteX13" fmla="*/ 2106587 w 2437505"/>
              <a:gd name="connsiteY13" fmla="*/ 8924199 h 9438258"/>
              <a:gd name="connsiteX14" fmla="*/ 2079724 w 2437505"/>
              <a:gd name="connsiteY14" fmla="*/ 8948741 h 9438258"/>
              <a:gd name="connsiteX15" fmla="*/ 2054516 w 2437505"/>
              <a:gd name="connsiteY15" fmla="*/ 9035694 h 9438258"/>
              <a:gd name="connsiteX16" fmla="*/ 1136580 w 2437505"/>
              <a:gd name="connsiteY16" fmla="*/ 9407364 h 9438258"/>
              <a:gd name="connsiteX17" fmla="*/ 1341200 w 2437505"/>
              <a:gd name="connsiteY17" fmla="*/ 7400664 h 9438258"/>
              <a:gd name="connsiteX18" fmla="*/ 1109276 w 2437505"/>
              <a:gd name="connsiteY18" fmla="*/ 6022168 h 9438258"/>
              <a:gd name="connsiteX19" fmla="*/ 973263 w 2437505"/>
              <a:gd name="connsiteY19" fmla="*/ 5354490 h 9438258"/>
              <a:gd name="connsiteX20" fmla="*/ 638892 w 2437505"/>
              <a:gd name="connsiteY20" fmla="*/ 3485367 h 9438258"/>
              <a:gd name="connsiteX21" fmla="*/ 355055 w 2437505"/>
              <a:gd name="connsiteY21" fmla="*/ 1804814 h 9438258"/>
              <a:gd name="connsiteX22" fmla="*/ 0 w 2437505"/>
              <a:gd name="connsiteY22" fmla="*/ 1 h 9438258"/>
              <a:gd name="connsiteX23" fmla="*/ 800975 w 2437505"/>
              <a:gd name="connsiteY23" fmla="*/ 513744 h 9438258"/>
              <a:gd name="connsiteX0" fmla="*/ 800975 w 2437505"/>
              <a:gd name="connsiteY0" fmla="*/ 513742 h 9438254"/>
              <a:gd name="connsiteX1" fmla="*/ 2366776 w 2437505"/>
              <a:gd name="connsiteY1" fmla="*/ 1787825 h 9438254"/>
              <a:gd name="connsiteX2" fmla="*/ 2437505 w 2437505"/>
              <a:gd name="connsiteY2" fmla="*/ 1915862 h 9438254"/>
              <a:gd name="connsiteX3" fmla="*/ 2413265 w 2437505"/>
              <a:gd name="connsiteY3" fmla="*/ 2340173 h 9438254"/>
              <a:gd name="connsiteX4" fmla="*/ 2359051 w 2437505"/>
              <a:gd name="connsiteY4" fmla="*/ 3721685 h 9438254"/>
              <a:gd name="connsiteX5" fmla="*/ 2322071 w 2437505"/>
              <a:gd name="connsiteY5" fmla="*/ 5019199 h 9438254"/>
              <a:gd name="connsiteX6" fmla="*/ 2318573 w 2437505"/>
              <a:gd name="connsiteY6" fmla="*/ 5331408 h 9438254"/>
              <a:gd name="connsiteX7" fmla="*/ 2321466 w 2437505"/>
              <a:gd name="connsiteY7" fmla="*/ 5886890 h 9438254"/>
              <a:gd name="connsiteX8" fmla="*/ 2320228 w 2437505"/>
              <a:gd name="connsiteY8" fmla="*/ 6919458 h 9438254"/>
              <a:gd name="connsiteX9" fmla="*/ 2273707 w 2437505"/>
              <a:gd name="connsiteY9" fmla="*/ 7625550 h 9438254"/>
              <a:gd name="connsiteX10" fmla="*/ 2242448 w 2437505"/>
              <a:gd name="connsiteY10" fmla="*/ 7971279 h 9438254"/>
              <a:gd name="connsiteX11" fmla="*/ 2174171 w 2437505"/>
              <a:gd name="connsiteY11" fmla="*/ 8502648 h 9438254"/>
              <a:gd name="connsiteX12" fmla="*/ 2134254 w 2437505"/>
              <a:gd name="connsiteY12" fmla="*/ 8809490 h 9438254"/>
              <a:gd name="connsiteX13" fmla="*/ 2106587 w 2437505"/>
              <a:gd name="connsiteY13" fmla="*/ 8924197 h 9438254"/>
              <a:gd name="connsiteX14" fmla="*/ 2054516 w 2437505"/>
              <a:gd name="connsiteY14" fmla="*/ 9035692 h 9438254"/>
              <a:gd name="connsiteX15" fmla="*/ 1136580 w 2437505"/>
              <a:gd name="connsiteY15" fmla="*/ 9407362 h 9438254"/>
              <a:gd name="connsiteX16" fmla="*/ 1341200 w 2437505"/>
              <a:gd name="connsiteY16" fmla="*/ 7400662 h 9438254"/>
              <a:gd name="connsiteX17" fmla="*/ 1109276 w 2437505"/>
              <a:gd name="connsiteY17" fmla="*/ 6022166 h 9438254"/>
              <a:gd name="connsiteX18" fmla="*/ 973263 w 2437505"/>
              <a:gd name="connsiteY18" fmla="*/ 5354488 h 9438254"/>
              <a:gd name="connsiteX19" fmla="*/ 638892 w 2437505"/>
              <a:gd name="connsiteY19" fmla="*/ 3485365 h 9438254"/>
              <a:gd name="connsiteX20" fmla="*/ 355055 w 2437505"/>
              <a:gd name="connsiteY20" fmla="*/ 1804812 h 9438254"/>
              <a:gd name="connsiteX21" fmla="*/ 0 w 2437505"/>
              <a:gd name="connsiteY21" fmla="*/ -1 h 9438254"/>
              <a:gd name="connsiteX22" fmla="*/ 800975 w 2437505"/>
              <a:gd name="connsiteY22" fmla="*/ 513742 h 9438254"/>
              <a:gd name="connsiteX0" fmla="*/ 800975 w 2437505"/>
              <a:gd name="connsiteY0" fmla="*/ 513744 h 9438258"/>
              <a:gd name="connsiteX1" fmla="*/ 2366776 w 2437505"/>
              <a:gd name="connsiteY1" fmla="*/ 1787827 h 9438258"/>
              <a:gd name="connsiteX2" fmla="*/ 2437505 w 2437505"/>
              <a:gd name="connsiteY2" fmla="*/ 1915864 h 9438258"/>
              <a:gd name="connsiteX3" fmla="*/ 2413265 w 2437505"/>
              <a:gd name="connsiteY3" fmla="*/ 2340175 h 9438258"/>
              <a:gd name="connsiteX4" fmla="*/ 2359051 w 2437505"/>
              <a:gd name="connsiteY4" fmla="*/ 3721687 h 9438258"/>
              <a:gd name="connsiteX5" fmla="*/ 2322071 w 2437505"/>
              <a:gd name="connsiteY5" fmla="*/ 5019201 h 9438258"/>
              <a:gd name="connsiteX6" fmla="*/ 2318573 w 2437505"/>
              <a:gd name="connsiteY6" fmla="*/ 5331410 h 9438258"/>
              <a:gd name="connsiteX7" fmla="*/ 2321466 w 2437505"/>
              <a:gd name="connsiteY7" fmla="*/ 5886892 h 9438258"/>
              <a:gd name="connsiteX8" fmla="*/ 2320228 w 2437505"/>
              <a:gd name="connsiteY8" fmla="*/ 6919460 h 9438258"/>
              <a:gd name="connsiteX9" fmla="*/ 2273707 w 2437505"/>
              <a:gd name="connsiteY9" fmla="*/ 7625552 h 9438258"/>
              <a:gd name="connsiteX10" fmla="*/ 2242448 w 2437505"/>
              <a:gd name="connsiteY10" fmla="*/ 7971281 h 9438258"/>
              <a:gd name="connsiteX11" fmla="*/ 2174171 w 2437505"/>
              <a:gd name="connsiteY11" fmla="*/ 8502650 h 9438258"/>
              <a:gd name="connsiteX12" fmla="*/ 2134254 w 2437505"/>
              <a:gd name="connsiteY12" fmla="*/ 8809492 h 9438258"/>
              <a:gd name="connsiteX13" fmla="*/ 2054516 w 2437505"/>
              <a:gd name="connsiteY13" fmla="*/ 9035694 h 9438258"/>
              <a:gd name="connsiteX14" fmla="*/ 1136580 w 2437505"/>
              <a:gd name="connsiteY14" fmla="*/ 9407364 h 9438258"/>
              <a:gd name="connsiteX15" fmla="*/ 1341200 w 2437505"/>
              <a:gd name="connsiteY15" fmla="*/ 7400664 h 9438258"/>
              <a:gd name="connsiteX16" fmla="*/ 1109276 w 2437505"/>
              <a:gd name="connsiteY16" fmla="*/ 6022168 h 9438258"/>
              <a:gd name="connsiteX17" fmla="*/ 973263 w 2437505"/>
              <a:gd name="connsiteY17" fmla="*/ 5354490 h 9438258"/>
              <a:gd name="connsiteX18" fmla="*/ 638892 w 2437505"/>
              <a:gd name="connsiteY18" fmla="*/ 3485367 h 9438258"/>
              <a:gd name="connsiteX19" fmla="*/ 355055 w 2437505"/>
              <a:gd name="connsiteY19" fmla="*/ 1804814 h 9438258"/>
              <a:gd name="connsiteX20" fmla="*/ 0 w 2437505"/>
              <a:gd name="connsiteY20" fmla="*/ 1 h 9438258"/>
              <a:gd name="connsiteX21" fmla="*/ 800975 w 2437505"/>
              <a:gd name="connsiteY21" fmla="*/ 513744 h 9438258"/>
              <a:gd name="connsiteX0" fmla="*/ 800975 w 2437505"/>
              <a:gd name="connsiteY0" fmla="*/ 513742 h 9438254"/>
              <a:gd name="connsiteX1" fmla="*/ 2366776 w 2437505"/>
              <a:gd name="connsiteY1" fmla="*/ 1787825 h 9438254"/>
              <a:gd name="connsiteX2" fmla="*/ 2437505 w 2437505"/>
              <a:gd name="connsiteY2" fmla="*/ 1915862 h 9438254"/>
              <a:gd name="connsiteX3" fmla="*/ 2413265 w 2437505"/>
              <a:gd name="connsiteY3" fmla="*/ 2340173 h 9438254"/>
              <a:gd name="connsiteX4" fmla="*/ 2359051 w 2437505"/>
              <a:gd name="connsiteY4" fmla="*/ 3721685 h 9438254"/>
              <a:gd name="connsiteX5" fmla="*/ 2322071 w 2437505"/>
              <a:gd name="connsiteY5" fmla="*/ 5019199 h 9438254"/>
              <a:gd name="connsiteX6" fmla="*/ 2318573 w 2437505"/>
              <a:gd name="connsiteY6" fmla="*/ 5331408 h 9438254"/>
              <a:gd name="connsiteX7" fmla="*/ 2321466 w 2437505"/>
              <a:gd name="connsiteY7" fmla="*/ 5886890 h 9438254"/>
              <a:gd name="connsiteX8" fmla="*/ 2320228 w 2437505"/>
              <a:gd name="connsiteY8" fmla="*/ 6919458 h 9438254"/>
              <a:gd name="connsiteX9" fmla="*/ 2273707 w 2437505"/>
              <a:gd name="connsiteY9" fmla="*/ 7625550 h 9438254"/>
              <a:gd name="connsiteX10" fmla="*/ 2242448 w 2437505"/>
              <a:gd name="connsiteY10" fmla="*/ 7971279 h 9438254"/>
              <a:gd name="connsiteX11" fmla="*/ 2174171 w 2437505"/>
              <a:gd name="connsiteY11" fmla="*/ 8502648 h 9438254"/>
              <a:gd name="connsiteX12" fmla="*/ 2149735 w 2437505"/>
              <a:gd name="connsiteY12" fmla="*/ 8815836 h 9438254"/>
              <a:gd name="connsiteX13" fmla="*/ 2054516 w 2437505"/>
              <a:gd name="connsiteY13" fmla="*/ 9035692 h 9438254"/>
              <a:gd name="connsiteX14" fmla="*/ 1136580 w 2437505"/>
              <a:gd name="connsiteY14" fmla="*/ 9407362 h 9438254"/>
              <a:gd name="connsiteX15" fmla="*/ 1341200 w 2437505"/>
              <a:gd name="connsiteY15" fmla="*/ 7400662 h 9438254"/>
              <a:gd name="connsiteX16" fmla="*/ 1109276 w 2437505"/>
              <a:gd name="connsiteY16" fmla="*/ 6022166 h 9438254"/>
              <a:gd name="connsiteX17" fmla="*/ 973263 w 2437505"/>
              <a:gd name="connsiteY17" fmla="*/ 5354488 h 9438254"/>
              <a:gd name="connsiteX18" fmla="*/ 638892 w 2437505"/>
              <a:gd name="connsiteY18" fmla="*/ 3485365 h 9438254"/>
              <a:gd name="connsiteX19" fmla="*/ 355055 w 2437505"/>
              <a:gd name="connsiteY19" fmla="*/ 1804812 h 9438254"/>
              <a:gd name="connsiteX20" fmla="*/ 0 w 2437505"/>
              <a:gd name="connsiteY20" fmla="*/ -1 h 9438254"/>
              <a:gd name="connsiteX21" fmla="*/ 800975 w 2437505"/>
              <a:gd name="connsiteY21" fmla="*/ 513742 h 9438254"/>
              <a:gd name="connsiteX0" fmla="*/ 800975 w 2437505"/>
              <a:gd name="connsiteY0" fmla="*/ 513744 h 9438258"/>
              <a:gd name="connsiteX1" fmla="*/ 2366776 w 2437505"/>
              <a:gd name="connsiteY1" fmla="*/ 1787827 h 9438258"/>
              <a:gd name="connsiteX2" fmla="*/ 2437505 w 2437505"/>
              <a:gd name="connsiteY2" fmla="*/ 1915864 h 9438258"/>
              <a:gd name="connsiteX3" fmla="*/ 2413265 w 2437505"/>
              <a:gd name="connsiteY3" fmla="*/ 2340175 h 9438258"/>
              <a:gd name="connsiteX4" fmla="*/ 2359051 w 2437505"/>
              <a:gd name="connsiteY4" fmla="*/ 3721687 h 9438258"/>
              <a:gd name="connsiteX5" fmla="*/ 2322071 w 2437505"/>
              <a:gd name="connsiteY5" fmla="*/ 5019201 h 9438258"/>
              <a:gd name="connsiteX6" fmla="*/ 2318573 w 2437505"/>
              <a:gd name="connsiteY6" fmla="*/ 5331410 h 9438258"/>
              <a:gd name="connsiteX7" fmla="*/ 2321466 w 2437505"/>
              <a:gd name="connsiteY7" fmla="*/ 5886892 h 9438258"/>
              <a:gd name="connsiteX8" fmla="*/ 2320228 w 2437505"/>
              <a:gd name="connsiteY8" fmla="*/ 6919460 h 9438258"/>
              <a:gd name="connsiteX9" fmla="*/ 2273707 w 2437505"/>
              <a:gd name="connsiteY9" fmla="*/ 7625552 h 9438258"/>
              <a:gd name="connsiteX10" fmla="*/ 2242448 w 2437505"/>
              <a:gd name="connsiteY10" fmla="*/ 7971281 h 9438258"/>
              <a:gd name="connsiteX11" fmla="*/ 2174171 w 2437505"/>
              <a:gd name="connsiteY11" fmla="*/ 8502650 h 9438258"/>
              <a:gd name="connsiteX12" fmla="*/ 2169741 w 2437505"/>
              <a:gd name="connsiteY12" fmla="*/ 8812463 h 9438258"/>
              <a:gd name="connsiteX13" fmla="*/ 2054516 w 2437505"/>
              <a:gd name="connsiteY13" fmla="*/ 9035694 h 9438258"/>
              <a:gd name="connsiteX14" fmla="*/ 1136580 w 2437505"/>
              <a:gd name="connsiteY14" fmla="*/ 9407364 h 9438258"/>
              <a:gd name="connsiteX15" fmla="*/ 1341200 w 2437505"/>
              <a:gd name="connsiteY15" fmla="*/ 7400664 h 9438258"/>
              <a:gd name="connsiteX16" fmla="*/ 1109276 w 2437505"/>
              <a:gd name="connsiteY16" fmla="*/ 6022168 h 9438258"/>
              <a:gd name="connsiteX17" fmla="*/ 973263 w 2437505"/>
              <a:gd name="connsiteY17" fmla="*/ 5354490 h 9438258"/>
              <a:gd name="connsiteX18" fmla="*/ 638892 w 2437505"/>
              <a:gd name="connsiteY18" fmla="*/ 3485367 h 9438258"/>
              <a:gd name="connsiteX19" fmla="*/ 355055 w 2437505"/>
              <a:gd name="connsiteY19" fmla="*/ 1804814 h 9438258"/>
              <a:gd name="connsiteX20" fmla="*/ 0 w 2437505"/>
              <a:gd name="connsiteY20" fmla="*/ 1 h 9438258"/>
              <a:gd name="connsiteX21" fmla="*/ 800975 w 2437505"/>
              <a:gd name="connsiteY21" fmla="*/ 513744 h 9438258"/>
              <a:gd name="connsiteX0" fmla="*/ 800975 w 2437505"/>
              <a:gd name="connsiteY0" fmla="*/ 513742 h 9438254"/>
              <a:gd name="connsiteX1" fmla="*/ 2366776 w 2437505"/>
              <a:gd name="connsiteY1" fmla="*/ 1787825 h 9438254"/>
              <a:gd name="connsiteX2" fmla="*/ 2437505 w 2437505"/>
              <a:gd name="connsiteY2" fmla="*/ 1915862 h 9438254"/>
              <a:gd name="connsiteX3" fmla="*/ 2413265 w 2437505"/>
              <a:gd name="connsiteY3" fmla="*/ 2340173 h 9438254"/>
              <a:gd name="connsiteX4" fmla="*/ 2359051 w 2437505"/>
              <a:gd name="connsiteY4" fmla="*/ 3721685 h 9438254"/>
              <a:gd name="connsiteX5" fmla="*/ 2322071 w 2437505"/>
              <a:gd name="connsiteY5" fmla="*/ 5019199 h 9438254"/>
              <a:gd name="connsiteX6" fmla="*/ 2318573 w 2437505"/>
              <a:gd name="connsiteY6" fmla="*/ 5331408 h 9438254"/>
              <a:gd name="connsiteX7" fmla="*/ 2321466 w 2437505"/>
              <a:gd name="connsiteY7" fmla="*/ 5886890 h 9438254"/>
              <a:gd name="connsiteX8" fmla="*/ 2320228 w 2437505"/>
              <a:gd name="connsiteY8" fmla="*/ 6919458 h 9438254"/>
              <a:gd name="connsiteX9" fmla="*/ 2273707 w 2437505"/>
              <a:gd name="connsiteY9" fmla="*/ 7625550 h 9438254"/>
              <a:gd name="connsiteX10" fmla="*/ 2242448 w 2437505"/>
              <a:gd name="connsiteY10" fmla="*/ 7971279 h 9438254"/>
              <a:gd name="connsiteX11" fmla="*/ 2189177 w 2437505"/>
              <a:gd name="connsiteY11" fmla="*/ 8500115 h 9438254"/>
              <a:gd name="connsiteX12" fmla="*/ 2169741 w 2437505"/>
              <a:gd name="connsiteY12" fmla="*/ 8812461 h 9438254"/>
              <a:gd name="connsiteX13" fmla="*/ 2054516 w 2437505"/>
              <a:gd name="connsiteY13" fmla="*/ 9035692 h 9438254"/>
              <a:gd name="connsiteX14" fmla="*/ 1136580 w 2437505"/>
              <a:gd name="connsiteY14" fmla="*/ 9407362 h 9438254"/>
              <a:gd name="connsiteX15" fmla="*/ 1341200 w 2437505"/>
              <a:gd name="connsiteY15" fmla="*/ 7400662 h 9438254"/>
              <a:gd name="connsiteX16" fmla="*/ 1109276 w 2437505"/>
              <a:gd name="connsiteY16" fmla="*/ 6022166 h 9438254"/>
              <a:gd name="connsiteX17" fmla="*/ 973263 w 2437505"/>
              <a:gd name="connsiteY17" fmla="*/ 5354488 h 9438254"/>
              <a:gd name="connsiteX18" fmla="*/ 638892 w 2437505"/>
              <a:gd name="connsiteY18" fmla="*/ 3485365 h 9438254"/>
              <a:gd name="connsiteX19" fmla="*/ 355055 w 2437505"/>
              <a:gd name="connsiteY19" fmla="*/ 1804812 h 9438254"/>
              <a:gd name="connsiteX20" fmla="*/ 0 w 2437505"/>
              <a:gd name="connsiteY20" fmla="*/ -1 h 9438254"/>
              <a:gd name="connsiteX21" fmla="*/ 800975 w 2437505"/>
              <a:gd name="connsiteY21" fmla="*/ 513742 h 9438254"/>
              <a:gd name="connsiteX0" fmla="*/ 800975 w 2437505"/>
              <a:gd name="connsiteY0" fmla="*/ 513744 h 9438258"/>
              <a:gd name="connsiteX1" fmla="*/ 2366776 w 2437505"/>
              <a:gd name="connsiteY1" fmla="*/ 1787827 h 9438258"/>
              <a:gd name="connsiteX2" fmla="*/ 2437505 w 2437505"/>
              <a:gd name="connsiteY2" fmla="*/ 1915864 h 9438258"/>
              <a:gd name="connsiteX3" fmla="*/ 2413265 w 2437505"/>
              <a:gd name="connsiteY3" fmla="*/ 2340175 h 9438258"/>
              <a:gd name="connsiteX4" fmla="*/ 2359051 w 2437505"/>
              <a:gd name="connsiteY4" fmla="*/ 3721687 h 9438258"/>
              <a:gd name="connsiteX5" fmla="*/ 2322071 w 2437505"/>
              <a:gd name="connsiteY5" fmla="*/ 5019201 h 9438258"/>
              <a:gd name="connsiteX6" fmla="*/ 2318573 w 2437505"/>
              <a:gd name="connsiteY6" fmla="*/ 5331410 h 9438258"/>
              <a:gd name="connsiteX7" fmla="*/ 2321466 w 2437505"/>
              <a:gd name="connsiteY7" fmla="*/ 5886892 h 9438258"/>
              <a:gd name="connsiteX8" fmla="*/ 2320228 w 2437505"/>
              <a:gd name="connsiteY8" fmla="*/ 6919460 h 9438258"/>
              <a:gd name="connsiteX9" fmla="*/ 2273707 w 2437505"/>
              <a:gd name="connsiteY9" fmla="*/ 7625552 h 9438258"/>
              <a:gd name="connsiteX10" fmla="*/ 2242448 w 2437505"/>
              <a:gd name="connsiteY10" fmla="*/ 7971281 h 9438258"/>
              <a:gd name="connsiteX11" fmla="*/ 2189177 w 2437505"/>
              <a:gd name="connsiteY11" fmla="*/ 8500117 h 9438258"/>
              <a:gd name="connsiteX12" fmla="*/ 2169741 w 2437505"/>
              <a:gd name="connsiteY12" fmla="*/ 8812463 h 9438258"/>
              <a:gd name="connsiteX13" fmla="*/ 2127339 w 2437505"/>
              <a:gd name="connsiteY13" fmla="*/ 8963075 h 9438258"/>
              <a:gd name="connsiteX14" fmla="*/ 2054516 w 2437505"/>
              <a:gd name="connsiteY14" fmla="*/ 9035694 h 9438258"/>
              <a:gd name="connsiteX15" fmla="*/ 1136580 w 2437505"/>
              <a:gd name="connsiteY15" fmla="*/ 9407364 h 9438258"/>
              <a:gd name="connsiteX16" fmla="*/ 1341200 w 2437505"/>
              <a:gd name="connsiteY16" fmla="*/ 7400664 h 9438258"/>
              <a:gd name="connsiteX17" fmla="*/ 1109276 w 2437505"/>
              <a:gd name="connsiteY17" fmla="*/ 6022168 h 9438258"/>
              <a:gd name="connsiteX18" fmla="*/ 973263 w 2437505"/>
              <a:gd name="connsiteY18" fmla="*/ 5354490 h 9438258"/>
              <a:gd name="connsiteX19" fmla="*/ 638892 w 2437505"/>
              <a:gd name="connsiteY19" fmla="*/ 3485367 h 9438258"/>
              <a:gd name="connsiteX20" fmla="*/ 355055 w 2437505"/>
              <a:gd name="connsiteY20" fmla="*/ 1804814 h 9438258"/>
              <a:gd name="connsiteX21" fmla="*/ 0 w 2437505"/>
              <a:gd name="connsiteY21" fmla="*/ 1 h 9438258"/>
              <a:gd name="connsiteX22" fmla="*/ 800975 w 2437505"/>
              <a:gd name="connsiteY22" fmla="*/ 513744 h 9438258"/>
              <a:gd name="connsiteX0" fmla="*/ 800975 w 2437505"/>
              <a:gd name="connsiteY0" fmla="*/ 513742 h 9438254"/>
              <a:gd name="connsiteX1" fmla="*/ 2366776 w 2437505"/>
              <a:gd name="connsiteY1" fmla="*/ 1787825 h 9438254"/>
              <a:gd name="connsiteX2" fmla="*/ 2437505 w 2437505"/>
              <a:gd name="connsiteY2" fmla="*/ 1915862 h 9438254"/>
              <a:gd name="connsiteX3" fmla="*/ 2413265 w 2437505"/>
              <a:gd name="connsiteY3" fmla="*/ 2340173 h 9438254"/>
              <a:gd name="connsiteX4" fmla="*/ 2359051 w 2437505"/>
              <a:gd name="connsiteY4" fmla="*/ 3721685 h 9438254"/>
              <a:gd name="connsiteX5" fmla="*/ 2322071 w 2437505"/>
              <a:gd name="connsiteY5" fmla="*/ 5019199 h 9438254"/>
              <a:gd name="connsiteX6" fmla="*/ 2318573 w 2437505"/>
              <a:gd name="connsiteY6" fmla="*/ 5331408 h 9438254"/>
              <a:gd name="connsiteX7" fmla="*/ 2321466 w 2437505"/>
              <a:gd name="connsiteY7" fmla="*/ 5886890 h 9438254"/>
              <a:gd name="connsiteX8" fmla="*/ 2320228 w 2437505"/>
              <a:gd name="connsiteY8" fmla="*/ 6919458 h 9438254"/>
              <a:gd name="connsiteX9" fmla="*/ 2273707 w 2437505"/>
              <a:gd name="connsiteY9" fmla="*/ 7625550 h 9438254"/>
              <a:gd name="connsiteX10" fmla="*/ 2242448 w 2437505"/>
              <a:gd name="connsiteY10" fmla="*/ 7971279 h 9438254"/>
              <a:gd name="connsiteX11" fmla="*/ 2189177 w 2437505"/>
              <a:gd name="connsiteY11" fmla="*/ 8500115 h 9438254"/>
              <a:gd name="connsiteX12" fmla="*/ 2169741 w 2437505"/>
              <a:gd name="connsiteY12" fmla="*/ 8812461 h 9438254"/>
              <a:gd name="connsiteX13" fmla="*/ 2054516 w 2437505"/>
              <a:gd name="connsiteY13" fmla="*/ 9035692 h 9438254"/>
              <a:gd name="connsiteX14" fmla="*/ 1136580 w 2437505"/>
              <a:gd name="connsiteY14" fmla="*/ 9407362 h 9438254"/>
              <a:gd name="connsiteX15" fmla="*/ 1341200 w 2437505"/>
              <a:gd name="connsiteY15" fmla="*/ 7400662 h 9438254"/>
              <a:gd name="connsiteX16" fmla="*/ 1109276 w 2437505"/>
              <a:gd name="connsiteY16" fmla="*/ 6022166 h 9438254"/>
              <a:gd name="connsiteX17" fmla="*/ 973263 w 2437505"/>
              <a:gd name="connsiteY17" fmla="*/ 5354488 h 9438254"/>
              <a:gd name="connsiteX18" fmla="*/ 638892 w 2437505"/>
              <a:gd name="connsiteY18" fmla="*/ 3485365 h 9438254"/>
              <a:gd name="connsiteX19" fmla="*/ 355055 w 2437505"/>
              <a:gd name="connsiteY19" fmla="*/ 1804812 h 9438254"/>
              <a:gd name="connsiteX20" fmla="*/ 0 w 2437505"/>
              <a:gd name="connsiteY20" fmla="*/ -1 h 9438254"/>
              <a:gd name="connsiteX21" fmla="*/ 800975 w 2437505"/>
              <a:gd name="connsiteY21" fmla="*/ 513742 h 9438254"/>
              <a:gd name="connsiteX0" fmla="*/ 800975 w 2437505"/>
              <a:gd name="connsiteY0" fmla="*/ 513744 h 9445172"/>
              <a:gd name="connsiteX1" fmla="*/ 2366776 w 2437505"/>
              <a:gd name="connsiteY1" fmla="*/ 1787827 h 9445172"/>
              <a:gd name="connsiteX2" fmla="*/ 2437505 w 2437505"/>
              <a:gd name="connsiteY2" fmla="*/ 1915864 h 9445172"/>
              <a:gd name="connsiteX3" fmla="*/ 2413265 w 2437505"/>
              <a:gd name="connsiteY3" fmla="*/ 2340175 h 9445172"/>
              <a:gd name="connsiteX4" fmla="*/ 2359051 w 2437505"/>
              <a:gd name="connsiteY4" fmla="*/ 3721687 h 9445172"/>
              <a:gd name="connsiteX5" fmla="*/ 2322071 w 2437505"/>
              <a:gd name="connsiteY5" fmla="*/ 5019201 h 9445172"/>
              <a:gd name="connsiteX6" fmla="*/ 2318573 w 2437505"/>
              <a:gd name="connsiteY6" fmla="*/ 5331410 h 9445172"/>
              <a:gd name="connsiteX7" fmla="*/ 2321466 w 2437505"/>
              <a:gd name="connsiteY7" fmla="*/ 5886892 h 9445172"/>
              <a:gd name="connsiteX8" fmla="*/ 2320228 w 2437505"/>
              <a:gd name="connsiteY8" fmla="*/ 6919460 h 9445172"/>
              <a:gd name="connsiteX9" fmla="*/ 2273707 w 2437505"/>
              <a:gd name="connsiteY9" fmla="*/ 7625552 h 9445172"/>
              <a:gd name="connsiteX10" fmla="*/ 2242448 w 2437505"/>
              <a:gd name="connsiteY10" fmla="*/ 7971281 h 9445172"/>
              <a:gd name="connsiteX11" fmla="*/ 2189177 w 2437505"/>
              <a:gd name="connsiteY11" fmla="*/ 8500117 h 9445172"/>
              <a:gd name="connsiteX12" fmla="*/ 2169741 w 2437505"/>
              <a:gd name="connsiteY12" fmla="*/ 8812463 h 9445172"/>
              <a:gd name="connsiteX13" fmla="*/ 1868259 w 2437505"/>
              <a:gd name="connsiteY13" fmla="*/ 9138805 h 9445172"/>
              <a:gd name="connsiteX14" fmla="*/ 1136580 w 2437505"/>
              <a:gd name="connsiteY14" fmla="*/ 9407364 h 9445172"/>
              <a:gd name="connsiteX15" fmla="*/ 1341200 w 2437505"/>
              <a:gd name="connsiteY15" fmla="*/ 7400664 h 9445172"/>
              <a:gd name="connsiteX16" fmla="*/ 1109276 w 2437505"/>
              <a:gd name="connsiteY16" fmla="*/ 6022168 h 9445172"/>
              <a:gd name="connsiteX17" fmla="*/ 973263 w 2437505"/>
              <a:gd name="connsiteY17" fmla="*/ 5354490 h 9445172"/>
              <a:gd name="connsiteX18" fmla="*/ 638892 w 2437505"/>
              <a:gd name="connsiteY18" fmla="*/ 3485367 h 9445172"/>
              <a:gd name="connsiteX19" fmla="*/ 355055 w 2437505"/>
              <a:gd name="connsiteY19" fmla="*/ 1804814 h 9445172"/>
              <a:gd name="connsiteX20" fmla="*/ 0 w 2437505"/>
              <a:gd name="connsiteY20" fmla="*/ 1 h 9445172"/>
              <a:gd name="connsiteX21" fmla="*/ 800975 w 2437505"/>
              <a:gd name="connsiteY21" fmla="*/ 513744 h 9445172"/>
              <a:gd name="connsiteX0" fmla="*/ 752609 w 2437505"/>
              <a:gd name="connsiteY0" fmla="*/ 710047 h 9445170"/>
              <a:gd name="connsiteX1" fmla="*/ 2366776 w 2437505"/>
              <a:gd name="connsiteY1" fmla="*/ 1787825 h 9445170"/>
              <a:gd name="connsiteX2" fmla="*/ 2437505 w 2437505"/>
              <a:gd name="connsiteY2" fmla="*/ 1915862 h 9445170"/>
              <a:gd name="connsiteX3" fmla="*/ 2413265 w 2437505"/>
              <a:gd name="connsiteY3" fmla="*/ 2340173 h 9445170"/>
              <a:gd name="connsiteX4" fmla="*/ 2359051 w 2437505"/>
              <a:gd name="connsiteY4" fmla="*/ 3721685 h 9445170"/>
              <a:gd name="connsiteX5" fmla="*/ 2322071 w 2437505"/>
              <a:gd name="connsiteY5" fmla="*/ 5019199 h 9445170"/>
              <a:gd name="connsiteX6" fmla="*/ 2318573 w 2437505"/>
              <a:gd name="connsiteY6" fmla="*/ 5331408 h 9445170"/>
              <a:gd name="connsiteX7" fmla="*/ 2321466 w 2437505"/>
              <a:gd name="connsiteY7" fmla="*/ 5886890 h 9445170"/>
              <a:gd name="connsiteX8" fmla="*/ 2320228 w 2437505"/>
              <a:gd name="connsiteY8" fmla="*/ 6919458 h 9445170"/>
              <a:gd name="connsiteX9" fmla="*/ 2273707 w 2437505"/>
              <a:gd name="connsiteY9" fmla="*/ 7625550 h 9445170"/>
              <a:gd name="connsiteX10" fmla="*/ 2242448 w 2437505"/>
              <a:gd name="connsiteY10" fmla="*/ 7971279 h 9445170"/>
              <a:gd name="connsiteX11" fmla="*/ 2189177 w 2437505"/>
              <a:gd name="connsiteY11" fmla="*/ 8500115 h 9445170"/>
              <a:gd name="connsiteX12" fmla="*/ 2169741 w 2437505"/>
              <a:gd name="connsiteY12" fmla="*/ 8812461 h 9445170"/>
              <a:gd name="connsiteX13" fmla="*/ 1868259 w 2437505"/>
              <a:gd name="connsiteY13" fmla="*/ 9138803 h 9445170"/>
              <a:gd name="connsiteX14" fmla="*/ 1136580 w 2437505"/>
              <a:gd name="connsiteY14" fmla="*/ 9407362 h 9445170"/>
              <a:gd name="connsiteX15" fmla="*/ 1341200 w 2437505"/>
              <a:gd name="connsiteY15" fmla="*/ 7400662 h 9445170"/>
              <a:gd name="connsiteX16" fmla="*/ 1109276 w 2437505"/>
              <a:gd name="connsiteY16" fmla="*/ 6022166 h 9445170"/>
              <a:gd name="connsiteX17" fmla="*/ 973263 w 2437505"/>
              <a:gd name="connsiteY17" fmla="*/ 5354488 h 9445170"/>
              <a:gd name="connsiteX18" fmla="*/ 638892 w 2437505"/>
              <a:gd name="connsiteY18" fmla="*/ 3485365 h 9445170"/>
              <a:gd name="connsiteX19" fmla="*/ 355055 w 2437505"/>
              <a:gd name="connsiteY19" fmla="*/ 1804812 h 9445170"/>
              <a:gd name="connsiteX20" fmla="*/ 0 w 2437505"/>
              <a:gd name="connsiteY20" fmla="*/ -1 h 9445170"/>
              <a:gd name="connsiteX21" fmla="*/ 752609 w 2437505"/>
              <a:gd name="connsiteY21" fmla="*/ 710047 h 9445170"/>
              <a:gd name="connsiteX0" fmla="*/ 752609 w 2413729"/>
              <a:gd name="connsiteY0" fmla="*/ 710049 h 9445172"/>
              <a:gd name="connsiteX1" fmla="*/ 2366776 w 2413729"/>
              <a:gd name="connsiteY1" fmla="*/ 1787827 h 9445172"/>
              <a:gd name="connsiteX2" fmla="*/ 2280202 w 2413729"/>
              <a:gd name="connsiteY2" fmla="*/ 2276889 h 9445172"/>
              <a:gd name="connsiteX3" fmla="*/ 2413265 w 2413729"/>
              <a:gd name="connsiteY3" fmla="*/ 2340175 h 9445172"/>
              <a:gd name="connsiteX4" fmla="*/ 2359051 w 2413729"/>
              <a:gd name="connsiteY4" fmla="*/ 3721687 h 9445172"/>
              <a:gd name="connsiteX5" fmla="*/ 2322071 w 2413729"/>
              <a:gd name="connsiteY5" fmla="*/ 5019201 h 9445172"/>
              <a:gd name="connsiteX6" fmla="*/ 2318573 w 2413729"/>
              <a:gd name="connsiteY6" fmla="*/ 5331410 h 9445172"/>
              <a:gd name="connsiteX7" fmla="*/ 2321466 w 2413729"/>
              <a:gd name="connsiteY7" fmla="*/ 5886892 h 9445172"/>
              <a:gd name="connsiteX8" fmla="*/ 2320228 w 2413729"/>
              <a:gd name="connsiteY8" fmla="*/ 6919460 h 9445172"/>
              <a:gd name="connsiteX9" fmla="*/ 2273707 w 2413729"/>
              <a:gd name="connsiteY9" fmla="*/ 7625552 h 9445172"/>
              <a:gd name="connsiteX10" fmla="*/ 2242448 w 2413729"/>
              <a:gd name="connsiteY10" fmla="*/ 7971281 h 9445172"/>
              <a:gd name="connsiteX11" fmla="*/ 2189177 w 2413729"/>
              <a:gd name="connsiteY11" fmla="*/ 8500117 h 9445172"/>
              <a:gd name="connsiteX12" fmla="*/ 2169741 w 2413729"/>
              <a:gd name="connsiteY12" fmla="*/ 8812463 h 9445172"/>
              <a:gd name="connsiteX13" fmla="*/ 1868259 w 2413729"/>
              <a:gd name="connsiteY13" fmla="*/ 9138805 h 9445172"/>
              <a:gd name="connsiteX14" fmla="*/ 1136580 w 2413729"/>
              <a:gd name="connsiteY14" fmla="*/ 9407364 h 9445172"/>
              <a:gd name="connsiteX15" fmla="*/ 1341200 w 2413729"/>
              <a:gd name="connsiteY15" fmla="*/ 7400664 h 9445172"/>
              <a:gd name="connsiteX16" fmla="*/ 1109276 w 2413729"/>
              <a:gd name="connsiteY16" fmla="*/ 6022168 h 9445172"/>
              <a:gd name="connsiteX17" fmla="*/ 973263 w 2413729"/>
              <a:gd name="connsiteY17" fmla="*/ 5354490 h 9445172"/>
              <a:gd name="connsiteX18" fmla="*/ 638892 w 2413729"/>
              <a:gd name="connsiteY18" fmla="*/ 3485367 h 9445172"/>
              <a:gd name="connsiteX19" fmla="*/ 355055 w 2413729"/>
              <a:gd name="connsiteY19" fmla="*/ 1804814 h 9445172"/>
              <a:gd name="connsiteX20" fmla="*/ 0 w 2413729"/>
              <a:gd name="connsiteY20" fmla="*/ 1 h 9445172"/>
              <a:gd name="connsiteX21" fmla="*/ 752609 w 2413729"/>
              <a:gd name="connsiteY21" fmla="*/ 710049 h 9445172"/>
              <a:gd name="connsiteX0" fmla="*/ 752609 w 2413729"/>
              <a:gd name="connsiteY0" fmla="*/ 710047 h 9445170"/>
              <a:gd name="connsiteX1" fmla="*/ 2178900 w 2413729"/>
              <a:gd name="connsiteY1" fmla="*/ 2237627 h 9445170"/>
              <a:gd name="connsiteX2" fmla="*/ 2280202 w 2413729"/>
              <a:gd name="connsiteY2" fmla="*/ 2276887 h 9445170"/>
              <a:gd name="connsiteX3" fmla="*/ 2413265 w 2413729"/>
              <a:gd name="connsiteY3" fmla="*/ 2340173 h 9445170"/>
              <a:gd name="connsiteX4" fmla="*/ 2359051 w 2413729"/>
              <a:gd name="connsiteY4" fmla="*/ 3721685 h 9445170"/>
              <a:gd name="connsiteX5" fmla="*/ 2322071 w 2413729"/>
              <a:gd name="connsiteY5" fmla="*/ 5019199 h 9445170"/>
              <a:gd name="connsiteX6" fmla="*/ 2318573 w 2413729"/>
              <a:gd name="connsiteY6" fmla="*/ 5331408 h 9445170"/>
              <a:gd name="connsiteX7" fmla="*/ 2321466 w 2413729"/>
              <a:gd name="connsiteY7" fmla="*/ 5886890 h 9445170"/>
              <a:gd name="connsiteX8" fmla="*/ 2320228 w 2413729"/>
              <a:gd name="connsiteY8" fmla="*/ 6919458 h 9445170"/>
              <a:gd name="connsiteX9" fmla="*/ 2273707 w 2413729"/>
              <a:gd name="connsiteY9" fmla="*/ 7625550 h 9445170"/>
              <a:gd name="connsiteX10" fmla="*/ 2242448 w 2413729"/>
              <a:gd name="connsiteY10" fmla="*/ 7971279 h 9445170"/>
              <a:gd name="connsiteX11" fmla="*/ 2189177 w 2413729"/>
              <a:gd name="connsiteY11" fmla="*/ 8500115 h 9445170"/>
              <a:gd name="connsiteX12" fmla="*/ 2169741 w 2413729"/>
              <a:gd name="connsiteY12" fmla="*/ 8812461 h 9445170"/>
              <a:gd name="connsiteX13" fmla="*/ 1868259 w 2413729"/>
              <a:gd name="connsiteY13" fmla="*/ 9138803 h 9445170"/>
              <a:gd name="connsiteX14" fmla="*/ 1136580 w 2413729"/>
              <a:gd name="connsiteY14" fmla="*/ 9407362 h 9445170"/>
              <a:gd name="connsiteX15" fmla="*/ 1341200 w 2413729"/>
              <a:gd name="connsiteY15" fmla="*/ 7400662 h 9445170"/>
              <a:gd name="connsiteX16" fmla="*/ 1109276 w 2413729"/>
              <a:gd name="connsiteY16" fmla="*/ 6022166 h 9445170"/>
              <a:gd name="connsiteX17" fmla="*/ 973263 w 2413729"/>
              <a:gd name="connsiteY17" fmla="*/ 5354488 h 9445170"/>
              <a:gd name="connsiteX18" fmla="*/ 638892 w 2413729"/>
              <a:gd name="connsiteY18" fmla="*/ 3485365 h 9445170"/>
              <a:gd name="connsiteX19" fmla="*/ 355055 w 2413729"/>
              <a:gd name="connsiteY19" fmla="*/ 1804812 h 9445170"/>
              <a:gd name="connsiteX20" fmla="*/ 0 w 2413729"/>
              <a:gd name="connsiteY20" fmla="*/ -1 h 9445170"/>
              <a:gd name="connsiteX21" fmla="*/ 752609 w 2413729"/>
              <a:gd name="connsiteY21" fmla="*/ 710047 h 9445170"/>
              <a:gd name="connsiteX0" fmla="*/ 724254 w 2413729"/>
              <a:gd name="connsiteY0" fmla="*/ 840264 h 9445172"/>
              <a:gd name="connsiteX1" fmla="*/ 2178900 w 2413729"/>
              <a:gd name="connsiteY1" fmla="*/ 2237629 h 9445172"/>
              <a:gd name="connsiteX2" fmla="*/ 2280202 w 2413729"/>
              <a:gd name="connsiteY2" fmla="*/ 2276889 h 9445172"/>
              <a:gd name="connsiteX3" fmla="*/ 2413265 w 2413729"/>
              <a:gd name="connsiteY3" fmla="*/ 2340175 h 9445172"/>
              <a:gd name="connsiteX4" fmla="*/ 2359051 w 2413729"/>
              <a:gd name="connsiteY4" fmla="*/ 3721687 h 9445172"/>
              <a:gd name="connsiteX5" fmla="*/ 2322071 w 2413729"/>
              <a:gd name="connsiteY5" fmla="*/ 5019201 h 9445172"/>
              <a:gd name="connsiteX6" fmla="*/ 2318573 w 2413729"/>
              <a:gd name="connsiteY6" fmla="*/ 5331410 h 9445172"/>
              <a:gd name="connsiteX7" fmla="*/ 2321466 w 2413729"/>
              <a:gd name="connsiteY7" fmla="*/ 5886892 h 9445172"/>
              <a:gd name="connsiteX8" fmla="*/ 2320228 w 2413729"/>
              <a:gd name="connsiteY8" fmla="*/ 6919460 h 9445172"/>
              <a:gd name="connsiteX9" fmla="*/ 2273707 w 2413729"/>
              <a:gd name="connsiteY9" fmla="*/ 7625552 h 9445172"/>
              <a:gd name="connsiteX10" fmla="*/ 2242448 w 2413729"/>
              <a:gd name="connsiteY10" fmla="*/ 7971281 h 9445172"/>
              <a:gd name="connsiteX11" fmla="*/ 2189177 w 2413729"/>
              <a:gd name="connsiteY11" fmla="*/ 8500117 h 9445172"/>
              <a:gd name="connsiteX12" fmla="*/ 2169741 w 2413729"/>
              <a:gd name="connsiteY12" fmla="*/ 8812463 h 9445172"/>
              <a:gd name="connsiteX13" fmla="*/ 1868259 w 2413729"/>
              <a:gd name="connsiteY13" fmla="*/ 9138805 h 9445172"/>
              <a:gd name="connsiteX14" fmla="*/ 1136580 w 2413729"/>
              <a:gd name="connsiteY14" fmla="*/ 9407364 h 9445172"/>
              <a:gd name="connsiteX15" fmla="*/ 1341200 w 2413729"/>
              <a:gd name="connsiteY15" fmla="*/ 7400664 h 9445172"/>
              <a:gd name="connsiteX16" fmla="*/ 1109276 w 2413729"/>
              <a:gd name="connsiteY16" fmla="*/ 6022168 h 9445172"/>
              <a:gd name="connsiteX17" fmla="*/ 973263 w 2413729"/>
              <a:gd name="connsiteY17" fmla="*/ 5354490 h 9445172"/>
              <a:gd name="connsiteX18" fmla="*/ 638892 w 2413729"/>
              <a:gd name="connsiteY18" fmla="*/ 3485367 h 9445172"/>
              <a:gd name="connsiteX19" fmla="*/ 355055 w 2413729"/>
              <a:gd name="connsiteY19" fmla="*/ 1804814 h 9445172"/>
              <a:gd name="connsiteX20" fmla="*/ 0 w 2413729"/>
              <a:gd name="connsiteY20" fmla="*/ 1 h 9445172"/>
              <a:gd name="connsiteX21" fmla="*/ 724254 w 2413729"/>
              <a:gd name="connsiteY21" fmla="*/ 840264 h 9445172"/>
              <a:gd name="connsiteX0" fmla="*/ 724254 w 2413729"/>
              <a:gd name="connsiteY0" fmla="*/ 915763 h 9520671"/>
              <a:gd name="connsiteX1" fmla="*/ 2178900 w 2413729"/>
              <a:gd name="connsiteY1" fmla="*/ 2313128 h 9520671"/>
              <a:gd name="connsiteX2" fmla="*/ 2280202 w 2413729"/>
              <a:gd name="connsiteY2" fmla="*/ 2352388 h 9520671"/>
              <a:gd name="connsiteX3" fmla="*/ 2413265 w 2413729"/>
              <a:gd name="connsiteY3" fmla="*/ 2415674 h 9520671"/>
              <a:gd name="connsiteX4" fmla="*/ 2359051 w 2413729"/>
              <a:gd name="connsiteY4" fmla="*/ 3797186 h 9520671"/>
              <a:gd name="connsiteX5" fmla="*/ 2322071 w 2413729"/>
              <a:gd name="connsiteY5" fmla="*/ 5094700 h 9520671"/>
              <a:gd name="connsiteX6" fmla="*/ 2318573 w 2413729"/>
              <a:gd name="connsiteY6" fmla="*/ 5406909 h 9520671"/>
              <a:gd name="connsiteX7" fmla="*/ 2321466 w 2413729"/>
              <a:gd name="connsiteY7" fmla="*/ 5962391 h 9520671"/>
              <a:gd name="connsiteX8" fmla="*/ 2320228 w 2413729"/>
              <a:gd name="connsiteY8" fmla="*/ 6994959 h 9520671"/>
              <a:gd name="connsiteX9" fmla="*/ 2273707 w 2413729"/>
              <a:gd name="connsiteY9" fmla="*/ 7701051 h 9520671"/>
              <a:gd name="connsiteX10" fmla="*/ 2242448 w 2413729"/>
              <a:gd name="connsiteY10" fmla="*/ 8046780 h 9520671"/>
              <a:gd name="connsiteX11" fmla="*/ 2189177 w 2413729"/>
              <a:gd name="connsiteY11" fmla="*/ 8575616 h 9520671"/>
              <a:gd name="connsiteX12" fmla="*/ 2169741 w 2413729"/>
              <a:gd name="connsiteY12" fmla="*/ 8887962 h 9520671"/>
              <a:gd name="connsiteX13" fmla="*/ 1868259 w 2413729"/>
              <a:gd name="connsiteY13" fmla="*/ 9214304 h 9520671"/>
              <a:gd name="connsiteX14" fmla="*/ 1136580 w 2413729"/>
              <a:gd name="connsiteY14" fmla="*/ 9482863 h 9520671"/>
              <a:gd name="connsiteX15" fmla="*/ 1341200 w 2413729"/>
              <a:gd name="connsiteY15" fmla="*/ 7476163 h 9520671"/>
              <a:gd name="connsiteX16" fmla="*/ 1109276 w 2413729"/>
              <a:gd name="connsiteY16" fmla="*/ 6097667 h 9520671"/>
              <a:gd name="connsiteX17" fmla="*/ 973263 w 2413729"/>
              <a:gd name="connsiteY17" fmla="*/ 5429989 h 9520671"/>
              <a:gd name="connsiteX18" fmla="*/ 638892 w 2413729"/>
              <a:gd name="connsiteY18" fmla="*/ 3560866 h 9520671"/>
              <a:gd name="connsiteX19" fmla="*/ 355055 w 2413729"/>
              <a:gd name="connsiteY19" fmla="*/ 1880313 h 9520671"/>
              <a:gd name="connsiteX20" fmla="*/ 0 w 2413729"/>
              <a:gd name="connsiteY20" fmla="*/ 75500 h 9520671"/>
              <a:gd name="connsiteX21" fmla="*/ 429578 w 2413729"/>
              <a:gd name="connsiteY21" fmla="*/ 362990 h 9520671"/>
              <a:gd name="connsiteX22" fmla="*/ 724254 w 2413729"/>
              <a:gd name="connsiteY22" fmla="*/ 915763 h 9520671"/>
              <a:gd name="connsiteX0" fmla="*/ 724254 w 2413729"/>
              <a:gd name="connsiteY0" fmla="*/ 915763 h 9520671"/>
              <a:gd name="connsiteX1" fmla="*/ 2178900 w 2413729"/>
              <a:gd name="connsiteY1" fmla="*/ 2313128 h 9520671"/>
              <a:gd name="connsiteX2" fmla="*/ 2280202 w 2413729"/>
              <a:gd name="connsiteY2" fmla="*/ 2352388 h 9520671"/>
              <a:gd name="connsiteX3" fmla="*/ 2413265 w 2413729"/>
              <a:gd name="connsiteY3" fmla="*/ 2415674 h 9520671"/>
              <a:gd name="connsiteX4" fmla="*/ 2359051 w 2413729"/>
              <a:gd name="connsiteY4" fmla="*/ 3797186 h 9520671"/>
              <a:gd name="connsiteX5" fmla="*/ 2322071 w 2413729"/>
              <a:gd name="connsiteY5" fmla="*/ 5094700 h 9520671"/>
              <a:gd name="connsiteX6" fmla="*/ 2318573 w 2413729"/>
              <a:gd name="connsiteY6" fmla="*/ 5406909 h 9520671"/>
              <a:gd name="connsiteX7" fmla="*/ 2321466 w 2413729"/>
              <a:gd name="connsiteY7" fmla="*/ 5962391 h 9520671"/>
              <a:gd name="connsiteX8" fmla="*/ 2320228 w 2413729"/>
              <a:gd name="connsiteY8" fmla="*/ 6994959 h 9520671"/>
              <a:gd name="connsiteX9" fmla="*/ 2273707 w 2413729"/>
              <a:gd name="connsiteY9" fmla="*/ 7701051 h 9520671"/>
              <a:gd name="connsiteX10" fmla="*/ 2242448 w 2413729"/>
              <a:gd name="connsiteY10" fmla="*/ 8046780 h 9520671"/>
              <a:gd name="connsiteX11" fmla="*/ 2189177 w 2413729"/>
              <a:gd name="connsiteY11" fmla="*/ 8575616 h 9520671"/>
              <a:gd name="connsiteX12" fmla="*/ 2169741 w 2413729"/>
              <a:gd name="connsiteY12" fmla="*/ 8887962 h 9520671"/>
              <a:gd name="connsiteX13" fmla="*/ 1868259 w 2413729"/>
              <a:gd name="connsiteY13" fmla="*/ 9214304 h 9520671"/>
              <a:gd name="connsiteX14" fmla="*/ 1136580 w 2413729"/>
              <a:gd name="connsiteY14" fmla="*/ 9482863 h 9520671"/>
              <a:gd name="connsiteX15" fmla="*/ 1341200 w 2413729"/>
              <a:gd name="connsiteY15" fmla="*/ 7476163 h 9520671"/>
              <a:gd name="connsiteX16" fmla="*/ 1109276 w 2413729"/>
              <a:gd name="connsiteY16" fmla="*/ 6097667 h 9520671"/>
              <a:gd name="connsiteX17" fmla="*/ 973263 w 2413729"/>
              <a:gd name="connsiteY17" fmla="*/ 5429989 h 9520671"/>
              <a:gd name="connsiteX18" fmla="*/ 638892 w 2413729"/>
              <a:gd name="connsiteY18" fmla="*/ 3560866 h 9520671"/>
              <a:gd name="connsiteX19" fmla="*/ 355055 w 2413729"/>
              <a:gd name="connsiteY19" fmla="*/ 1880313 h 9520671"/>
              <a:gd name="connsiteX20" fmla="*/ 0 w 2413729"/>
              <a:gd name="connsiteY20" fmla="*/ 75500 h 9520671"/>
              <a:gd name="connsiteX21" fmla="*/ 429578 w 2413729"/>
              <a:gd name="connsiteY21" fmla="*/ 362990 h 9520671"/>
              <a:gd name="connsiteX22" fmla="*/ 724254 w 2413729"/>
              <a:gd name="connsiteY22" fmla="*/ 915763 h 9520671"/>
              <a:gd name="connsiteX0" fmla="*/ 724254 w 2413729"/>
              <a:gd name="connsiteY0" fmla="*/ 915763 h 9520671"/>
              <a:gd name="connsiteX1" fmla="*/ 2017198 w 2413729"/>
              <a:gd name="connsiteY1" fmla="*/ 2152281 h 9520671"/>
              <a:gd name="connsiteX2" fmla="*/ 2280202 w 2413729"/>
              <a:gd name="connsiteY2" fmla="*/ 2352388 h 9520671"/>
              <a:gd name="connsiteX3" fmla="*/ 2413265 w 2413729"/>
              <a:gd name="connsiteY3" fmla="*/ 2415674 h 9520671"/>
              <a:gd name="connsiteX4" fmla="*/ 2359051 w 2413729"/>
              <a:gd name="connsiteY4" fmla="*/ 3797186 h 9520671"/>
              <a:gd name="connsiteX5" fmla="*/ 2322071 w 2413729"/>
              <a:gd name="connsiteY5" fmla="*/ 5094700 h 9520671"/>
              <a:gd name="connsiteX6" fmla="*/ 2318573 w 2413729"/>
              <a:gd name="connsiteY6" fmla="*/ 5406909 h 9520671"/>
              <a:gd name="connsiteX7" fmla="*/ 2321466 w 2413729"/>
              <a:gd name="connsiteY7" fmla="*/ 5962391 h 9520671"/>
              <a:gd name="connsiteX8" fmla="*/ 2320228 w 2413729"/>
              <a:gd name="connsiteY8" fmla="*/ 6994959 h 9520671"/>
              <a:gd name="connsiteX9" fmla="*/ 2273707 w 2413729"/>
              <a:gd name="connsiteY9" fmla="*/ 7701051 h 9520671"/>
              <a:gd name="connsiteX10" fmla="*/ 2242448 w 2413729"/>
              <a:gd name="connsiteY10" fmla="*/ 8046780 h 9520671"/>
              <a:gd name="connsiteX11" fmla="*/ 2189177 w 2413729"/>
              <a:gd name="connsiteY11" fmla="*/ 8575616 h 9520671"/>
              <a:gd name="connsiteX12" fmla="*/ 2169741 w 2413729"/>
              <a:gd name="connsiteY12" fmla="*/ 8887962 h 9520671"/>
              <a:gd name="connsiteX13" fmla="*/ 1868259 w 2413729"/>
              <a:gd name="connsiteY13" fmla="*/ 9214304 h 9520671"/>
              <a:gd name="connsiteX14" fmla="*/ 1136580 w 2413729"/>
              <a:gd name="connsiteY14" fmla="*/ 9482863 h 9520671"/>
              <a:gd name="connsiteX15" fmla="*/ 1341200 w 2413729"/>
              <a:gd name="connsiteY15" fmla="*/ 7476163 h 9520671"/>
              <a:gd name="connsiteX16" fmla="*/ 1109276 w 2413729"/>
              <a:gd name="connsiteY16" fmla="*/ 6097667 h 9520671"/>
              <a:gd name="connsiteX17" fmla="*/ 973263 w 2413729"/>
              <a:gd name="connsiteY17" fmla="*/ 5429989 h 9520671"/>
              <a:gd name="connsiteX18" fmla="*/ 638892 w 2413729"/>
              <a:gd name="connsiteY18" fmla="*/ 3560866 h 9520671"/>
              <a:gd name="connsiteX19" fmla="*/ 355055 w 2413729"/>
              <a:gd name="connsiteY19" fmla="*/ 1880313 h 9520671"/>
              <a:gd name="connsiteX20" fmla="*/ 0 w 2413729"/>
              <a:gd name="connsiteY20" fmla="*/ 75500 h 9520671"/>
              <a:gd name="connsiteX21" fmla="*/ 429578 w 2413729"/>
              <a:gd name="connsiteY21" fmla="*/ 362990 h 9520671"/>
              <a:gd name="connsiteX22" fmla="*/ 724254 w 2413729"/>
              <a:gd name="connsiteY22" fmla="*/ 915763 h 9520671"/>
              <a:gd name="connsiteX0" fmla="*/ 724254 w 2413784"/>
              <a:gd name="connsiteY0" fmla="*/ 915763 h 9520671"/>
              <a:gd name="connsiteX1" fmla="*/ 2017198 w 2413784"/>
              <a:gd name="connsiteY1" fmla="*/ 2152281 h 9520671"/>
              <a:gd name="connsiteX2" fmla="*/ 2296885 w 2413784"/>
              <a:gd name="connsiteY2" fmla="*/ 2224145 h 9520671"/>
              <a:gd name="connsiteX3" fmla="*/ 2413265 w 2413784"/>
              <a:gd name="connsiteY3" fmla="*/ 2415674 h 9520671"/>
              <a:gd name="connsiteX4" fmla="*/ 2359051 w 2413784"/>
              <a:gd name="connsiteY4" fmla="*/ 3797186 h 9520671"/>
              <a:gd name="connsiteX5" fmla="*/ 2322071 w 2413784"/>
              <a:gd name="connsiteY5" fmla="*/ 5094700 h 9520671"/>
              <a:gd name="connsiteX6" fmla="*/ 2318573 w 2413784"/>
              <a:gd name="connsiteY6" fmla="*/ 5406909 h 9520671"/>
              <a:gd name="connsiteX7" fmla="*/ 2321466 w 2413784"/>
              <a:gd name="connsiteY7" fmla="*/ 5962391 h 9520671"/>
              <a:gd name="connsiteX8" fmla="*/ 2320228 w 2413784"/>
              <a:gd name="connsiteY8" fmla="*/ 6994959 h 9520671"/>
              <a:gd name="connsiteX9" fmla="*/ 2273707 w 2413784"/>
              <a:gd name="connsiteY9" fmla="*/ 7701051 h 9520671"/>
              <a:gd name="connsiteX10" fmla="*/ 2242448 w 2413784"/>
              <a:gd name="connsiteY10" fmla="*/ 8046780 h 9520671"/>
              <a:gd name="connsiteX11" fmla="*/ 2189177 w 2413784"/>
              <a:gd name="connsiteY11" fmla="*/ 8575616 h 9520671"/>
              <a:gd name="connsiteX12" fmla="*/ 2169741 w 2413784"/>
              <a:gd name="connsiteY12" fmla="*/ 8887962 h 9520671"/>
              <a:gd name="connsiteX13" fmla="*/ 1868259 w 2413784"/>
              <a:gd name="connsiteY13" fmla="*/ 9214304 h 9520671"/>
              <a:gd name="connsiteX14" fmla="*/ 1136580 w 2413784"/>
              <a:gd name="connsiteY14" fmla="*/ 9482863 h 9520671"/>
              <a:gd name="connsiteX15" fmla="*/ 1341200 w 2413784"/>
              <a:gd name="connsiteY15" fmla="*/ 7476163 h 9520671"/>
              <a:gd name="connsiteX16" fmla="*/ 1109276 w 2413784"/>
              <a:gd name="connsiteY16" fmla="*/ 6097667 h 9520671"/>
              <a:gd name="connsiteX17" fmla="*/ 973263 w 2413784"/>
              <a:gd name="connsiteY17" fmla="*/ 5429989 h 9520671"/>
              <a:gd name="connsiteX18" fmla="*/ 638892 w 2413784"/>
              <a:gd name="connsiteY18" fmla="*/ 3560866 h 9520671"/>
              <a:gd name="connsiteX19" fmla="*/ 355055 w 2413784"/>
              <a:gd name="connsiteY19" fmla="*/ 1880313 h 9520671"/>
              <a:gd name="connsiteX20" fmla="*/ 0 w 2413784"/>
              <a:gd name="connsiteY20" fmla="*/ 75500 h 9520671"/>
              <a:gd name="connsiteX21" fmla="*/ 429578 w 2413784"/>
              <a:gd name="connsiteY21" fmla="*/ 362990 h 9520671"/>
              <a:gd name="connsiteX22" fmla="*/ 724254 w 2413784"/>
              <a:gd name="connsiteY22" fmla="*/ 915763 h 9520671"/>
              <a:gd name="connsiteX0" fmla="*/ 724254 w 2413784"/>
              <a:gd name="connsiteY0" fmla="*/ 915763 h 9520671"/>
              <a:gd name="connsiteX1" fmla="*/ 2033881 w 2413784"/>
              <a:gd name="connsiteY1" fmla="*/ 2024037 h 9520671"/>
              <a:gd name="connsiteX2" fmla="*/ 2296885 w 2413784"/>
              <a:gd name="connsiteY2" fmla="*/ 2224145 h 9520671"/>
              <a:gd name="connsiteX3" fmla="*/ 2413265 w 2413784"/>
              <a:gd name="connsiteY3" fmla="*/ 2415674 h 9520671"/>
              <a:gd name="connsiteX4" fmla="*/ 2359051 w 2413784"/>
              <a:gd name="connsiteY4" fmla="*/ 3797186 h 9520671"/>
              <a:gd name="connsiteX5" fmla="*/ 2322071 w 2413784"/>
              <a:gd name="connsiteY5" fmla="*/ 5094700 h 9520671"/>
              <a:gd name="connsiteX6" fmla="*/ 2318573 w 2413784"/>
              <a:gd name="connsiteY6" fmla="*/ 5406909 h 9520671"/>
              <a:gd name="connsiteX7" fmla="*/ 2321466 w 2413784"/>
              <a:gd name="connsiteY7" fmla="*/ 5962391 h 9520671"/>
              <a:gd name="connsiteX8" fmla="*/ 2320228 w 2413784"/>
              <a:gd name="connsiteY8" fmla="*/ 6994959 h 9520671"/>
              <a:gd name="connsiteX9" fmla="*/ 2273707 w 2413784"/>
              <a:gd name="connsiteY9" fmla="*/ 7701051 h 9520671"/>
              <a:gd name="connsiteX10" fmla="*/ 2242448 w 2413784"/>
              <a:gd name="connsiteY10" fmla="*/ 8046780 h 9520671"/>
              <a:gd name="connsiteX11" fmla="*/ 2189177 w 2413784"/>
              <a:gd name="connsiteY11" fmla="*/ 8575616 h 9520671"/>
              <a:gd name="connsiteX12" fmla="*/ 2169741 w 2413784"/>
              <a:gd name="connsiteY12" fmla="*/ 8887962 h 9520671"/>
              <a:gd name="connsiteX13" fmla="*/ 1868259 w 2413784"/>
              <a:gd name="connsiteY13" fmla="*/ 9214304 h 9520671"/>
              <a:gd name="connsiteX14" fmla="*/ 1136580 w 2413784"/>
              <a:gd name="connsiteY14" fmla="*/ 9482863 h 9520671"/>
              <a:gd name="connsiteX15" fmla="*/ 1341200 w 2413784"/>
              <a:gd name="connsiteY15" fmla="*/ 7476163 h 9520671"/>
              <a:gd name="connsiteX16" fmla="*/ 1109276 w 2413784"/>
              <a:gd name="connsiteY16" fmla="*/ 6097667 h 9520671"/>
              <a:gd name="connsiteX17" fmla="*/ 973263 w 2413784"/>
              <a:gd name="connsiteY17" fmla="*/ 5429989 h 9520671"/>
              <a:gd name="connsiteX18" fmla="*/ 638892 w 2413784"/>
              <a:gd name="connsiteY18" fmla="*/ 3560866 h 9520671"/>
              <a:gd name="connsiteX19" fmla="*/ 355055 w 2413784"/>
              <a:gd name="connsiteY19" fmla="*/ 1880313 h 9520671"/>
              <a:gd name="connsiteX20" fmla="*/ 0 w 2413784"/>
              <a:gd name="connsiteY20" fmla="*/ 75500 h 9520671"/>
              <a:gd name="connsiteX21" fmla="*/ 429578 w 2413784"/>
              <a:gd name="connsiteY21" fmla="*/ 362990 h 9520671"/>
              <a:gd name="connsiteX22" fmla="*/ 724254 w 2413784"/>
              <a:gd name="connsiteY22" fmla="*/ 915763 h 9520671"/>
              <a:gd name="connsiteX0" fmla="*/ 789838 w 2413784"/>
              <a:gd name="connsiteY0" fmla="*/ 821074 h 9520671"/>
              <a:gd name="connsiteX1" fmla="*/ 2033881 w 2413784"/>
              <a:gd name="connsiteY1" fmla="*/ 2024037 h 9520671"/>
              <a:gd name="connsiteX2" fmla="*/ 2296885 w 2413784"/>
              <a:gd name="connsiteY2" fmla="*/ 2224145 h 9520671"/>
              <a:gd name="connsiteX3" fmla="*/ 2413265 w 2413784"/>
              <a:gd name="connsiteY3" fmla="*/ 2415674 h 9520671"/>
              <a:gd name="connsiteX4" fmla="*/ 2359051 w 2413784"/>
              <a:gd name="connsiteY4" fmla="*/ 3797186 h 9520671"/>
              <a:gd name="connsiteX5" fmla="*/ 2322071 w 2413784"/>
              <a:gd name="connsiteY5" fmla="*/ 5094700 h 9520671"/>
              <a:gd name="connsiteX6" fmla="*/ 2318573 w 2413784"/>
              <a:gd name="connsiteY6" fmla="*/ 5406909 h 9520671"/>
              <a:gd name="connsiteX7" fmla="*/ 2321466 w 2413784"/>
              <a:gd name="connsiteY7" fmla="*/ 5962391 h 9520671"/>
              <a:gd name="connsiteX8" fmla="*/ 2320228 w 2413784"/>
              <a:gd name="connsiteY8" fmla="*/ 6994959 h 9520671"/>
              <a:gd name="connsiteX9" fmla="*/ 2273707 w 2413784"/>
              <a:gd name="connsiteY9" fmla="*/ 7701051 h 9520671"/>
              <a:gd name="connsiteX10" fmla="*/ 2242448 w 2413784"/>
              <a:gd name="connsiteY10" fmla="*/ 8046780 h 9520671"/>
              <a:gd name="connsiteX11" fmla="*/ 2189177 w 2413784"/>
              <a:gd name="connsiteY11" fmla="*/ 8575616 h 9520671"/>
              <a:gd name="connsiteX12" fmla="*/ 2169741 w 2413784"/>
              <a:gd name="connsiteY12" fmla="*/ 8887962 h 9520671"/>
              <a:gd name="connsiteX13" fmla="*/ 1868259 w 2413784"/>
              <a:gd name="connsiteY13" fmla="*/ 9214304 h 9520671"/>
              <a:gd name="connsiteX14" fmla="*/ 1136580 w 2413784"/>
              <a:gd name="connsiteY14" fmla="*/ 9482863 h 9520671"/>
              <a:gd name="connsiteX15" fmla="*/ 1341200 w 2413784"/>
              <a:gd name="connsiteY15" fmla="*/ 7476163 h 9520671"/>
              <a:gd name="connsiteX16" fmla="*/ 1109276 w 2413784"/>
              <a:gd name="connsiteY16" fmla="*/ 6097667 h 9520671"/>
              <a:gd name="connsiteX17" fmla="*/ 973263 w 2413784"/>
              <a:gd name="connsiteY17" fmla="*/ 5429989 h 9520671"/>
              <a:gd name="connsiteX18" fmla="*/ 638892 w 2413784"/>
              <a:gd name="connsiteY18" fmla="*/ 3560866 h 9520671"/>
              <a:gd name="connsiteX19" fmla="*/ 355055 w 2413784"/>
              <a:gd name="connsiteY19" fmla="*/ 1880313 h 9520671"/>
              <a:gd name="connsiteX20" fmla="*/ 0 w 2413784"/>
              <a:gd name="connsiteY20" fmla="*/ 75500 h 9520671"/>
              <a:gd name="connsiteX21" fmla="*/ 429578 w 2413784"/>
              <a:gd name="connsiteY21" fmla="*/ 362990 h 9520671"/>
              <a:gd name="connsiteX22" fmla="*/ 789838 w 2413784"/>
              <a:gd name="connsiteY22" fmla="*/ 821074 h 9520671"/>
              <a:gd name="connsiteX0" fmla="*/ 758156 w 2413784"/>
              <a:gd name="connsiteY0" fmla="*/ 889134 h 9520671"/>
              <a:gd name="connsiteX1" fmla="*/ 2033881 w 2413784"/>
              <a:gd name="connsiteY1" fmla="*/ 2024037 h 9520671"/>
              <a:gd name="connsiteX2" fmla="*/ 2296885 w 2413784"/>
              <a:gd name="connsiteY2" fmla="*/ 2224145 h 9520671"/>
              <a:gd name="connsiteX3" fmla="*/ 2413265 w 2413784"/>
              <a:gd name="connsiteY3" fmla="*/ 2415674 h 9520671"/>
              <a:gd name="connsiteX4" fmla="*/ 2359051 w 2413784"/>
              <a:gd name="connsiteY4" fmla="*/ 3797186 h 9520671"/>
              <a:gd name="connsiteX5" fmla="*/ 2322071 w 2413784"/>
              <a:gd name="connsiteY5" fmla="*/ 5094700 h 9520671"/>
              <a:gd name="connsiteX6" fmla="*/ 2318573 w 2413784"/>
              <a:gd name="connsiteY6" fmla="*/ 5406909 h 9520671"/>
              <a:gd name="connsiteX7" fmla="*/ 2321466 w 2413784"/>
              <a:gd name="connsiteY7" fmla="*/ 5962391 h 9520671"/>
              <a:gd name="connsiteX8" fmla="*/ 2320228 w 2413784"/>
              <a:gd name="connsiteY8" fmla="*/ 6994959 h 9520671"/>
              <a:gd name="connsiteX9" fmla="*/ 2273707 w 2413784"/>
              <a:gd name="connsiteY9" fmla="*/ 7701051 h 9520671"/>
              <a:gd name="connsiteX10" fmla="*/ 2242448 w 2413784"/>
              <a:gd name="connsiteY10" fmla="*/ 8046780 h 9520671"/>
              <a:gd name="connsiteX11" fmla="*/ 2189177 w 2413784"/>
              <a:gd name="connsiteY11" fmla="*/ 8575616 h 9520671"/>
              <a:gd name="connsiteX12" fmla="*/ 2169741 w 2413784"/>
              <a:gd name="connsiteY12" fmla="*/ 8887962 h 9520671"/>
              <a:gd name="connsiteX13" fmla="*/ 1868259 w 2413784"/>
              <a:gd name="connsiteY13" fmla="*/ 9214304 h 9520671"/>
              <a:gd name="connsiteX14" fmla="*/ 1136580 w 2413784"/>
              <a:gd name="connsiteY14" fmla="*/ 9482863 h 9520671"/>
              <a:gd name="connsiteX15" fmla="*/ 1341200 w 2413784"/>
              <a:gd name="connsiteY15" fmla="*/ 7476163 h 9520671"/>
              <a:gd name="connsiteX16" fmla="*/ 1109276 w 2413784"/>
              <a:gd name="connsiteY16" fmla="*/ 6097667 h 9520671"/>
              <a:gd name="connsiteX17" fmla="*/ 973263 w 2413784"/>
              <a:gd name="connsiteY17" fmla="*/ 5429989 h 9520671"/>
              <a:gd name="connsiteX18" fmla="*/ 638892 w 2413784"/>
              <a:gd name="connsiteY18" fmla="*/ 3560866 h 9520671"/>
              <a:gd name="connsiteX19" fmla="*/ 355055 w 2413784"/>
              <a:gd name="connsiteY19" fmla="*/ 1880313 h 9520671"/>
              <a:gd name="connsiteX20" fmla="*/ 0 w 2413784"/>
              <a:gd name="connsiteY20" fmla="*/ 75500 h 9520671"/>
              <a:gd name="connsiteX21" fmla="*/ 429578 w 2413784"/>
              <a:gd name="connsiteY21" fmla="*/ 362990 h 9520671"/>
              <a:gd name="connsiteX22" fmla="*/ 758156 w 2413784"/>
              <a:gd name="connsiteY22" fmla="*/ 889134 h 9520671"/>
              <a:gd name="connsiteX0" fmla="*/ 753124 w 2413784"/>
              <a:gd name="connsiteY0" fmla="*/ 792856 h 9518344"/>
              <a:gd name="connsiteX1" fmla="*/ 2033881 w 2413784"/>
              <a:gd name="connsiteY1" fmla="*/ 2021710 h 9518344"/>
              <a:gd name="connsiteX2" fmla="*/ 2296885 w 2413784"/>
              <a:gd name="connsiteY2" fmla="*/ 2221818 h 9518344"/>
              <a:gd name="connsiteX3" fmla="*/ 2413265 w 2413784"/>
              <a:gd name="connsiteY3" fmla="*/ 2413347 h 9518344"/>
              <a:gd name="connsiteX4" fmla="*/ 2359051 w 2413784"/>
              <a:gd name="connsiteY4" fmla="*/ 3794859 h 9518344"/>
              <a:gd name="connsiteX5" fmla="*/ 2322071 w 2413784"/>
              <a:gd name="connsiteY5" fmla="*/ 5092373 h 9518344"/>
              <a:gd name="connsiteX6" fmla="*/ 2318573 w 2413784"/>
              <a:gd name="connsiteY6" fmla="*/ 5404582 h 9518344"/>
              <a:gd name="connsiteX7" fmla="*/ 2321466 w 2413784"/>
              <a:gd name="connsiteY7" fmla="*/ 5960064 h 9518344"/>
              <a:gd name="connsiteX8" fmla="*/ 2320228 w 2413784"/>
              <a:gd name="connsiteY8" fmla="*/ 6992632 h 9518344"/>
              <a:gd name="connsiteX9" fmla="*/ 2273707 w 2413784"/>
              <a:gd name="connsiteY9" fmla="*/ 7698724 h 9518344"/>
              <a:gd name="connsiteX10" fmla="*/ 2242448 w 2413784"/>
              <a:gd name="connsiteY10" fmla="*/ 8044453 h 9518344"/>
              <a:gd name="connsiteX11" fmla="*/ 2189177 w 2413784"/>
              <a:gd name="connsiteY11" fmla="*/ 8573289 h 9518344"/>
              <a:gd name="connsiteX12" fmla="*/ 2169741 w 2413784"/>
              <a:gd name="connsiteY12" fmla="*/ 8885635 h 9518344"/>
              <a:gd name="connsiteX13" fmla="*/ 1868259 w 2413784"/>
              <a:gd name="connsiteY13" fmla="*/ 9211977 h 9518344"/>
              <a:gd name="connsiteX14" fmla="*/ 1136580 w 2413784"/>
              <a:gd name="connsiteY14" fmla="*/ 9480536 h 9518344"/>
              <a:gd name="connsiteX15" fmla="*/ 1341200 w 2413784"/>
              <a:gd name="connsiteY15" fmla="*/ 7473836 h 9518344"/>
              <a:gd name="connsiteX16" fmla="*/ 1109276 w 2413784"/>
              <a:gd name="connsiteY16" fmla="*/ 6095340 h 9518344"/>
              <a:gd name="connsiteX17" fmla="*/ 973263 w 2413784"/>
              <a:gd name="connsiteY17" fmla="*/ 5427662 h 9518344"/>
              <a:gd name="connsiteX18" fmla="*/ 638892 w 2413784"/>
              <a:gd name="connsiteY18" fmla="*/ 3558539 h 9518344"/>
              <a:gd name="connsiteX19" fmla="*/ 355055 w 2413784"/>
              <a:gd name="connsiteY19" fmla="*/ 1877986 h 9518344"/>
              <a:gd name="connsiteX20" fmla="*/ 0 w 2413784"/>
              <a:gd name="connsiteY20" fmla="*/ 73173 h 9518344"/>
              <a:gd name="connsiteX21" fmla="*/ 429578 w 2413784"/>
              <a:gd name="connsiteY21" fmla="*/ 360663 h 9518344"/>
              <a:gd name="connsiteX22" fmla="*/ 753124 w 2413784"/>
              <a:gd name="connsiteY22" fmla="*/ 792856 h 9518344"/>
              <a:gd name="connsiteX0" fmla="*/ 753124 w 2413784"/>
              <a:gd name="connsiteY0" fmla="*/ 792856 h 9518344"/>
              <a:gd name="connsiteX1" fmla="*/ 2048006 w 2413784"/>
              <a:gd name="connsiteY1" fmla="*/ 1886604 h 9518344"/>
              <a:gd name="connsiteX2" fmla="*/ 2296885 w 2413784"/>
              <a:gd name="connsiteY2" fmla="*/ 2221818 h 9518344"/>
              <a:gd name="connsiteX3" fmla="*/ 2413265 w 2413784"/>
              <a:gd name="connsiteY3" fmla="*/ 2413347 h 9518344"/>
              <a:gd name="connsiteX4" fmla="*/ 2359051 w 2413784"/>
              <a:gd name="connsiteY4" fmla="*/ 3794859 h 9518344"/>
              <a:gd name="connsiteX5" fmla="*/ 2322071 w 2413784"/>
              <a:gd name="connsiteY5" fmla="*/ 5092373 h 9518344"/>
              <a:gd name="connsiteX6" fmla="*/ 2318573 w 2413784"/>
              <a:gd name="connsiteY6" fmla="*/ 5404582 h 9518344"/>
              <a:gd name="connsiteX7" fmla="*/ 2321466 w 2413784"/>
              <a:gd name="connsiteY7" fmla="*/ 5960064 h 9518344"/>
              <a:gd name="connsiteX8" fmla="*/ 2320228 w 2413784"/>
              <a:gd name="connsiteY8" fmla="*/ 6992632 h 9518344"/>
              <a:gd name="connsiteX9" fmla="*/ 2273707 w 2413784"/>
              <a:gd name="connsiteY9" fmla="*/ 7698724 h 9518344"/>
              <a:gd name="connsiteX10" fmla="*/ 2242448 w 2413784"/>
              <a:gd name="connsiteY10" fmla="*/ 8044453 h 9518344"/>
              <a:gd name="connsiteX11" fmla="*/ 2189177 w 2413784"/>
              <a:gd name="connsiteY11" fmla="*/ 8573289 h 9518344"/>
              <a:gd name="connsiteX12" fmla="*/ 2169741 w 2413784"/>
              <a:gd name="connsiteY12" fmla="*/ 8885635 h 9518344"/>
              <a:gd name="connsiteX13" fmla="*/ 1868259 w 2413784"/>
              <a:gd name="connsiteY13" fmla="*/ 9211977 h 9518344"/>
              <a:gd name="connsiteX14" fmla="*/ 1136580 w 2413784"/>
              <a:gd name="connsiteY14" fmla="*/ 9480536 h 9518344"/>
              <a:gd name="connsiteX15" fmla="*/ 1341200 w 2413784"/>
              <a:gd name="connsiteY15" fmla="*/ 7473836 h 9518344"/>
              <a:gd name="connsiteX16" fmla="*/ 1109276 w 2413784"/>
              <a:gd name="connsiteY16" fmla="*/ 6095340 h 9518344"/>
              <a:gd name="connsiteX17" fmla="*/ 973263 w 2413784"/>
              <a:gd name="connsiteY17" fmla="*/ 5427662 h 9518344"/>
              <a:gd name="connsiteX18" fmla="*/ 638892 w 2413784"/>
              <a:gd name="connsiteY18" fmla="*/ 3558539 h 9518344"/>
              <a:gd name="connsiteX19" fmla="*/ 355055 w 2413784"/>
              <a:gd name="connsiteY19" fmla="*/ 1877986 h 9518344"/>
              <a:gd name="connsiteX20" fmla="*/ 0 w 2413784"/>
              <a:gd name="connsiteY20" fmla="*/ 73173 h 9518344"/>
              <a:gd name="connsiteX21" fmla="*/ 429578 w 2413784"/>
              <a:gd name="connsiteY21" fmla="*/ 360663 h 9518344"/>
              <a:gd name="connsiteX22" fmla="*/ 753124 w 2413784"/>
              <a:gd name="connsiteY22" fmla="*/ 792856 h 9518344"/>
              <a:gd name="connsiteX0" fmla="*/ 753124 w 2414460"/>
              <a:gd name="connsiteY0" fmla="*/ 792856 h 9518344"/>
              <a:gd name="connsiteX1" fmla="*/ 2048006 w 2414460"/>
              <a:gd name="connsiteY1" fmla="*/ 1886604 h 9518344"/>
              <a:gd name="connsiteX2" fmla="*/ 2377538 w 2414460"/>
              <a:gd name="connsiteY2" fmla="*/ 2132365 h 9518344"/>
              <a:gd name="connsiteX3" fmla="*/ 2413265 w 2414460"/>
              <a:gd name="connsiteY3" fmla="*/ 2413347 h 9518344"/>
              <a:gd name="connsiteX4" fmla="*/ 2359051 w 2414460"/>
              <a:gd name="connsiteY4" fmla="*/ 3794859 h 9518344"/>
              <a:gd name="connsiteX5" fmla="*/ 2322071 w 2414460"/>
              <a:gd name="connsiteY5" fmla="*/ 5092373 h 9518344"/>
              <a:gd name="connsiteX6" fmla="*/ 2318573 w 2414460"/>
              <a:gd name="connsiteY6" fmla="*/ 5404582 h 9518344"/>
              <a:gd name="connsiteX7" fmla="*/ 2321466 w 2414460"/>
              <a:gd name="connsiteY7" fmla="*/ 5960064 h 9518344"/>
              <a:gd name="connsiteX8" fmla="*/ 2320228 w 2414460"/>
              <a:gd name="connsiteY8" fmla="*/ 6992632 h 9518344"/>
              <a:gd name="connsiteX9" fmla="*/ 2273707 w 2414460"/>
              <a:gd name="connsiteY9" fmla="*/ 7698724 h 9518344"/>
              <a:gd name="connsiteX10" fmla="*/ 2242448 w 2414460"/>
              <a:gd name="connsiteY10" fmla="*/ 8044453 h 9518344"/>
              <a:gd name="connsiteX11" fmla="*/ 2189177 w 2414460"/>
              <a:gd name="connsiteY11" fmla="*/ 8573289 h 9518344"/>
              <a:gd name="connsiteX12" fmla="*/ 2169741 w 2414460"/>
              <a:gd name="connsiteY12" fmla="*/ 8885635 h 9518344"/>
              <a:gd name="connsiteX13" fmla="*/ 1868259 w 2414460"/>
              <a:gd name="connsiteY13" fmla="*/ 9211977 h 9518344"/>
              <a:gd name="connsiteX14" fmla="*/ 1136580 w 2414460"/>
              <a:gd name="connsiteY14" fmla="*/ 9480536 h 9518344"/>
              <a:gd name="connsiteX15" fmla="*/ 1341200 w 2414460"/>
              <a:gd name="connsiteY15" fmla="*/ 7473836 h 9518344"/>
              <a:gd name="connsiteX16" fmla="*/ 1109276 w 2414460"/>
              <a:gd name="connsiteY16" fmla="*/ 6095340 h 9518344"/>
              <a:gd name="connsiteX17" fmla="*/ 973263 w 2414460"/>
              <a:gd name="connsiteY17" fmla="*/ 5427662 h 9518344"/>
              <a:gd name="connsiteX18" fmla="*/ 638892 w 2414460"/>
              <a:gd name="connsiteY18" fmla="*/ 3558539 h 9518344"/>
              <a:gd name="connsiteX19" fmla="*/ 355055 w 2414460"/>
              <a:gd name="connsiteY19" fmla="*/ 1877986 h 9518344"/>
              <a:gd name="connsiteX20" fmla="*/ 0 w 2414460"/>
              <a:gd name="connsiteY20" fmla="*/ 73173 h 9518344"/>
              <a:gd name="connsiteX21" fmla="*/ 429578 w 2414460"/>
              <a:gd name="connsiteY21" fmla="*/ 360663 h 9518344"/>
              <a:gd name="connsiteX22" fmla="*/ 753124 w 2414460"/>
              <a:gd name="connsiteY22" fmla="*/ 792856 h 9518344"/>
              <a:gd name="connsiteX0" fmla="*/ 753124 w 2420904"/>
              <a:gd name="connsiteY0" fmla="*/ 792856 h 9518344"/>
              <a:gd name="connsiteX1" fmla="*/ 2048006 w 2420904"/>
              <a:gd name="connsiteY1" fmla="*/ 1886604 h 9518344"/>
              <a:gd name="connsiteX2" fmla="*/ 2377538 w 2420904"/>
              <a:gd name="connsiteY2" fmla="*/ 2132365 h 9518344"/>
              <a:gd name="connsiteX3" fmla="*/ 2419824 w 2420904"/>
              <a:gd name="connsiteY3" fmla="*/ 2336400 h 9518344"/>
              <a:gd name="connsiteX4" fmla="*/ 2359051 w 2420904"/>
              <a:gd name="connsiteY4" fmla="*/ 3794859 h 9518344"/>
              <a:gd name="connsiteX5" fmla="*/ 2322071 w 2420904"/>
              <a:gd name="connsiteY5" fmla="*/ 5092373 h 9518344"/>
              <a:gd name="connsiteX6" fmla="*/ 2318573 w 2420904"/>
              <a:gd name="connsiteY6" fmla="*/ 5404582 h 9518344"/>
              <a:gd name="connsiteX7" fmla="*/ 2321466 w 2420904"/>
              <a:gd name="connsiteY7" fmla="*/ 5960064 h 9518344"/>
              <a:gd name="connsiteX8" fmla="*/ 2320228 w 2420904"/>
              <a:gd name="connsiteY8" fmla="*/ 6992632 h 9518344"/>
              <a:gd name="connsiteX9" fmla="*/ 2273707 w 2420904"/>
              <a:gd name="connsiteY9" fmla="*/ 7698724 h 9518344"/>
              <a:gd name="connsiteX10" fmla="*/ 2242448 w 2420904"/>
              <a:gd name="connsiteY10" fmla="*/ 8044453 h 9518344"/>
              <a:gd name="connsiteX11" fmla="*/ 2189177 w 2420904"/>
              <a:gd name="connsiteY11" fmla="*/ 8573289 h 9518344"/>
              <a:gd name="connsiteX12" fmla="*/ 2169741 w 2420904"/>
              <a:gd name="connsiteY12" fmla="*/ 8885635 h 9518344"/>
              <a:gd name="connsiteX13" fmla="*/ 1868259 w 2420904"/>
              <a:gd name="connsiteY13" fmla="*/ 9211977 h 9518344"/>
              <a:gd name="connsiteX14" fmla="*/ 1136580 w 2420904"/>
              <a:gd name="connsiteY14" fmla="*/ 9480536 h 9518344"/>
              <a:gd name="connsiteX15" fmla="*/ 1341200 w 2420904"/>
              <a:gd name="connsiteY15" fmla="*/ 7473836 h 9518344"/>
              <a:gd name="connsiteX16" fmla="*/ 1109276 w 2420904"/>
              <a:gd name="connsiteY16" fmla="*/ 6095340 h 9518344"/>
              <a:gd name="connsiteX17" fmla="*/ 973263 w 2420904"/>
              <a:gd name="connsiteY17" fmla="*/ 5427662 h 9518344"/>
              <a:gd name="connsiteX18" fmla="*/ 638892 w 2420904"/>
              <a:gd name="connsiteY18" fmla="*/ 3558539 h 9518344"/>
              <a:gd name="connsiteX19" fmla="*/ 355055 w 2420904"/>
              <a:gd name="connsiteY19" fmla="*/ 1877986 h 9518344"/>
              <a:gd name="connsiteX20" fmla="*/ 0 w 2420904"/>
              <a:gd name="connsiteY20" fmla="*/ 73173 h 9518344"/>
              <a:gd name="connsiteX21" fmla="*/ 429578 w 2420904"/>
              <a:gd name="connsiteY21" fmla="*/ 360663 h 9518344"/>
              <a:gd name="connsiteX22" fmla="*/ 753124 w 2420904"/>
              <a:gd name="connsiteY22" fmla="*/ 792856 h 9518344"/>
              <a:gd name="connsiteX0" fmla="*/ 753124 w 2420904"/>
              <a:gd name="connsiteY0" fmla="*/ 792856 h 9623647"/>
              <a:gd name="connsiteX1" fmla="*/ 2048006 w 2420904"/>
              <a:gd name="connsiteY1" fmla="*/ 1886604 h 9623647"/>
              <a:gd name="connsiteX2" fmla="*/ 2377538 w 2420904"/>
              <a:gd name="connsiteY2" fmla="*/ 2132365 h 9623647"/>
              <a:gd name="connsiteX3" fmla="*/ 2419824 w 2420904"/>
              <a:gd name="connsiteY3" fmla="*/ 2336400 h 9623647"/>
              <a:gd name="connsiteX4" fmla="*/ 2359051 w 2420904"/>
              <a:gd name="connsiteY4" fmla="*/ 3794859 h 9623647"/>
              <a:gd name="connsiteX5" fmla="*/ 2322071 w 2420904"/>
              <a:gd name="connsiteY5" fmla="*/ 5092373 h 9623647"/>
              <a:gd name="connsiteX6" fmla="*/ 2318573 w 2420904"/>
              <a:gd name="connsiteY6" fmla="*/ 5404582 h 9623647"/>
              <a:gd name="connsiteX7" fmla="*/ 2321466 w 2420904"/>
              <a:gd name="connsiteY7" fmla="*/ 5960064 h 9623647"/>
              <a:gd name="connsiteX8" fmla="*/ 2320228 w 2420904"/>
              <a:gd name="connsiteY8" fmla="*/ 6992632 h 9623647"/>
              <a:gd name="connsiteX9" fmla="*/ 2273707 w 2420904"/>
              <a:gd name="connsiteY9" fmla="*/ 7698724 h 9623647"/>
              <a:gd name="connsiteX10" fmla="*/ 2242448 w 2420904"/>
              <a:gd name="connsiteY10" fmla="*/ 8044453 h 9623647"/>
              <a:gd name="connsiteX11" fmla="*/ 2189177 w 2420904"/>
              <a:gd name="connsiteY11" fmla="*/ 8573289 h 9623647"/>
              <a:gd name="connsiteX12" fmla="*/ 2169741 w 2420904"/>
              <a:gd name="connsiteY12" fmla="*/ 8885635 h 9623647"/>
              <a:gd name="connsiteX13" fmla="*/ 1868259 w 2420904"/>
              <a:gd name="connsiteY13" fmla="*/ 9211977 h 9623647"/>
              <a:gd name="connsiteX14" fmla="*/ 1142618 w 2420904"/>
              <a:gd name="connsiteY14" fmla="*/ 9593275 h 9623647"/>
              <a:gd name="connsiteX15" fmla="*/ 1341200 w 2420904"/>
              <a:gd name="connsiteY15" fmla="*/ 7473836 h 9623647"/>
              <a:gd name="connsiteX16" fmla="*/ 1109276 w 2420904"/>
              <a:gd name="connsiteY16" fmla="*/ 6095340 h 9623647"/>
              <a:gd name="connsiteX17" fmla="*/ 973263 w 2420904"/>
              <a:gd name="connsiteY17" fmla="*/ 5427662 h 9623647"/>
              <a:gd name="connsiteX18" fmla="*/ 638892 w 2420904"/>
              <a:gd name="connsiteY18" fmla="*/ 3558539 h 9623647"/>
              <a:gd name="connsiteX19" fmla="*/ 355055 w 2420904"/>
              <a:gd name="connsiteY19" fmla="*/ 1877986 h 9623647"/>
              <a:gd name="connsiteX20" fmla="*/ 0 w 2420904"/>
              <a:gd name="connsiteY20" fmla="*/ 73173 h 9623647"/>
              <a:gd name="connsiteX21" fmla="*/ 429578 w 2420904"/>
              <a:gd name="connsiteY21" fmla="*/ 360663 h 9623647"/>
              <a:gd name="connsiteX22" fmla="*/ 753124 w 2420904"/>
              <a:gd name="connsiteY22" fmla="*/ 792856 h 9623647"/>
              <a:gd name="connsiteX0" fmla="*/ 753124 w 2420904"/>
              <a:gd name="connsiteY0" fmla="*/ 792856 h 9634250"/>
              <a:gd name="connsiteX1" fmla="*/ 2048006 w 2420904"/>
              <a:gd name="connsiteY1" fmla="*/ 1886604 h 9634250"/>
              <a:gd name="connsiteX2" fmla="*/ 2377538 w 2420904"/>
              <a:gd name="connsiteY2" fmla="*/ 2132365 h 9634250"/>
              <a:gd name="connsiteX3" fmla="*/ 2419824 w 2420904"/>
              <a:gd name="connsiteY3" fmla="*/ 2336400 h 9634250"/>
              <a:gd name="connsiteX4" fmla="*/ 2359051 w 2420904"/>
              <a:gd name="connsiteY4" fmla="*/ 3794859 h 9634250"/>
              <a:gd name="connsiteX5" fmla="*/ 2322071 w 2420904"/>
              <a:gd name="connsiteY5" fmla="*/ 5092373 h 9634250"/>
              <a:gd name="connsiteX6" fmla="*/ 2318573 w 2420904"/>
              <a:gd name="connsiteY6" fmla="*/ 5404582 h 9634250"/>
              <a:gd name="connsiteX7" fmla="*/ 2321466 w 2420904"/>
              <a:gd name="connsiteY7" fmla="*/ 5960064 h 9634250"/>
              <a:gd name="connsiteX8" fmla="*/ 2320228 w 2420904"/>
              <a:gd name="connsiteY8" fmla="*/ 6992632 h 9634250"/>
              <a:gd name="connsiteX9" fmla="*/ 2273707 w 2420904"/>
              <a:gd name="connsiteY9" fmla="*/ 7698724 h 9634250"/>
              <a:gd name="connsiteX10" fmla="*/ 2242448 w 2420904"/>
              <a:gd name="connsiteY10" fmla="*/ 8044453 h 9634250"/>
              <a:gd name="connsiteX11" fmla="*/ 2189177 w 2420904"/>
              <a:gd name="connsiteY11" fmla="*/ 8573289 h 9634250"/>
              <a:gd name="connsiteX12" fmla="*/ 2169741 w 2420904"/>
              <a:gd name="connsiteY12" fmla="*/ 8885635 h 9634250"/>
              <a:gd name="connsiteX13" fmla="*/ 1886895 w 2420904"/>
              <a:gd name="connsiteY13" fmla="*/ 9360512 h 9634250"/>
              <a:gd name="connsiteX14" fmla="*/ 1142618 w 2420904"/>
              <a:gd name="connsiteY14" fmla="*/ 9593275 h 9634250"/>
              <a:gd name="connsiteX15" fmla="*/ 1341200 w 2420904"/>
              <a:gd name="connsiteY15" fmla="*/ 7473836 h 9634250"/>
              <a:gd name="connsiteX16" fmla="*/ 1109276 w 2420904"/>
              <a:gd name="connsiteY16" fmla="*/ 6095340 h 9634250"/>
              <a:gd name="connsiteX17" fmla="*/ 973263 w 2420904"/>
              <a:gd name="connsiteY17" fmla="*/ 5427662 h 9634250"/>
              <a:gd name="connsiteX18" fmla="*/ 638892 w 2420904"/>
              <a:gd name="connsiteY18" fmla="*/ 3558539 h 9634250"/>
              <a:gd name="connsiteX19" fmla="*/ 355055 w 2420904"/>
              <a:gd name="connsiteY19" fmla="*/ 1877986 h 9634250"/>
              <a:gd name="connsiteX20" fmla="*/ 0 w 2420904"/>
              <a:gd name="connsiteY20" fmla="*/ 73173 h 9634250"/>
              <a:gd name="connsiteX21" fmla="*/ 429578 w 2420904"/>
              <a:gd name="connsiteY21" fmla="*/ 360663 h 9634250"/>
              <a:gd name="connsiteX22" fmla="*/ 753124 w 2420904"/>
              <a:gd name="connsiteY22" fmla="*/ 792856 h 9634250"/>
              <a:gd name="connsiteX0" fmla="*/ 753124 w 2420904"/>
              <a:gd name="connsiteY0" fmla="*/ 792856 h 9634250"/>
              <a:gd name="connsiteX1" fmla="*/ 2048006 w 2420904"/>
              <a:gd name="connsiteY1" fmla="*/ 1886604 h 9634250"/>
              <a:gd name="connsiteX2" fmla="*/ 2377538 w 2420904"/>
              <a:gd name="connsiteY2" fmla="*/ 2132365 h 9634250"/>
              <a:gd name="connsiteX3" fmla="*/ 2419824 w 2420904"/>
              <a:gd name="connsiteY3" fmla="*/ 2336400 h 9634250"/>
              <a:gd name="connsiteX4" fmla="*/ 2359051 w 2420904"/>
              <a:gd name="connsiteY4" fmla="*/ 3794859 h 9634250"/>
              <a:gd name="connsiteX5" fmla="*/ 2322071 w 2420904"/>
              <a:gd name="connsiteY5" fmla="*/ 5092373 h 9634250"/>
              <a:gd name="connsiteX6" fmla="*/ 2318573 w 2420904"/>
              <a:gd name="connsiteY6" fmla="*/ 5404582 h 9634250"/>
              <a:gd name="connsiteX7" fmla="*/ 2321466 w 2420904"/>
              <a:gd name="connsiteY7" fmla="*/ 5960064 h 9634250"/>
              <a:gd name="connsiteX8" fmla="*/ 2320228 w 2420904"/>
              <a:gd name="connsiteY8" fmla="*/ 6992632 h 9634250"/>
              <a:gd name="connsiteX9" fmla="*/ 2273707 w 2420904"/>
              <a:gd name="connsiteY9" fmla="*/ 7698724 h 9634250"/>
              <a:gd name="connsiteX10" fmla="*/ 2242448 w 2420904"/>
              <a:gd name="connsiteY10" fmla="*/ 8044453 h 9634250"/>
              <a:gd name="connsiteX11" fmla="*/ 2189177 w 2420904"/>
              <a:gd name="connsiteY11" fmla="*/ 8573289 h 9634250"/>
              <a:gd name="connsiteX12" fmla="*/ 2172760 w 2420904"/>
              <a:gd name="connsiteY12" fmla="*/ 8942003 h 9634250"/>
              <a:gd name="connsiteX13" fmla="*/ 1886895 w 2420904"/>
              <a:gd name="connsiteY13" fmla="*/ 9360512 h 9634250"/>
              <a:gd name="connsiteX14" fmla="*/ 1142618 w 2420904"/>
              <a:gd name="connsiteY14" fmla="*/ 9593275 h 9634250"/>
              <a:gd name="connsiteX15" fmla="*/ 1341200 w 2420904"/>
              <a:gd name="connsiteY15" fmla="*/ 7473836 h 9634250"/>
              <a:gd name="connsiteX16" fmla="*/ 1109276 w 2420904"/>
              <a:gd name="connsiteY16" fmla="*/ 6095340 h 9634250"/>
              <a:gd name="connsiteX17" fmla="*/ 973263 w 2420904"/>
              <a:gd name="connsiteY17" fmla="*/ 5427662 h 9634250"/>
              <a:gd name="connsiteX18" fmla="*/ 638892 w 2420904"/>
              <a:gd name="connsiteY18" fmla="*/ 3558539 h 9634250"/>
              <a:gd name="connsiteX19" fmla="*/ 355055 w 2420904"/>
              <a:gd name="connsiteY19" fmla="*/ 1877986 h 9634250"/>
              <a:gd name="connsiteX20" fmla="*/ 0 w 2420904"/>
              <a:gd name="connsiteY20" fmla="*/ 73173 h 9634250"/>
              <a:gd name="connsiteX21" fmla="*/ 429578 w 2420904"/>
              <a:gd name="connsiteY21" fmla="*/ 360663 h 9634250"/>
              <a:gd name="connsiteX22" fmla="*/ 753124 w 2420904"/>
              <a:gd name="connsiteY22" fmla="*/ 792856 h 9634250"/>
              <a:gd name="connsiteX0" fmla="*/ 753124 w 2420904"/>
              <a:gd name="connsiteY0" fmla="*/ 792856 h 9931722"/>
              <a:gd name="connsiteX1" fmla="*/ 2048006 w 2420904"/>
              <a:gd name="connsiteY1" fmla="*/ 1886604 h 9931722"/>
              <a:gd name="connsiteX2" fmla="*/ 2377538 w 2420904"/>
              <a:gd name="connsiteY2" fmla="*/ 2132365 h 9931722"/>
              <a:gd name="connsiteX3" fmla="*/ 2419824 w 2420904"/>
              <a:gd name="connsiteY3" fmla="*/ 2336400 h 9931722"/>
              <a:gd name="connsiteX4" fmla="*/ 2359051 w 2420904"/>
              <a:gd name="connsiteY4" fmla="*/ 3794859 h 9931722"/>
              <a:gd name="connsiteX5" fmla="*/ 2322071 w 2420904"/>
              <a:gd name="connsiteY5" fmla="*/ 5092373 h 9931722"/>
              <a:gd name="connsiteX6" fmla="*/ 2318573 w 2420904"/>
              <a:gd name="connsiteY6" fmla="*/ 5404582 h 9931722"/>
              <a:gd name="connsiteX7" fmla="*/ 2321466 w 2420904"/>
              <a:gd name="connsiteY7" fmla="*/ 5960064 h 9931722"/>
              <a:gd name="connsiteX8" fmla="*/ 2320228 w 2420904"/>
              <a:gd name="connsiteY8" fmla="*/ 6992632 h 9931722"/>
              <a:gd name="connsiteX9" fmla="*/ 2273707 w 2420904"/>
              <a:gd name="connsiteY9" fmla="*/ 7698724 h 9931722"/>
              <a:gd name="connsiteX10" fmla="*/ 2242448 w 2420904"/>
              <a:gd name="connsiteY10" fmla="*/ 8044453 h 9931722"/>
              <a:gd name="connsiteX11" fmla="*/ 2189177 w 2420904"/>
              <a:gd name="connsiteY11" fmla="*/ 8573289 h 9931722"/>
              <a:gd name="connsiteX12" fmla="*/ 2172760 w 2420904"/>
              <a:gd name="connsiteY12" fmla="*/ 8942003 h 9931722"/>
              <a:gd name="connsiteX13" fmla="*/ 1886895 w 2420904"/>
              <a:gd name="connsiteY13" fmla="*/ 9360512 h 9931722"/>
              <a:gd name="connsiteX14" fmla="*/ 1074041 w 2420904"/>
              <a:gd name="connsiteY14" fmla="*/ 9908211 h 9931722"/>
              <a:gd name="connsiteX15" fmla="*/ 1341200 w 2420904"/>
              <a:gd name="connsiteY15" fmla="*/ 7473836 h 9931722"/>
              <a:gd name="connsiteX16" fmla="*/ 1109276 w 2420904"/>
              <a:gd name="connsiteY16" fmla="*/ 6095340 h 9931722"/>
              <a:gd name="connsiteX17" fmla="*/ 973263 w 2420904"/>
              <a:gd name="connsiteY17" fmla="*/ 5427662 h 9931722"/>
              <a:gd name="connsiteX18" fmla="*/ 638892 w 2420904"/>
              <a:gd name="connsiteY18" fmla="*/ 3558539 h 9931722"/>
              <a:gd name="connsiteX19" fmla="*/ 355055 w 2420904"/>
              <a:gd name="connsiteY19" fmla="*/ 1877986 h 9931722"/>
              <a:gd name="connsiteX20" fmla="*/ 0 w 2420904"/>
              <a:gd name="connsiteY20" fmla="*/ 73173 h 9931722"/>
              <a:gd name="connsiteX21" fmla="*/ 429578 w 2420904"/>
              <a:gd name="connsiteY21" fmla="*/ 360663 h 9931722"/>
              <a:gd name="connsiteX22" fmla="*/ 753124 w 2420904"/>
              <a:gd name="connsiteY22" fmla="*/ 792856 h 9931722"/>
              <a:gd name="connsiteX0" fmla="*/ 753124 w 2420904"/>
              <a:gd name="connsiteY0" fmla="*/ 792856 h 9946863"/>
              <a:gd name="connsiteX1" fmla="*/ 2048006 w 2420904"/>
              <a:gd name="connsiteY1" fmla="*/ 1886604 h 9946863"/>
              <a:gd name="connsiteX2" fmla="*/ 2377538 w 2420904"/>
              <a:gd name="connsiteY2" fmla="*/ 2132365 h 9946863"/>
              <a:gd name="connsiteX3" fmla="*/ 2419824 w 2420904"/>
              <a:gd name="connsiteY3" fmla="*/ 2336400 h 9946863"/>
              <a:gd name="connsiteX4" fmla="*/ 2359051 w 2420904"/>
              <a:gd name="connsiteY4" fmla="*/ 3794859 h 9946863"/>
              <a:gd name="connsiteX5" fmla="*/ 2322071 w 2420904"/>
              <a:gd name="connsiteY5" fmla="*/ 5092373 h 9946863"/>
              <a:gd name="connsiteX6" fmla="*/ 2318573 w 2420904"/>
              <a:gd name="connsiteY6" fmla="*/ 5404582 h 9946863"/>
              <a:gd name="connsiteX7" fmla="*/ 2321466 w 2420904"/>
              <a:gd name="connsiteY7" fmla="*/ 5960064 h 9946863"/>
              <a:gd name="connsiteX8" fmla="*/ 2320228 w 2420904"/>
              <a:gd name="connsiteY8" fmla="*/ 6992632 h 9946863"/>
              <a:gd name="connsiteX9" fmla="*/ 2273707 w 2420904"/>
              <a:gd name="connsiteY9" fmla="*/ 7698724 h 9946863"/>
              <a:gd name="connsiteX10" fmla="*/ 2242448 w 2420904"/>
              <a:gd name="connsiteY10" fmla="*/ 8044453 h 9946863"/>
              <a:gd name="connsiteX11" fmla="*/ 2189177 w 2420904"/>
              <a:gd name="connsiteY11" fmla="*/ 8573289 h 9946863"/>
              <a:gd name="connsiteX12" fmla="*/ 2172760 w 2420904"/>
              <a:gd name="connsiteY12" fmla="*/ 8942003 h 9946863"/>
              <a:gd name="connsiteX13" fmla="*/ 1074041 w 2420904"/>
              <a:gd name="connsiteY13" fmla="*/ 9908211 h 9946863"/>
              <a:gd name="connsiteX14" fmla="*/ 1341200 w 2420904"/>
              <a:gd name="connsiteY14" fmla="*/ 7473836 h 9946863"/>
              <a:gd name="connsiteX15" fmla="*/ 1109276 w 2420904"/>
              <a:gd name="connsiteY15" fmla="*/ 6095340 h 9946863"/>
              <a:gd name="connsiteX16" fmla="*/ 973263 w 2420904"/>
              <a:gd name="connsiteY16" fmla="*/ 5427662 h 9946863"/>
              <a:gd name="connsiteX17" fmla="*/ 638892 w 2420904"/>
              <a:gd name="connsiteY17" fmla="*/ 3558539 h 9946863"/>
              <a:gd name="connsiteX18" fmla="*/ 355055 w 2420904"/>
              <a:gd name="connsiteY18" fmla="*/ 1877986 h 9946863"/>
              <a:gd name="connsiteX19" fmla="*/ 0 w 2420904"/>
              <a:gd name="connsiteY19" fmla="*/ 73173 h 9946863"/>
              <a:gd name="connsiteX20" fmla="*/ 429578 w 2420904"/>
              <a:gd name="connsiteY20" fmla="*/ 360663 h 9946863"/>
              <a:gd name="connsiteX21" fmla="*/ 753124 w 2420904"/>
              <a:gd name="connsiteY21" fmla="*/ 792856 h 9946863"/>
              <a:gd name="connsiteX0" fmla="*/ 753124 w 2420904"/>
              <a:gd name="connsiteY0" fmla="*/ 792856 h 9953438"/>
              <a:gd name="connsiteX1" fmla="*/ 2048006 w 2420904"/>
              <a:gd name="connsiteY1" fmla="*/ 1886604 h 9953438"/>
              <a:gd name="connsiteX2" fmla="*/ 2377538 w 2420904"/>
              <a:gd name="connsiteY2" fmla="*/ 2132365 h 9953438"/>
              <a:gd name="connsiteX3" fmla="*/ 2419824 w 2420904"/>
              <a:gd name="connsiteY3" fmla="*/ 2336400 h 9953438"/>
              <a:gd name="connsiteX4" fmla="*/ 2359051 w 2420904"/>
              <a:gd name="connsiteY4" fmla="*/ 3794859 h 9953438"/>
              <a:gd name="connsiteX5" fmla="*/ 2322071 w 2420904"/>
              <a:gd name="connsiteY5" fmla="*/ 5092373 h 9953438"/>
              <a:gd name="connsiteX6" fmla="*/ 2318573 w 2420904"/>
              <a:gd name="connsiteY6" fmla="*/ 5404582 h 9953438"/>
              <a:gd name="connsiteX7" fmla="*/ 2321466 w 2420904"/>
              <a:gd name="connsiteY7" fmla="*/ 5960064 h 9953438"/>
              <a:gd name="connsiteX8" fmla="*/ 2320228 w 2420904"/>
              <a:gd name="connsiteY8" fmla="*/ 6992632 h 9953438"/>
              <a:gd name="connsiteX9" fmla="*/ 2273707 w 2420904"/>
              <a:gd name="connsiteY9" fmla="*/ 7698724 h 9953438"/>
              <a:gd name="connsiteX10" fmla="*/ 2242448 w 2420904"/>
              <a:gd name="connsiteY10" fmla="*/ 8044453 h 9953438"/>
              <a:gd name="connsiteX11" fmla="*/ 2189177 w 2420904"/>
              <a:gd name="connsiteY11" fmla="*/ 8573289 h 9953438"/>
              <a:gd name="connsiteX12" fmla="*/ 2171233 w 2420904"/>
              <a:gd name="connsiteY12" fmla="*/ 9112902 h 9953438"/>
              <a:gd name="connsiteX13" fmla="*/ 1074041 w 2420904"/>
              <a:gd name="connsiteY13" fmla="*/ 9908211 h 9953438"/>
              <a:gd name="connsiteX14" fmla="*/ 1341200 w 2420904"/>
              <a:gd name="connsiteY14" fmla="*/ 7473836 h 9953438"/>
              <a:gd name="connsiteX15" fmla="*/ 1109276 w 2420904"/>
              <a:gd name="connsiteY15" fmla="*/ 6095340 h 9953438"/>
              <a:gd name="connsiteX16" fmla="*/ 973263 w 2420904"/>
              <a:gd name="connsiteY16" fmla="*/ 5427662 h 9953438"/>
              <a:gd name="connsiteX17" fmla="*/ 638892 w 2420904"/>
              <a:gd name="connsiteY17" fmla="*/ 3558539 h 9953438"/>
              <a:gd name="connsiteX18" fmla="*/ 355055 w 2420904"/>
              <a:gd name="connsiteY18" fmla="*/ 1877986 h 9953438"/>
              <a:gd name="connsiteX19" fmla="*/ 0 w 2420904"/>
              <a:gd name="connsiteY19" fmla="*/ 73173 h 9953438"/>
              <a:gd name="connsiteX20" fmla="*/ 429578 w 2420904"/>
              <a:gd name="connsiteY20" fmla="*/ 360663 h 9953438"/>
              <a:gd name="connsiteX21" fmla="*/ 753124 w 2420904"/>
              <a:gd name="connsiteY21" fmla="*/ 792856 h 9953438"/>
              <a:gd name="connsiteX0" fmla="*/ 753124 w 2420904"/>
              <a:gd name="connsiteY0" fmla="*/ 792856 h 10067079"/>
              <a:gd name="connsiteX1" fmla="*/ 2048006 w 2420904"/>
              <a:gd name="connsiteY1" fmla="*/ 1886604 h 10067079"/>
              <a:gd name="connsiteX2" fmla="*/ 2377538 w 2420904"/>
              <a:gd name="connsiteY2" fmla="*/ 2132365 h 10067079"/>
              <a:gd name="connsiteX3" fmla="*/ 2419824 w 2420904"/>
              <a:gd name="connsiteY3" fmla="*/ 2336400 h 10067079"/>
              <a:gd name="connsiteX4" fmla="*/ 2359051 w 2420904"/>
              <a:gd name="connsiteY4" fmla="*/ 3794859 h 10067079"/>
              <a:gd name="connsiteX5" fmla="*/ 2322071 w 2420904"/>
              <a:gd name="connsiteY5" fmla="*/ 5092373 h 10067079"/>
              <a:gd name="connsiteX6" fmla="*/ 2318573 w 2420904"/>
              <a:gd name="connsiteY6" fmla="*/ 5404582 h 10067079"/>
              <a:gd name="connsiteX7" fmla="*/ 2321466 w 2420904"/>
              <a:gd name="connsiteY7" fmla="*/ 5960064 h 10067079"/>
              <a:gd name="connsiteX8" fmla="*/ 2320228 w 2420904"/>
              <a:gd name="connsiteY8" fmla="*/ 6992632 h 10067079"/>
              <a:gd name="connsiteX9" fmla="*/ 2273707 w 2420904"/>
              <a:gd name="connsiteY9" fmla="*/ 7698724 h 10067079"/>
              <a:gd name="connsiteX10" fmla="*/ 2242448 w 2420904"/>
              <a:gd name="connsiteY10" fmla="*/ 8044453 h 10067079"/>
              <a:gd name="connsiteX11" fmla="*/ 2189177 w 2420904"/>
              <a:gd name="connsiteY11" fmla="*/ 8573289 h 10067079"/>
              <a:gd name="connsiteX12" fmla="*/ 2171233 w 2420904"/>
              <a:gd name="connsiteY12" fmla="*/ 9112902 h 10067079"/>
              <a:gd name="connsiteX13" fmla="*/ 1474589 w 2420904"/>
              <a:gd name="connsiteY13" fmla="*/ 9727511 h 10067079"/>
              <a:gd name="connsiteX14" fmla="*/ 1074041 w 2420904"/>
              <a:gd name="connsiteY14" fmla="*/ 9908211 h 10067079"/>
              <a:gd name="connsiteX15" fmla="*/ 1341200 w 2420904"/>
              <a:gd name="connsiteY15" fmla="*/ 7473836 h 10067079"/>
              <a:gd name="connsiteX16" fmla="*/ 1109276 w 2420904"/>
              <a:gd name="connsiteY16" fmla="*/ 6095340 h 10067079"/>
              <a:gd name="connsiteX17" fmla="*/ 973263 w 2420904"/>
              <a:gd name="connsiteY17" fmla="*/ 5427662 h 10067079"/>
              <a:gd name="connsiteX18" fmla="*/ 638892 w 2420904"/>
              <a:gd name="connsiteY18" fmla="*/ 3558539 h 10067079"/>
              <a:gd name="connsiteX19" fmla="*/ 355055 w 2420904"/>
              <a:gd name="connsiteY19" fmla="*/ 1877986 h 10067079"/>
              <a:gd name="connsiteX20" fmla="*/ 0 w 2420904"/>
              <a:gd name="connsiteY20" fmla="*/ 73173 h 10067079"/>
              <a:gd name="connsiteX21" fmla="*/ 429578 w 2420904"/>
              <a:gd name="connsiteY21" fmla="*/ 360663 h 10067079"/>
              <a:gd name="connsiteX22" fmla="*/ 753124 w 2420904"/>
              <a:gd name="connsiteY22" fmla="*/ 792856 h 10067079"/>
              <a:gd name="connsiteX0" fmla="*/ 753124 w 2420904"/>
              <a:gd name="connsiteY0" fmla="*/ 792856 h 9791349"/>
              <a:gd name="connsiteX1" fmla="*/ 2048006 w 2420904"/>
              <a:gd name="connsiteY1" fmla="*/ 1886604 h 9791349"/>
              <a:gd name="connsiteX2" fmla="*/ 2377538 w 2420904"/>
              <a:gd name="connsiteY2" fmla="*/ 2132365 h 9791349"/>
              <a:gd name="connsiteX3" fmla="*/ 2419824 w 2420904"/>
              <a:gd name="connsiteY3" fmla="*/ 2336400 h 9791349"/>
              <a:gd name="connsiteX4" fmla="*/ 2359051 w 2420904"/>
              <a:gd name="connsiteY4" fmla="*/ 3794859 h 9791349"/>
              <a:gd name="connsiteX5" fmla="*/ 2322071 w 2420904"/>
              <a:gd name="connsiteY5" fmla="*/ 5092373 h 9791349"/>
              <a:gd name="connsiteX6" fmla="*/ 2318573 w 2420904"/>
              <a:gd name="connsiteY6" fmla="*/ 5404582 h 9791349"/>
              <a:gd name="connsiteX7" fmla="*/ 2321466 w 2420904"/>
              <a:gd name="connsiteY7" fmla="*/ 5960064 h 9791349"/>
              <a:gd name="connsiteX8" fmla="*/ 2320228 w 2420904"/>
              <a:gd name="connsiteY8" fmla="*/ 6992632 h 9791349"/>
              <a:gd name="connsiteX9" fmla="*/ 2273707 w 2420904"/>
              <a:gd name="connsiteY9" fmla="*/ 7698724 h 9791349"/>
              <a:gd name="connsiteX10" fmla="*/ 2242448 w 2420904"/>
              <a:gd name="connsiteY10" fmla="*/ 8044453 h 9791349"/>
              <a:gd name="connsiteX11" fmla="*/ 2189177 w 2420904"/>
              <a:gd name="connsiteY11" fmla="*/ 8573289 h 9791349"/>
              <a:gd name="connsiteX12" fmla="*/ 2171233 w 2420904"/>
              <a:gd name="connsiteY12" fmla="*/ 9112902 h 9791349"/>
              <a:gd name="connsiteX13" fmla="*/ 1474589 w 2420904"/>
              <a:gd name="connsiteY13" fmla="*/ 9727511 h 9791349"/>
              <a:gd name="connsiteX14" fmla="*/ 1341200 w 2420904"/>
              <a:gd name="connsiteY14" fmla="*/ 7473836 h 9791349"/>
              <a:gd name="connsiteX15" fmla="*/ 1109276 w 2420904"/>
              <a:gd name="connsiteY15" fmla="*/ 6095340 h 9791349"/>
              <a:gd name="connsiteX16" fmla="*/ 973263 w 2420904"/>
              <a:gd name="connsiteY16" fmla="*/ 5427662 h 9791349"/>
              <a:gd name="connsiteX17" fmla="*/ 638892 w 2420904"/>
              <a:gd name="connsiteY17" fmla="*/ 3558539 h 9791349"/>
              <a:gd name="connsiteX18" fmla="*/ 355055 w 2420904"/>
              <a:gd name="connsiteY18" fmla="*/ 1877986 h 9791349"/>
              <a:gd name="connsiteX19" fmla="*/ 0 w 2420904"/>
              <a:gd name="connsiteY19" fmla="*/ 73173 h 9791349"/>
              <a:gd name="connsiteX20" fmla="*/ 429578 w 2420904"/>
              <a:gd name="connsiteY20" fmla="*/ 360663 h 9791349"/>
              <a:gd name="connsiteX21" fmla="*/ 753124 w 2420904"/>
              <a:gd name="connsiteY21" fmla="*/ 792856 h 9791349"/>
              <a:gd name="connsiteX0" fmla="*/ 753124 w 2420904"/>
              <a:gd name="connsiteY0" fmla="*/ 792856 h 10081779"/>
              <a:gd name="connsiteX1" fmla="*/ 2048006 w 2420904"/>
              <a:gd name="connsiteY1" fmla="*/ 1886604 h 10081779"/>
              <a:gd name="connsiteX2" fmla="*/ 2377538 w 2420904"/>
              <a:gd name="connsiteY2" fmla="*/ 2132365 h 10081779"/>
              <a:gd name="connsiteX3" fmla="*/ 2419824 w 2420904"/>
              <a:gd name="connsiteY3" fmla="*/ 2336400 h 10081779"/>
              <a:gd name="connsiteX4" fmla="*/ 2359051 w 2420904"/>
              <a:gd name="connsiteY4" fmla="*/ 3794859 h 10081779"/>
              <a:gd name="connsiteX5" fmla="*/ 2322071 w 2420904"/>
              <a:gd name="connsiteY5" fmla="*/ 5092373 h 10081779"/>
              <a:gd name="connsiteX6" fmla="*/ 2318573 w 2420904"/>
              <a:gd name="connsiteY6" fmla="*/ 5404582 h 10081779"/>
              <a:gd name="connsiteX7" fmla="*/ 2321466 w 2420904"/>
              <a:gd name="connsiteY7" fmla="*/ 5960064 h 10081779"/>
              <a:gd name="connsiteX8" fmla="*/ 2320228 w 2420904"/>
              <a:gd name="connsiteY8" fmla="*/ 6992632 h 10081779"/>
              <a:gd name="connsiteX9" fmla="*/ 2273707 w 2420904"/>
              <a:gd name="connsiteY9" fmla="*/ 7698724 h 10081779"/>
              <a:gd name="connsiteX10" fmla="*/ 2242448 w 2420904"/>
              <a:gd name="connsiteY10" fmla="*/ 8044453 h 10081779"/>
              <a:gd name="connsiteX11" fmla="*/ 2189177 w 2420904"/>
              <a:gd name="connsiteY11" fmla="*/ 8573289 h 10081779"/>
              <a:gd name="connsiteX12" fmla="*/ 2171233 w 2420904"/>
              <a:gd name="connsiteY12" fmla="*/ 9112902 h 10081779"/>
              <a:gd name="connsiteX13" fmla="*/ 1117203 w 2420904"/>
              <a:gd name="connsiteY13" fmla="*/ 10034311 h 10081779"/>
              <a:gd name="connsiteX14" fmla="*/ 1341200 w 2420904"/>
              <a:gd name="connsiteY14" fmla="*/ 7473836 h 10081779"/>
              <a:gd name="connsiteX15" fmla="*/ 1109276 w 2420904"/>
              <a:gd name="connsiteY15" fmla="*/ 6095340 h 10081779"/>
              <a:gd name="connsiteX16" fmla="*/ 973263 w 2420904"/>
              <a:gd name="connsiteY16" fmla="*/ 5427662 h 10081779"/>
              <a:gd name="connsiteX17" fmla="*/ 638892 w 2420904"/>
              <a:gd name="connsiteY17" fmla="*/ 3558539 h 10081779"/>
              <a:gd name="connsiteX18" fmla="*/ 355055 w 2420904"/>
              <a:gd name="connsiteY18" fmla="*/ 1877986 h 10081779"/>
              <a:gd name="connsiteX19" fmla="*/ 0 w 2420904"/>
              <a:gd name="connsiteY19" fmla="*/ 73173 h 10081779"/>
              <a:gd name="connsiteX20" fmla="*/ 429578 w 2420904"/>
              <a:gd name="connsiteY20" fmla="*/ 360663 h 10081779"/>
              <a:gd name="connsiteX21" fmla="*/ 753124 w 2420904"/>
              <a:gd name="connsiteY21" fmla="*/ 792856 h 10081779"/>
              <a:gd name="connsiteX0" fmla="*/ 753124 w 2420904"/>
              <a:gd name="connsiteY0" fmla="*/ 792856 h 10034310"/>
              <a:gd name="connsiteX1" fmla="*/ 2048006 w 2420904"/>
              <a:gd name="connsiteY1" fmla="*/ 1886604 h 10034310"/>
              <a:gd name="connsiteX2" fmla="*/ 2377538 w 2420904"/>
              <a:gd name="connsiteY2" fmla="*/ 2132365 h 10034310"/>
              <a:gd name="connsiteX3" fmla="*/ 2419824 w 2420904"/>
              <a:gd name="connsiteY3" fmla="*/ 2336400 h 10034310"/>
              <a:gd name="connsiteX4" fmla="*/ 2359051 w 2420904"/>
              <a:gd name="connsiteY4" fmla="*/ 3794859 h 10034310"/>
              <a:gd name="connsiteX5" fmla="*/ 2322071 w 2420904"/>
              <a:gd name="connsiteY5" fmla="*/ 5092373 h 10034310"/>
              <a:gd name="connsiteX6" fmla="*/ 2318573 w 2420904"/>
              <a:gd name="connsiteY6" fmla="*/ 5404582 h 10034310"/>
              <a:gd name="connsiteX7" fmla="*/ 2321466 w 2420904"/>
              <a:gd name="connsiteY7" fmla="*/ 5960064 h 10034310"/>
              <a:gd name="connsiteX8" fmla="*/ 2320228 w 2420904"/>
              <a:gd name="connsiteY8" fmla="*/ 6992632 h 10034310"/>
              <a:gd name="connsiteX9" fmla="*/ 2273707 w 2420904"/>
              <a:gd name="connsiteY9" fmla="*/ 7698724 h 10034310"/>
              <a:gd name="connsiteX10" fmla="*/ 2242448 w 2420904"/>
              <a:gd name="connsiteY10" fmla="*/ 8044453 h 10034310"/>
              <a:gd name="connsiteX11" fmla="*/ 2189177 w 2420904"/>
              <a:gd name="connsiteY11" fmla="*/ 8573289 h 10034310"/>
              <a:gd name="connsiteX12" fmla="*/ 2171233 w 2420904"/>
              <a:gd name="connsiteY12" fmla="*/ 9112902 h 10034310"/>
              <a:gd name="connsiteX13" fmla="*/ 1117203 w 2420904"/>
              <a:gd name="connsiteY13" fmla="*/ 10034311 h 10034310"/>
              <a:gd name="connsiteX14" fmla="*/ 1341200 w 2420904"/>
              <a:gd name="connsiteY14" fmla="*/ 7473836 h 10034310"/>
              <a:gd name="connsiteX15" fmla="*/ 1109276 w 2420904"/>
              <a:gd name="connsiteY15" fmla="*/ 6095340 h 10034310"/>
              <a:gd name="connsiteX16" fmla="*/ 973263 w 2420904"/>
              <a:gd name="connsiteY16" fmla="*/ 5427662 h 10034310"/>
              <a:gd name="connsiteX17" fmla="*/ 638892 w 2420904"/>
              <a:gd name="connsiteY17" fmla="*/ 3558539 h 10034310"/>
              <a:gd name="connsiteX18" fmla="*/ 355055 w 2420904"/>
              <a:gd name="connsiteY18" fmla="*/ 1877986 h 10034310"/>
              <a:gd name="connsiteX19" fmla="*/ 0 w 2420904"/>
              <a:gd name="connsiteY19" fmla="*/ 73173 h 10034310"/>
              <a:gd name="connsiteX20" fmla="*/ 429578 w 2420904"/>
              <a:gd name="connsiteY20" fmla="*/ 360663 h 10034310"/>
              <a:gd name="connsiteX21" fmla="*/ 753124 w 2420904"/>
              <a:gd name="connsiteY21" fmla="*/ 792856 h 10034310"/>
              <a:gd name="connsiteX0" fmla="*/ 753124 w 2420904"/>
              <a:gd name="connsiteY0" fmla="*/ 792856 h 9943933"/>
              <a:gd name="connsiteX1" fmla="*/ 2048006 w 2420904"/>
              <a:gd name="connsiteY1" fmla="*/ 1886604 h 9943933"/>
              <a:gd name="connsiteX2" fmla="*/ 2377538 w 2420904"/>
              <a:gd name="connsiteY2" fmla="*/ 2132365 h 9943933"/>
              <a:gd name="connsiteX3" fmla="*/ 2419824 w 2420904"/>
              <a:gd name="connsiteY3" fmla="*/ 2336400 h 9943933"/>
              <a:gd name="connsiteX4" fmla="*/ 2359051 w 2420904"/>
              <a:gd name="connsiteY4" fmla="*/ 3794859 h 9943933"/>
              <a:gd name="connsiteX5" fmla="*/ 2322071 w 2420904"/>
              <a:gd name="connsiteY5" fmla="*/ 5092373 h 9943933"/>
              <a:gd name="connsiteX6" fmla="*/ 2318573 w 2420904"/>
              <a:gd name="connsiteY6" fmla="*/ 5404582 h 9943933"/>
              <a:gd name="connsiteX7" fmla="*/ 2321466 w 2420904"/>
              <a:gd name="connsiteY7" fmla="*/ 5960064 h 9943933"/>
              <a:gd name="connsiteX8" fmla="*/ 2320228 w 2420904"/>
              <a:gd name="connsiteY8" fmla="*/ 6992632 h 9943933"/>
              <a:gd name="connsiteX9" fmla="*/ 2273707 w 2420904"/>
              <a:gd name="connsiteY9" fmla="*/ 7698724 h 9943933"/>
              <a:gd name="connsiteX10" fmla="*/ 2242448 w 2420904"/>
              <a:gd name="connsiteY10" fmla="*/ 8044453 h 9943933"/>
              <a:gd name="connsiteX11" fmla="*/ 2189177 w 2420904"/>
              <a:gd name="connsiteY11" fmla="*/ 8573289 h 9943933"/>
              <a:gd name="connsiteX12" fmla="*/ 2171233 w 2420904"/>
              <a:gd name="connsiteY12" fmla="*/ 9112902 h 9943933"/>
              <a:gd name="connsiteX13" fmla="*/ 1091001 w 2420904"/>
              <a:gd name="connsiteY13" fmla="*/ 9943932 h 9943933"/>
              <a:gd name="connsiteX14" fmla="*/ 1341200 w 2420904"/>
              <a:gd name="connsiteY14" fmla="*/ 7473836 h 9943933"/>
              <a:gd name="connsiteX15" fmla="*/ 1109276 w 2420904"/>
              <a:gd name="connsiteY15" fmla="*/ 6095340 h 9943933"/>
              <a:gd name="connsiteX16" fmla="*/ 973263 w 2420904"/>
              <a:gd name="connsiteY16" fmla="*/ 5427662 h 9943933"/>
              <a:gd name="connsiteX17" fmla="*/ 638892 w 2420904"/>
              <a:gd name="connsiteY17" fmla="*/ 3558539 h 9943933"/>
              <a:gd name="connsiteX18" fmla="*/ 355055 w 2420904"/>
              <a:gd name="connsiteY18" fmla="*/ 1877986 h 9943933"/>
              <a:gd name="connsiteX19" fmla="*/ 0 w 2420904"/>
              <a:gd name="connsiteY19" fmla="*/ 73173 h 9943933"/>
              <a:gd name="connsiteX20" fmla="*/ 429578 w 2420904"/>
              <a:gd name="connsiteY20" fmla="*/ 360663 h 9943933"/>
              <a:gd name="connsiteX21" fmla="*/ 753124 w 2420904"/>
              <a:gd name="connsiteY21" fmla="*/ 792856 h 9943933"/>
              <a:gd name="connsiteX0" fmla="*/ 753124 w 2420904"/>
              <a:gd name="connsiteY0" fmla="*/ 753091 h 9904167"/>
              <a:gd name="connsiteX1" fmla="*/ 2048006 w 2420904"/>
              <a:gd name="connsiteY1" fmla="*/ 1846839 h 9904167"/>
              <a:gd name="connsiteX2" fmla="*/ 2377538 w 2420904"/>
              <a:gd name="connsiteY2" fmla="*/ 2092600 h 9904167"/>
              <a:gd name="connsiteX3" fmla="*/ 2419824 w 2420904"/>
              <a:gd name="connsiteY3" fmla="*/ 2296635 h 9904167"/>
              <a:gd name="connsiteX4" fmla="*/ 2359051 w 2420904"/>
              <a:gd name="connsiteY4" fmla="*/ 3755094 h 9904167"/>
              <a:gd name="connsiteX5" fmla="*/ 2322071 w 2420904"/>
              <a:gd name="connsiteY5" fmla="*/ 5052608 h 9904167"/>
              <a:gd name="connsiteX6" fmla="*/ 2318573 w 2420904"/>
              <a:gd name="connsiteY6" fmla="*/ 5364817 h 9904167"/>
              <a:gd name="connsiteX7" fmla="*/ 2321466 w 2420904"/>
              <a:gd name="connsiteY7" fmla="*/ 5920299 h 9904167"/>
              <a:gd name="connsiteX8" fmla="*/ 2320228 w 2420904"/>
              <a:gd name="connsiteY8" fmla="*/ 6952867 h 9904167"/>
              <a:gd name="connsiteX9" fmla="*/ 2273707 w 2420904"/>
              <a:gd name="connsiteY9" fmla="*/ 7658959 h 9904167"/>
              <a:gd name="connsiteX10" fmla="*/ 2242448 w 2420904"/>
              <a:gd name="connsiteY10" fmla="*/ 8004688 h 9904167"/>
              <a:gd name="connsiteX11" fmla="*/ 2189177 w 2420904"/>
              <a:gd name="connsiteY11" fmla="*/ 8533524 h 9904167"/>
              <a:gd name="connsiteX12" fmla="*/ 2171233 w 2420904"/>
              <a:gd name="connsiteY12" fmla="*/ 9073137 h 9904167"/>
              <a:gd name="connsiteX13" fmla="*/ 1091001 w 2420904"/>
              <a:gd name="connsiteY13" fmla="*/ 9904167 h 9904167"/>
              <a:gd name="connsiteX14" fmla="*/ 1341200 w 2420904"/>
              <a:gd name="connsiteY14" fmla="*/ 7434071 h 9904167"/>
              <a:gd name="connsiteX15" fmla="*/ 1109276 w 2420904"/>
              <a:gd name="connsiteY15" fmla="*/ 6055575 h 9904167"/>
              <a:gd name="connsiteX16" fmla="*/ 973263 w 2420904"/>
              <a:gd name="connsiteY16" fmla="*/ 5387897 h 9904167"/>
              <a:gd name="connsiteX17" fmla="*/ 638892 w 2420904"/>
              <a:gd name="connsiteY17" fmla="*/ 3518774 h 9904167"/>
              <a:gd name="connsiteX18" fmla="*/ 355055 w 2420904"/>
              <a:gd name="connsiteY18" fmla="*/ 1838221 h 9904167"/>
              <a:gd name="connsiteX19" fmla="*/ 0 w 2420904"/>
              <a:gd name="connsiteY19" fmla="*/ 33408 h 9904167"/>
              <a:gd name="connsiteX20" fmla="*/ 753124 w 2420904"/>
              <a:gd name="connsiteY20" fmla="*/ 753091 h 9904167"/>
              <a:gd name="connsiteX0" fmla="*/ 753124 w 2420904"/>
              <a:gd name="connsiteY0" fmla="*/ 752644 h 9903720"/>
              <a:gd name="connsiteX1" fmla="*/ 2048006 w 2420904"/>
              <a:gd name="connsiteY1" fmla="*/ 1846392 h 9903720"/>
              <a:gd name="connsiteX2" fmla="*/ 2377538 w 2420904"/>
              <a:gd name="connsiteY2" fmla="*/ 2092153 h 9903720"/>
              <a:gd name="connsiteX3" fmla="*/ 2419824 w 2420904"/>
              <a:gd name="connsiteY3" fmla="*/ 2296188 h 9903720"/>
              <a:gd name="connsiteX4" fmla="*/ 2359051 w 2420904"/>
              <a:gd name="connsiteY4" fmla="*/ 3754647 h 9903720"/>
              <a:gd name="connsiteX5" fmla="*/ 2322071 w 2420904"/>
              <a:gd name="connsiteY5" fmla="*/ 5052161 h 9903720"/>
              <a:gd name="connsiteX6" fmla="*/ 2318573 w 2420904"/>
              <a:gd name="connsiteY6" fmla="*/ 5364370 h 9903720"/>
              <a:gd name="connsiteX7" fmla="*/ 2321466 w 2420904"/>
              <a:gd name="connsiteY7" fmla="*/ 5919852 h 9903720"/>
              <a:gd name="connsiteX8" fmla="*/ 2320228 w 2420904"/>
              <a:gd name="connsiteY8" fmla="*/ 6952420 h 9903720"/>
              <a:gd name="connsiteX9" fmla="*/ 2273707 w 2420904"/>
              <a:gd name="connsiteY9" fmla="*/ 7658512 h 9903720"/>
              <a:gd name="connsiteX10" fmla="*/ 2242448 w 2420904"/>
              <a:gd name="connsiteY10" fmla="*/ 8004241 h 9903720"/>
              <a:gd name="connsiteX11" fmla="*/ 2189177 w 2420904"/>
              <a:gd name="connsiteY11" fmla="*/ 8533077 h 9903720"/>
              <a:gd name="connsiteX12" fmla="*/ 2171233 w 2420904"/>
              <a:gd name="connsiteY12" fmla="*/ 9072690 h 9903720"/>
              <a:gd name="connsiteX13" fmla="*/ 1091001 w 2420904"/>
              <a:gd name="connsiteY13" fmla="*/ 9903720 h 9903720"/>
              <a:gd name="connsiteX14" fmla="*/ 1341200 w 2420904"/>
              <a:gd name="connsiteY14" fmla="*/ 7433624 h 9903720"/>
              <a:gd name="connsiteX15" fmla="*/ 1109276 w 2420904"/>
              <a:gd name="connsiteY15" fmla="*/ 6055128 h 9903720"/>
              <a:gd name="connsiteX16" fmla="*/ 973263 w 2420904"/>
              <a:gd name="connsiteY16" fmla="*/ 5387450 h 9903720"/>
              <a:gd name="connsiteX17" fmla="*/ 638892 w 2420904"/>
              <a:gd name="connsiteY17" fmla="*/ 3518327 h 9903720"/>
              <a:gd name="connsiteX18" fmla="*/ 355055 w 2420904"/>
              <a:gd name="connsiteY18" fmla="*/ 1837774 h 9903720"/>
              <a:gd name="connsiteX19" fmla="*/ 0 w 2420904"/>
              <a:gd name="connsiteY19" fmla="*/ 32961 h 9903720"/>
              <a:gd name="connsiteX20" fmla="*/ 753124 w 2420904"/>
              <a:gd name="connsiteY20" fmla="*/ 752644 h 9903720"/>
              <a:gd name="connsiteX0" fmla="*/ 753124 w 2420904"/>
              <a:gd name="connsiteY0" fmla="*/ 752644 h 9903720"/>
              <a:gd name="connsiteX1" fmla="*/ 2048006 w 2420904"/>
              <a:gd name="connsiteY1" fmla="*/ 1846392 h 9903720"/>
              <a:gd name="connsiteX2" fmla="*/ 2377538 w 2420904"/>
              <a:gd name="connsiteY2" fmla="*/ 2092153 h 9903720"/>
              <a:gd name="connsiteX3" fmla="*/ 2419824 w 2420904"/>
              <a:gd name="connsiteY3" fmla="*/ 2296188 h 9903720"/>
              <a:gd name="connsiteX4" fmla="*/ 2359051 w 2420904"/>
              <a:gd name="connsiteY4" fmla="*/ 3754647 h 9903720"/>
              <a:gd name="connsiteX5" fmla="*/ 2322071 w 2420904"/>
              <a:gd name="connsiteY5" fmla="*/ 5052161 h 9903720"/>
              <a:gd name="connsiteX6" fmla="*/ 2318573 w 2420904"/>
              <a:gd name="connsiteY6" fmla="*/ 5364370 h 9903720"/>
              <a:gd name="connsiteX7" fmla="*/ 2321466 w 2420904"/>
              <a:gd name="connsiteY7" fmla="*/ 5919852 h 9903720"/>
              <a:gd name="connsiteX8" fmla="*/ 2320228 w 2420904"/>
              <a:gd name="connsiteY8" fmla="*/ 6952420 h 9903720"/>
              <a:gd name="connsiteX9" fmla="*/ 2273707 w 2420904"/>
              <a:gd name="connsiteY9" fmla="*/ 7658512 h 9903720"/>
              <a:gd name="connsiteX10" fmla="*/ 2242448 w 2420904"/>
              <a:gd name="connsiteY10" fmla="*/ 8004241 h 9903720"/>
              <a:gd name="connsiteX11" fmla="*/ 2189177 w 2420904"/>
              <a:gd name="connsiteY11" fmla="*/ 8533077 h 9903720"/>
              <a:gd name="connsiteX12" fmla="*/ 2213415 w 2420904"/>
              <a:gd name="connsiteY12" fmla="*/ 9174275 h 9903720"/>
              <a:gd name="connsiteX13" fmla="*/ 1091001 w 2420904"/>
              <a:gd name="connsiteY13" fmla="*/ 9903720 h 9903720"/>
              <a:gd name="connsiteX14" fmla="*/ 1341200 w 2420904"/>
              <a:gd name="connsiteY14" fmla="*/ 7433624 h 9903720"/>
              <a:gd name="connsiteX15" fmla="*/ 1109276 w 2420904"/>
              <a:gd name="connsiteY15" fmla="*/ 6055128 h 9903720"/>
              <a:gd name="connsiteX16" fmla="*/ 973263 w 2420904"/>
              <a:gd name="connsiteY16" fmla="*/ 5387450 h 9903720"/>
              <a:gd name="connsiteX17" fmla="*/ 638892 w 2420904"/>
              <a:gd name="connsiteY17" fmla="*/ 3518327 h 9903720"/>
              <a:gd name="connsiteX18" fmla="*/ 355055 w 2420904"/>
              <a:gd name="connsiteY18" fmla="*/ 1837774 h 9903720"/>
              <a:gd name="connsiteX19" fmla="*/ 0 w 2420904"/>
              <a:gd name="connsiteY19" fmla="*/ 32961 h 9903720"/>
              <a:gd name="connsiteX20" fmla="*/ 753124 w 2420904"/>
              <a:gd name="connsiteY20" fmla="*/ 752644 h 9903720"/>
              <a:gd name="connsiteX0" fmla="*/ 753124 w 2420904"/>
              <a:gd name="connsiteY0" fmla="*/ 752644 h 9903720"/>
              <a:gd name="connsiteX1" fmla="*/ 2048006 w 2420904"/>
              <a:gd name="connsiteY1" fmla="*/ 1846392 h 9903720"/>
              <a:gd name="connsiteX2" fmla="*/ 2377538 w 2420904"/>
              <a:gd name="connsiteY2" fmla="*/ 2092153 h 9903720"/>
              <a:gd name="connsiteX3" fmla="*/ 2419824 w 2420904"/>
              <a:gd name="connsiteY3" fmla="*/ 2296188 h 9903720"/>
              <a:gd name="connsiteX4" fmla="*/ 2359051 w 2420904"/>
              <a:gd name="connsiteY4" fmla="*/ 3754647 h 9903720"/>
              <a:gd name="connsiteX5" fmla="*/ 2322071 w 2420904"/>
              <a:gd name="connsiteY5" fmla="*/ 5052161 h 9903720"/>
              <a:gd name="connsiteX6" fmla="*/ 2318573 w 2420904"/>
              <a:gd name="connsiteY6" fmla="*/ 5364370 h 9903720"/>
              <a:gd name="connsiteX7" fmla="*/ 2321466 w 2420904"/>
              <a:gd name="connsiteY7" fmla="*/ 5919852 h 9903720"/>
              <a:gd name="connsiteX8" fmla="*/ 2320228 w 2420904"/>
              <a:gd name="connsiteY8" fmla="*/ 6952420 h 9903720"/>
              <a:gd name="connsiteX9" fmla="*/ 2273707 w 2420904"/>
              <a:gd name="connsiteY9" fmla="*/ 7658512 h 9903720"/>
              <a:gd name="connsiteX10" fmla="*/ 2242448 w 2420904"/>
              <a:gd name="connsiteY10" fmla="*/ 8004241 h 9903720"/>
              <a:gd name="connsiteX11" fmla="*/ 2213452 w 2420904"/>
              <a:gd name="connsiteY11" fmla="*/ 8528981 h 9903720"/>
              <a:gd name="connsiteX12" fmla="*/ 2213415 w 2420904"/>
              <a:gd name="connsiteY12" fmla="*/ 9174275 h 9903720"/>
              <a:gd name="connsiteX13" fmla="*/ 1091001 w 2420904"/>
              <a:gd name="connsiteY13" fmla="*/ 9903720 h 9903720"/>
              <a:gd name="connsiteX14" fmla="*/ 1341200 w 2420904"/>
              <a:gd name="connsiteY14" fmla="*/ 7433624 h 9903720"/>
              <a:gd name="connsiteX15" fmla="*/ 1109276 w 2420904"/>
              <a:gd name="connsiteY15" fmla="*/ 6055128 h 9903720"/>
              <a:gd name="connsiteX16" fmla="*/ 973263 w 2420904"/>
              <a:gd name="connsiteY16" fmla="*/ 5387450 h 9903720"/>
              <a:gd name="connsiteX17" fmla="*/ 638892 w 2420904"/>
              <a:gd name="connsiteY17" fmla="*/ 3518327 h 9903720"/>
              <a:gd name="connsiteX18" fmla="*/ 355055 w 2420904"/>
              <a:gd name="connsiteY18" fmla="*/ 1837774 h 9903720"/>
              <a:gd name="connsiteX19" fmla="*/ 0 w 2420904"/>
              <a:gd name="connsiteY19" fmla="*/ 32961 h 9903720"/>
              <a:gd name="connsiteX20" fmla="*/ 753124 w 2420904"/>
              <a:gd name="connsiteY20" fmla="*/ 752644 h 9903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420904" h="9903720">
                <a:moveTo>
                  <a:pt x="753124" y="752644"/>
                </a:moveTo>
                <a:cubicBezTo>
                  <a:pt x="1275589" y="1187252"/>
                  <a:pt x="1525541" y="1411784"/>
                  <a:pt x="2048006" y="1846392"/>
                </a:cubicBezTo>
                <a:lnTo>
                  <a:pt x="2377538" y="2092153"/>
                </a:lnTo>
                <a:cubicBezTo>
                  <a:pt x="2367597" y="2233904"/>
                  <a:pt x="2429765" y="2154437"/>
                  <a:pt x="2419824" y="2296188"/>
                </a:cubicBezTo>
                <a:lnTo>
                  <a:pt x="2359051" y="3754647"/>
                </a:lnTo>
                <a:lnTo>
                  <a:pt x="2322071" y="5052161"/>
                </a:lnTo>
                <a:cubicBezTo>
                  <a:pt x="2313274" y="5097127"/>
                  <a:pt x="2327370" y="5319404"/>
                  <a:pt x="2318573" y="5364370"/>
                </a:cubicBezTo>
                <a:cubicBezTo>
                  <a:pt x="2325121" y="5548588"/>
                  <a:pt x="2314918" y="5735634"/>
                  <a:pt x="2321466" y="5919852"/>
                </a:cubicBezTo>
                <a:cubicBezTo>
                  <a:pt x="2321053" y="6264041"/>
                  <a:pt x="2320641" y="6608231"/>
                  <a:pt x="2320228" y="6952420"/>
                </a:cubicBezTo>
                <a:cubicBezTo>
                  <a:pt x="2322235" y="7336511"/>
                  <a:pt x="2291413" y="7484075"/>
                  <a:pt x="2273707" y="7658512"/>
                </a:cubicBezTo>
                <a:cubicBezTo>
                  <a:pt x="2256001" y="7832949"/>
                  <a:pt x="2262938" y="7860734"/>
                  <a:pt x="2242448" y="8004241"/>
                </a:cubicBezTo>
                <a:cubicBezTo>
                  <a:pt x="2206847" y="8268339"/>
                  <a:pt x="2244774" y="8351579"/>
                  <a:pt x="2213452" y="8528981"/>
                </a:cubicBezTo>
                <a:cubicBezTo>
                  <a:pt x="2198300" y="8669864"/>
                  <a:pt x="2233358" y="9085434"/>
                  <a:pt x="2213415" y="9174275"/>
                </a:cubicBezTo>
                <a:cubicBezTo>
                  <a:pt x="1853338" y="9451285"/>
                  <a:pt x="1451078" y="9626710"/>
                  <a:pt x="1091001" y="9903720"/>
                </a:cubicBezTo>
                <a:cubicBezTo>
                  <a:pt x="952662" y="9630542"/>
                  <a:pt x="1402085" y="8038986"/>
                  <a:pt x="1341200" y="7433624"/>
                </a:cubicBezTo>
                <a:lnTo>
                  <a:pt x="1109276" y="6055128"/>
                </a:lnTo>
                <a:lnTo>
                  <a:pt x="973263" y="5387450"/>
                </a:lnTo>
                <a:lnTo>
                  <a:pt x="638892" y="3518327"/>
                </a:lnTo>
                <a:lnTo>
                  <a:pt x="355055" y="1837774"/>
                </a:lnTo>
                <a:lnTo>
                  <a:pt x="0" y="32961"/>
                </a:lnTo>
                <a:cubicBezTo>
                  <a:pt x="66345" y="-147894"/>
                  <a:pt x="402624" y="461084"/>
                  <a:pt x="753124" y="752644"/>
                </a:cubicBezTo>
                <a:close/>
              </a:path>
            </a:pathLst>
          </a:cu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hangingPunct="1"/>
            <a:endParaRPr lang="de-DE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109937" y="-382560"/>
            <a:ext cx="422487" cy="20342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hangingPunct="1"/>
            <a:endParaRPr lang="de-DE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ttungsgasse"/>
          <p:cNvSpPr/>
          <p:nvPr/>
        </p:nvSpPr>
        <p:spPr>
          <a:xfrm rot="18000000">
            <a:off x="3522135" y="136462"/>
            <a:ext cx="226348" cy="1690696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hangingPunct="1"/>
            <a:endParaRPr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tungsgasse"/>
          <p:cNvSpPr/>
          <p:nvPr/>
        </p:nvSpPr>
        <p:spPr>
          <a:xfrm rot="11340000">
            <a:off x="4041497" y="1654058"/>
            <a:ext cx="221022" cy="3296081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hangingPunct="1"/>
            <a:endParaRPr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hteck 43"/>
          <p:cNvSpPr/>
          <p:nvPr/>
        </p:nvSpPr>
        <p:spPr>
          <a:xfrm rot="16860000">
            <a:off x="2412311" y="770339"/>
            <a:ext cx="316800" cy="489600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 rot="4320000">
            <a:off x="2864983" y="2970028"/>
            <a:ext cx="216000" cy="43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 rot="-1080000">
            <a:off x="2864983" y="3357881"/>
            <a:ext cx="216000" cy="432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 rot="-1080000">
            <a:off x="3096868" y="3279426"/>
            <a:ext cx="216000" cy="432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/>
          <p:cNvSpPr/>
          <p:nvPr/>
        </p:nvSpPr>
        <p:spPr>
          <a:xfrm rot="-6420000">
            <a:off x="3085861" y="3629857"/>
            <a:ext cx="180000" cy="46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 rot="-3660000">
            <a:off x="3245513" y="903290"/>
            <a:ext cx="180000" cy="432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/>
          <p:cNvSpPr/>
          <p:nvPr/>
        </p:nvSpPr>
        <p:spPr>
          <a:xfrm rot="-3660000">
            <a:off x="3799223" y="1172490"/>
            <a:ext cx="165600" cy="374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/>
          <p:cNvSpPr/>
          <p:nvPr/>
        </p:nvSpPr>
        <p:spPr>
          <a:xfrm rot="480000">
            <a:off x="3926201" y="1560546"/>
            <a:ext cx="216000" cy="792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/>
          <p:cNvSpPr/>
          <p:nvPr/>
        </p:nvSpPr>
        <p:spPr>
          <a:xfrm rot="-10260000">
            <a:off x="3865040" y="2413585"/>
            <a:ext cx="180000" cy="432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/>
          <p:cNvSpPr/>
          <p:nvPr/>
        </p:nvSpPr>
        <p:spPr>
          <a:xfrm rot="-10260000">
            <a:off x="3792023" y="2900961"/>
            <a:ext cx="180000" cy="432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Rechteck 55"/>
          <p:cNvSpPr/>
          <p:nvPr/>
        </p:nvSpPr>
        <p:spPr>
          <a:xfrm rot="-10260000">
            <a:off x="3511639" y="4355754"/>
            <a:ext cx="180000" cy="432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/>
          <p:cNvSpPr/>
          <p:nvPr/>
        </p:nvSpPr>
        <p:spPr>
          <a:xfrm rot="-10260000">
            <a:off x="3724358" y="3466044"/>
            <a:ext cx="216000" cy="453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/>
          <p:cNvSpPr/>
          <p:nvPr/>
        </p:nvSpPr>
        <p:spPr>
          <a:xfrm rot="6929755">
            <a:off x="3141252" y="5305435"/>
            <a:ext cx="298800" cy="151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Rechteck 59"/>
          <p:cNvSpPr/>
          <p:nvPr/>
        </p:nvSpPr>
        <p:spPr>
          <a:xfrm rot="-9600000">
            <a:off x="2756221" y="4816625"/>
            <a:ext cx="144000" cy="46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/>
          <p:cNvSpPr/>
          <p:nvPr/>
        </p:nvSpPr>
        <p:spPr>
          <a:xfrm rot="-9600000">
            <a:off x="2586813" y="5316929"/>
            <a:ext cx="158400" cy="396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/>
          <p:cNvSpPr/>
          <p:nvPr/>
        </p:nvSpPr>
        <p:spPr>
          <a:xfrm rot="19500000">
            <a:off x="3356838" y="2417282"/>
            <a:ext cx="144000" cy="28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/>
          <p:cNvSpPr/>
          <p:nvPr/>
        </p:nvSpPr>
        <p:spPr>
          <a:xfrm rot="19500000">
            <a:off x="3215264" y="2508338"/>
            <a:ext cx="144000" cy="28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Textfeld 63"/>
          <p:cNvSpPr txBox="1"/>
          <p:nvPr/>
        </p:nvSpPr>
        <p:spPr>
          <a:xfrm>
            <a:off x="4459859" y="4069695"/>
            <a:ext cx="1766066" cy="395492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defTabSz="457200" hangingPunct="1"/>
            <a:r>
              <a:rPr lang="de-DE" sz="1000" kern="1200" dirty="0" smtClean="0">
                <a:solidFill>
                  <a:prstClr val="black"/>
                </a:solidFill>
                <a:ea typeface="+mn-ea"/>
                <a:cs typeface="+mn-cs"/>
              </a:rPr>
              <a:t>Bühne</a:t>
            </a:r>
            <a:endParaRPr lang="de-DE" sz="10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defTabSz="457200" hangingPunct="1"/>
            <a:r>
              <a:rPr lang="de-DE" sz="1000" kern="1200" dirty="0" smtClean="0">
                <a:solidFill>
                  <a:prstClr val="black"/>
                </a:solidFill>
                <a:ea typeface="+mn-ea"/>
                <a:cs typeface="+mn-cs"/>
              </a:rPr>
              <a:t>Getränkestand</a:t>
            </a:r>
            <a:endParaRPr lang="de-DE" sz="10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defTabSz="457200" hangingPunct="1"/>
            <a:r>
              <a:rPr lang="de-DE" sz="1000" kern="1200" dirty="0" err="1" smtClean="0">
                <a:solidFill>
                  <a:prstClr val="black"/>
                </a:solidFill>
                <a:ea typeface="+mn-ea"/>
                <a:cs typeface="+mn-cs"/>
              </a:rPr>
              <a:t>Foodtruck</a:t>
            </a:r>
            <a:endParaRPr lang="de-DE" sz="10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endParaRPr lang="de-DE" sz="1000" dirty="0" smtClean="0"/>
          </a:p>
          <a:p>
            <a:pPr lvl="0" defTabSz="457200" hangingPunct="1"/>
            <a:r>
              <a:rPr lang="de-DE" altLang="de-DE" sz="1400" b="1" u="sng" kern="1200" dirty="0">
                <a:solidFill>
                  <a:prstClr val="black"/>
                </a:solidFill>
                <a:ea typeface="+mn-ea"/>
                <a:cs typeface="+mn-cs"/>
              </a:rPr>
              <a:t>Platzbelegung</a:t>
            </a:r>
            <a:endParaRPr lang="de-DE" altLang="de-DE" sz="800" b="1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lvl="0" defTabSz="457200" hangingPunct="1"/>
            <a:r>
              <a:rPr lang="de-DE" altLang="de-DE" sz="700" b="1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1 5,50 x 2,20m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2 6,50 x 2m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3 2,10 x 4,15m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4 4,70 x 1,80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5 6 x 2,5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6 6,3 x 3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7 6 x 2,50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8 6 x 2,5m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9 11 x 3m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10 5,2 x 2,3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11 6 x 2,5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12 4 x 2m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13 4 x 2m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14 6 x 3m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15 6 x 3m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16 6,50 x 2,50m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17 6 x 3m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18 6,98 x 6,98m</a:t>
            </a:r>
          </a:p>
          <a:p>
            <a:pPr lvl="0" defTabSz="457200" hangingPunct="1"/>
            <a:r>
              <a:rPr lang="de-DE" altLang="de-DE" sz="1000" kern="1200" dirty="0">
                <a:solidFill>
                  <a:prstClr val="black"/>
                </a:solidFill>
                <a:ea typeface="+mn-ea"/>
                <a:cs typeface="+mn-cs"/>
              </a:rPr>
              <a:t>19 6,80 x </a:t>
            </a:r>
            <a:r>
              <a:rPr lang="de-DE" altLang="de-DE" sz="1000" kern="1200" dirty="0" smtClean="0">
                <a:solidFill>
                  <a:prstClr val="black"/>
                </a:solidFill>
                <a:ea typeface="+mn-ea"/>
                <a:cs typeface="+mn-cs"/>
              </a:rPr>
              <a:t>4,40m</a:t>
            </a:r>
            <a:r>
              <a:rPr lang="de-DE" altLang="de-DE" sz="700" kern="1200" dirty="0">
                <a:solidFill>
                  <a:prstClr val="black"/>
                </a:solidFill>
                <a:ea typeface="+mn-ea"/>
                <a:cs typeface="+mn-cs"/>
              </a:rPr>
              <a:t>		</a:t>
            </a:r>
            <a:endParaRPr lang="de-DE" altLang="de-DE" sz="9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65" name="Rechteck 64"/>
          <p:cNvSpPr/>
          <p:nvPr/>
        </p:nvSpPr>
        <p:spPr>
          <a:xfrm rot="16140000">
            <a:off x="5372043" y="4085603"/>
            <a:ext cx="144000" cy="144000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Rechteck 65"/>
          <p:cNvSpPr/>
          <p:nvPr/>
        </p:nvSpPr>
        <p:spPr>
          <a:xfrm rot="16140000">
            <a:off x="5372043" y="4254688"/>
            <a:ext cx="144000" cy="144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/>
          <p:cNvSpPr/>
          <p:nvPr/>
        </p:nvSpPr>
        <p:spPr>
          <a:xfrm rot="16140000">
            <a:off x="5378564" y="4446368"/>
            <a:ext cx="144000" cy="144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240704" y="1018037"/>
            <a:ext cx="483617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799248" y="3037986"/>
            <a:ext cx="245274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7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932415" y="1816879"/>
            <a:ext cx="372929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3360968" y="2351268"/>
            <a:ext cx="483617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3865170" y="2487568"/>
            <a:ext cx="245274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3" name="Textfeld 72"/>
          <p:cNvSpPr txBox="1"/>
          <p:nvPr/>
        </p:nvSpPr>
        <p:spPr>
          <a:xfrm>
            <a:off x="3710611" y="1191011"/>
            <a:ext cx="382467" cy="3114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3512876" y="4435716"/>
            <a:ext cx="483617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2601355" y="5375714"/>
            <a:ext cx="245274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3176284" y="5259421"/>
            <a:ext cx="145856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7" name="Textfeld 76"/>
          <p:cNvSpPr txBox="1"/>
          <p:nvPr/>
        </p:nvSpPr>
        <p:spPr>
          <a:xfrm>
            <a:off x="3749834" y="3516597"/>
            <a:ext cx="483617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2744731" y="4964309"/>
            <a:ext cx="245274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3296911" y="4857804"/>
            <a:ext cx="391371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80" name="Textfeld 79"/>
          <p:cNvSpPr txBox="1"/>
          <p:nvPr/>
        </p:nvSpPr>
        <p:spPr>
          <a:xfrm>
            <a:off x="2784349" y="3446243"/>
            <a:ext cx="531979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3087244" y="2550270"/>
            <a:ext cx="492340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13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82" name="Textfeld 81"/>
          <p:cNvSpPr txBox="1"/>
          <p:nvPr/>
        </p:nvSpPr>
        <p:spPr>
          <a:xfrm>
            <a:off x="2846629" y="3028779"/>
            <a:ext cx="710305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3085551" y="3692407"/>
            <a:ext cx="531979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84" name="Textfeld 83"/>
          <p:cNvSpPr txBox="1"/>
          <p:nvPr/>
        </p:nvSpPr>
        <p:spPr>
          <a:xfrm>
            <a:off x="2636312" y="2098172"/>
            <a:ext cx="652875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3090913" y="3367742"/>
            <a:ext cx="526081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2364008" y="887838"/>
            <a:ext cx="652875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2680530" y="1472252"/>
            <a:ext cx="403148" cy="397216"/>
          </a:xfrm>
          <a:prstGeom prst="ellipse">
            <a:avLst/>
          </a:prstGeom>
          <a:pattFill prst="pct75">
            <a:fgClr>
              <a:schemeClr val="bg1">
                <a:lumMod val="65000"/>
              </a:schemeClr>
            </a:fgClr>
            <a:bgClr>
              <a:schemeClr val="bg1"/>
            </a:bgClr>
          </a:patt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hangingPunct="1"/>
            <a:endParaRPr lang="de-DE" sz="120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6552" y="2493082"/>
            <a:ext cx="305669" cy="374445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2628548" y="1501020"/>
            <a:ext cx="571597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Bänke</a:t>
            </a:r>
            <a:endParaRPr kumimoji="0" lang="de-DE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Rechteck 44"/>
          <p:cNvSpPr/>
          <p:nvPr/>
        </p:nvSpPr>
        <p:spPr>
          <a:xfrm rot="20587373">
            <a:off x="2572123" y="1984412"/>
            <a:ext cx="504000" cy="504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8" name="Grafik 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3095" y="5058237"/>
            <a:ext cx="305669" cy="374445"/>
          </a:xfrm>
          <a:prstGeom prst="rect">
            <a:avLst/>
          </a:prstGeom>
        </p:spPr>
      </p:pic>
      <p:sp>
        <p:nvSpPr>
          <p:cNvPr id="58" name="Rechteck 57"/>
          <p:cNvSpPr/>
          <p:nvPr/>
        </p:nvSpPr>
        <p:spPr>
          <a:xfrm rot="-9780000">
            <a:off x="3433267" y="4863690"/>
            <a:ext cx="129600" cy="338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Gewitterblitz 22"/>
          <p:cNvSpPr/>
          <p:nvPr/>
        </p:nvSpPr>
        <p:spPr>
          <a:xfrm>
            <a:off x="2398425" y="3027793"/>
            <a:ext cx="304955" cy="403700"/>
          </a:xfrm>
          <a:prstGeom prst="lightningBolt">
            <a:avLst/>
          </a:prstGeom>
          <a:solidFill>
            <a:srgbClr val="FFFF00"/>
          </a:solidFill>
          <a:ln w="25400" cap="flat">
            <a:solidFill>
              <a:srgbClr val="FFC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ewitterblitz 68"/>
          <p:cNvSpPr/>
          <p:nvPr/>
        </p:nvSpPr>
        <p:spPr>
          <a:xfrm>
            <a:off x="3106499" y="704450"/>
            <a:ext cx="304955" cy="403700"/>
          </a:xfrm>
          <a:prstGeom prst="lightningBolt">
            <a:avLst/>
          </a:prstGeom>
          <a:solidFill>
            <a:srgbClr val="FFFF00"/>
          </a:solidFill>
          <a:ln w="25400" cap="flat">
            <a:solidFill>
              <a:srgbClr val="FFC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Larissa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Larissa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Bildschirmpräsentation (4:3)</PresentationFormat>
  <Paragraphs>49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Helvetica Neue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Vest Philipp Braunschweig Stadtmarketing GmbH</dc:creator>
  <cp:lastModifiedBy>Thies Isabell Braunschweig Stadtmarketing GmbH</cp:lastModifiedBy>
  <cp:revision>25</cp:revision>
  <dcterms:modified xsi:type="dcterms:W3CDTF">2023-12-14T08:28:16Z</dcterms:modified>
</cp:coreProperties>
</file>