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es Isabell Braunschweig Stadtmarketing GmbH" initials="TIBSG" lastIdx="2" clrIdx="0">
    <p:extLst>
      <p:ext uri="{19B8F6BF-5375-455C-9EA6-DF929625EA0E}">
        <p15:presenceInfo xmlns:p15="http://schemas.microsoft.com/office/powerpoint/2012/main" userId="Thies Isabell Braunschweig Stadtmarketing Gmb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23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24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78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53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30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2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7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76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55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5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7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51" y="0"/>
            <a:ext cx="6467098" cy="9144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850463" y="7265485"/>
            <a:ext cx="2311797" cy="12772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Fläche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zwingend freihalten</a:t>
            </a:r>
          </a:p>
          <a:p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Nutzbare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Einzelfallbetrachtung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(mit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	FW abstimmen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870550" y="7324543"/>
            <a:ext cx="410966" cy="164387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3870550" y="7646278"/>
            <a:ext cx="410966" cy="16438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462" y="7967462"/>
            <a:ext cx="451143" cy="219475"/>
          </a:xfrm>
          <a:prstGeom prst="rect">
            <a:avLst/>
          </a:prstGeom>
          <a:ln>
            <a:noFill/>
          </a:ln>
        </p:spPr>
      </p:pic>
      <p:sp>
        <p:nvSpPr>
          <p:cNvPr id="11" name="Rechteck 10"/>
          <p:cNvSpPr/>
          <p:nvPr/>
        </p:nvSpPr>
        <p:spPr>
          <a:xfrm rot="-720000">
            <a:off x="1551753" y="4712041"/>
            <a:ext cx="216000" cy="504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 rot="-720000">
            <a:off x="1841470" y="6168402"/>
            <a:ext cx="178904" cy="24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 rot="1320000">
            <a:off x="2687108" y="6889876"/>
            <a:ext cx="216000" cy="288000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de-DE">
              <a:solidFill>
                <a:schemeClr val="dk1"/>
              </a:solidFill>
            </a:endParaRPr>
          </a:p>
        </p:txBody>
      </p:sp>
      <p:sp>
        <p:nvSpPr>
          <p:cNvPr id="46" name="Textfeld 103"/>
          <p:cNvSpPr txBox="1">
            <a:spLocks noChangeArrowheads="1"/>
          </p:cNvSpPr>
          <p:nvPr/>
        </p:nvSpPr>
        <p:spPr bwMode="auto">
          <a:xfrm>
            <a:off x="1504463" y="4834652"/>
            <a:ext cx="2301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5416826" y="1341783"/>
            <a:ext cx="1898374" cy="2299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2" name="Rechteck 71"/>
          <p:cNvSpPr/>
          <p:nvPr/>
        </p:nvSpPr>
        <p:spPr>
          <a:xfrm rot="-720000">
            <a:off x="1663644" y="5268158"/>
            <a:ext cx="216000" cy="504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760301"/>
              </p:ext>
            </p:extLst>
          </p:nvPr>
        </p:nvGraphicFramePr>
        <p:xfrm>
          <a:off x="4472295" y="1635797"/>
          <a:ext cx="1956579" cy="3303905"/>
        </p:xfrm>
        <a:graphic>
          <a:graphicData uri="http://schemas.openxmlformats.org/drawingml/2006/table">
            <a:tbl>
              <a:tblPr/>
              <a:tblGrid>
                <a:gridCol w="217690">
                  <a:extLst>
                    <a:ext uri="{9D8B030D-6E8A-4147-A177-3AD203B41FA5}">
                      <a16:colId xmlns:a16="http://schemas.microsoft.com/office/drawing/2014/main" val="3318122094"/>
                    </a:ext>
                  </a:extLst>
                </a:gridCol>
                <a:gridCol w="665519">
                  <a:extLst>
                    <a:ext uri="{9D8B030D-6E8A-4147-A177-3AD203B41FA5}">
                      <a16:colId xmlns:a16="http://schemas.microsoft.com/office/drawing/2014/main" val="3139863895"/>
                    </a:ext>
                  </a:extLst>
                </a:gridCol>
                <a:gridCol w="308516">
                  <a:extLst>
                    <a:ext uri="{9D8B030D-6E8A-4147-A177-3AD203B41FA5}">
                      <a16:colId xmlns:a16="http://schemas.microsoft.com/office/drawing/2014/main" val="2701569631"/>
                    </a:ext>
                  </a:extLst>
                </a:gridCol>
                <a:gridCol w="764854">
                  <a:extLst>
                    <a:ext uri="{9D8B030D-6E8A-4147-A177-3AD203B41FA5}">
                      <a16:colId xmlns:a16="http://schemas.microsoft.com/office/drawing/2014/main" val="425154873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956461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7x3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m x3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987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2x3m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4x3 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30356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2m X 2m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003285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 4m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3134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3,40m x 2,50m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7mx3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341732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m x 2,5m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09958"/>
                  </a:ext>
                </a:extLst>
              </a:tr>
              <a:tr h="207645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 4m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46382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3335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43516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7x3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4m 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509953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x4  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8942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x5  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00486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x4m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167872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x 6m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 4m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84768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 3m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3mx6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93850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x6  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43445"/>
                  </a:ext>
                </a:extLst>
              </a:tr>
            </a:tbl>
          </a:graphicData>
        </a:graphic>
      </p:graphicFrame>
      <p:sp>
        <p:nvSpPr>
          <p:cNvPr id="74" name="Rechteck 73"/>
          <p:cNvSpPr>
            <a:spLocks noChangeArrowheads="1"/>
          </p:cNvSpPr>
          <p:nvPr/>
        </p:nvSpPr>
        <p:spPr bwMode="auto">
          <a:xfrm rot="15540470">
            <a:off x="1726410" y="5857760"/>
            <a:ext cx="288000" cy="215900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1611879" y="5350589"/>
            <a:ext cx="3893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" name="Textfeld 161"/>
          <p:cNvSpPr txBox="1">
            <a:spLocks noChangeArrowheads="1"/>
          </p:cNvSpPr>
          <p:nvPr/>
        </p:nvSpPr>
        <p:spPr bwMode="auto">
          <a:xfrm>
            <a:off x="1718626" y="5835752"/>
            <a:ext cx="3623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tx2"/>
                </a:solidFill>
                <a:latin typeface="Arial" panose="020B0604020202020204" pitchFamily="34" charset="0"/>
              </a:rPr>
              <a:t>28</a:t>
            </a:r>
            <a:endParaRPr lang="de-DE" altLang="de-DE" sz="1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feld 127"/>
          <p:cNvSpPr txBox="1">
            <a:spLocks noChangeArrowheads="1"/>
          </p:cNvSpPr>
          <p:nvPr/>
        </p:nvSpPr>
        <p:spPr bwMode="auto">
          <a:xfrm>
            <a:off x="1825973" y="6123989"/>
            <a:ext cx="228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75" name="Rechteck 74"/>
          <p:cNvSpPr/>
          <p:nvPr/>
        </p:nvSpPr>
        <p:spPr>
          <a:xfrm rot="-720000">
            <a:off x="1927220" y="6481731"/>
            <a:ext cx="216000" cy="504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147"/>
          <p:cNvSpPr txBox="1">
            <a:spLocks noChangeArrowheads="1"/>
          </p:cNvSpPr>
          <p:nvPr/>
        </p:nvSpPr>
        <p:spPr bwMode="auto">
          <a:xfrm rot="21078709">
            <a:off x="1855425" y="6615784"/>
            <a:ext cx="3982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14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6" name="Rechteck 75"/>
          <p:cNvSpPr/>
          <p:nvPr/>
        </p:nvSpPr>
        <p:spPr>
          <a:xfrm rot="-720000">
            <a:off x="2060645" y="7033887"/>
            <a:ext cx="216000" cy="57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155"/>
          <p:cNvSpPr txBox="1">
            <a:spLocks noChangeArrowheads="1"/>
          </p:cNvSpPr>
          <p:nvPr/>
        </p:nvSpPr>
        <p:spPr bwMode="auto">
          <a:xfrm>
            <a:off x="1977118" y="7039986"/>
            <a:ext cx="404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8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7" name="Rechteck 76"/>
          <p:cNvSpPr/>
          <p:nvPr/>
        </p:nvSpPr>
        <p:spPr>
          <a:xfrm rot="-6180000">
            <a:off x="2710799" y="3453819"/>
            <a:ext cx="216000" cy="64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155"/>
          <p:cNvSpPr txBox="1">
            <a:spLocks noChangeArrowheads="1"/>
          </p:cNvSpPr>
          <p:nvPr/>
        </p:nvSpPr>
        <p:spPr bwMode="auto">
          <a:xfrm>
            <a:off x="2661725" y="3633556"/>
            <a:ext cx="404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19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8" name="Textfeld 161"/>
          <p:cNvSpPr txBox="1">
            <a:spLocks noChangeArrowheads="1"/>
          </p:cNvSpPr>
          <p:nvPr/>
        </p:nvSpPr>
        <p:spPr bwMode="auto">
          <a:xfrm rot="999543">
            <a:off x="2612166" y="6906031"/>
            <a:ext cx="3623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tx2"/>
                </a:solidFill>
                <a:latin typeface="Arial" panose="020B0604020202020204" pitchFamily="34" charset="0"/>
              </a:rPr>
              <a:t>32</a:t>
            </a:r>
            <a:endParaRPr lang="de-DE" altLang="de-DE" sz="1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9" name="Rechteck 78"/>
          <p:cNvSpPr/>
          <p:nvPr/>
        </p:nvSpPr>
        <p:spPr>
          <a:xfrm rot="-720000">
            <a:off x="1379342" y="3884982"/>
            <a:ext cx="216000" cy="360000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de-DE">
              <a:solidFill>
                <a:schemeClr val="dk1"/>
              </a:solidFill>
            </a:endParaRPr>
          </a:p>
        </p:txBody>
      </p:sp>
      <p:sp>
        <p:nvSpPr>
          <p:cNvPr id="80" name="Rechteck 79"/>
          <p:cNvSpPr/>
          <p:nvPr/>
        </p:nvSpPr>
        <p:spPr>
          <a:xfrm rot="-720000">
            <a:off x="1309343" y="3499107"/>
            <a:ext cx="216000" cy="288000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de-DE">
              <a:solidFill>
                <a:schemeClr val="dk1"/>
              </a:solidFill>
            </a:endParaRPr>
          </a:p>
        </p:txBody>
      </p:sp>
      <p:sp>
        <p:nvSpPr>
          <p:cNvPr id="39" name="Textfeld 147"/>
          <p:cNvSpPr txBox="1">
            <a:spLocks noChangeArrowheads="1"/>
          </p:cNvSpPr>
          <p:nvPr/>
        </p:nvSpPr>
        <p:spPr bwMode="auto">
          <a:xfrm rot="21078709">
            <a:off x="1341822" y="3985651"/>
            <a:ext cx="403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latin typeface="Arial" panose="020B0604020202020204" pitchFamily="34" charset="0"/>
              </a:rPr>
              <a:t>30</a:t>
            </a:r>
            <a:endParaRPr lang="de-DE" altLang="de-DE" sz="1200" dirty="0">
              <a:latin typeface="Arial" panose="020B0604020202020204" pitchFamily="34" charset="0"/>
            </a:endParaRPr>
          </a:p>
        </p:txBody>
      </p:sp>
      <p:sp>
        <p:nvSpPr>
          <p:cNvPr id="30" name="Textfeld 154"/>
          <p:cNvSpPr txBox="1">
            <a:spLocks noChangeArrowheads="1"/>
          </p:cNvSpPr>
          <p:nvPr/>
        </p:nvSpPr>
        <p:spPr bwMode="auto">
          <a:xfrm>
            <a:off x="1246277" y="3518934"/>
            <a:ext cx="403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latin typeface="Arial" panose="020B0604020202020204" pitchFamily="34" charset="0"/>
              </a:rPr>
              <a:t>31</a:t>
            </a:r>
          </a:p>
        </p:txBody>
      </p:sp>
      <p:sp>
        <p:nvSpPr>
          <p:cNvPr id="81" name="Rechteck 80"/>
          <p:cNvSpPr/>
          <p:nvPr/>
        </p:nvSpPr>
        <p:spPr>
          <a:xfrm rot="-720000">
            <a:off x="1138277" y="2761424"/>
            <a:ext cx="216000" cy="21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152"/>
          <p:cNvSpPr txBox="1">
            <a:spLocks noChangeArrowheads="1"/>
          </p:cNvSpPr>
          <p:nvPr/>
        </p:nvSpPr>
        <p:spPr bwMode="auto">
          <a:xfrm rot="20820125">
            <a:off x="1093425" y="2737883"/>
            <a:ext cx="403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27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2" name="Rechteck 81"/>
          <p:cNvSpPr/>
          <p:nvPr/>
        </p:nvSpPr>
        <p:spPr>
          <a:xfrm rot="-720000">
            <a:off x="1100914" y="2418879"/>
            <a:ext cx="216000" cy="28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139"/>
          <p:cNvSpPr txBox="1">
            <a:spLocks noChangeArrowheads="1"/>
          </p:cNvSpPr>
          <p:nvPr/>
        </p:nvSpPr>
        <p:spPr bwMode="auto">
          <a:xfrm rot="21023431">
            <a:off x="1045113" y="2468339"/>
            <a:ext cx="4032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13</a:t>
            </a:r>
          </a:p>
        </p:txBody>
      </p:sp>
      <p:sp>
        <p:nvSpPr>
          <p:cNvPr id="84" name="Rechteck 83"/>
          <p:cNvSpPr/>
          <p:nvPr/>
        </p:nvSpPr>
        <p:spPr>
          <a:xfrm rot="-720000">
            <a:off x="1039979" y="2126052"/>
            <a:ext cx="216000" cy="21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152"/>
          <p:cNvSpPr txBox="1">
            <a:spLocks noChangeArrowheads="1"/>
          </p:cNvSpPr>
          <p:nvPr/>
        </p:nvSpPr>
        <p:spPr bwMode="auto">
          <a:xfrm rot="20820125">
            <a:off x="1013874" y="2037250"/>
            <a:ext cx="7174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16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5" name="Rechteck 84"/>
          <p:cNvSpPr/>
          <p:nvPr/>
        </p:nvSpPr>
        <p:spPr>
          <a:xfrm rot="-6000000">
            <a:off x="1582189" y="1862596"/>
            <a:ext cx="216000" cy="504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147"/>
          <p:cNvSpPr txBox="1">
            <a:spLocks noChangeArrowheads="1"/>
          </p:cNvSpPr>
          <p:nvPr/>
        </p:nvSpPr>
        <p:spPr bwMode="auto">
          <a:xfrm rot="21309799">
            <a:off x="1533543" y="1986173"/>
            <a:ext cx="403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10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6" name="Rechteck 85"/>
          <p:cNvSpPr/>
          <p:nvPr/>
        </p:nvSpPr>
        <p:spPr>
          <a:xfrm rot="-960000">
            <a:off x="2323701" y="1649448"/>
            <a:ext cx="180000" cy="57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162"/>
          <p:cNvSpPr txBox="1">
            <a:spLocks noChangeArrowheads="1"/>
          </p:cNvSpPr>
          <p:nvPr/>
        </p:nvSpPr>
        <p:spPr bwMode="auto">
          <a:xfrm>
            <a:off x="2263205" y="1792586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7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7" name="Rechteck 86"/>
          <p:cNvSpPr/>
          <p:nvPr/>
        </p:nvSpPr>
        <p:spPr>
          <a:xfrm rot="-4380000">
            <a:off x="2659194" y="2588189"/>
            <a:ext cx="216000" cy="504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159"/>
          <p:cNvSpPr txBox="1">
            <a:spLocks noChangeArrowheads="1"/>
          </p:cNvSpPr>
          <p:nvPr/>
        </p:nvSpPr>
        <p:spPr bwMode="auto">
          <a:xfrm>
            <a:off x="2567134" y="2707148"/>
            <a:ext cx="401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9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8" name="Rechteck 87"/>
          <p:cNvSpPr/>
          <p:nvPr/>
        </p:nvSpPr>
        <p:spPr>
          <a:xfrm rot="3840000">
            <a:off x="3141190" y="2536380"/>
            <a:ext cx="216000" cy="288000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de-DE">
              <a:solidFill>
                <a:schemeClr val="dk1"/>
              </a:solidFill>
            </a:endParaRPr>
          </a:p>
        </p:txBody>
      </p:sp>
      <p:sp>
        <p:nvSpPr>
          <p:cNvPr id="25" name="Textfeld 139"/>
          <p:cNvSpPr txBox="1">
            <a:spLocks noChangeArrowheads="1"/>
          </p:cNvSpPr>
          <p:nvPr/>
        </p:nvSpPr>
        <p:spPr bwMode="auto">
          <a:xfrm rot="21356684">
            <a:off x="3112259" y="2541474"/>
            <a:ext cx="4032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tx2"/>
                </a:solidFill>
                <a:latin typeface="Arial" panose="020B0604020202020204" pitchFamily="34" charset="0"/>
              </a:rPr>
              <a:t>29</a:t>
            </a:r>
            <a:endParaRPr lang="de-DE" altLang="de-DE" sz="1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0" name="Rechteck 89"/>
          <p:cNvSpPr/>
          <p:nvPr/>
        </p:nvSpPr>
        <p:spPr>
          <a:xfrm rot="-7440000">
            <a:off x="3487131" y="2233623"/>
            <a:ext cx="216000" cy="28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136"/>
          <p:cNvSpPr txBox="1">
            <a:spLocks noChangeArrowheads="1"/>
          </p:cNvSpPr>
          <p:nvPr/>
        </p:nvSpPr>
        <p:spPr bwMode="auto">
          <a:xfrm rot="218282">
            <a:off x="3480039" y="2271701"/>
            <a:ext cx="2301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91" name="Rechteck 90"/>
          <p:cNvSpPr/>
          <p:nvPr/>
        </p:nvSpPr>
        <p:spPr>
          <a:xfrm rot="17836790">
            <a:off x="3635411" y="1858086"/>
            <a:ext cx="432000" cy="216000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de-DE">
              <a:solidFill>
                <a:schemeClr val="dk1"/>
              </a:solidFill>
            </a:endParaRPr>
          </a:p>
        </p:txBody>
      </p:sp>
      <p:sp>
        <p:nvSpPr>
          <p:cNvPr id="56" name="Textfeld 154"/>
          <p:cNvSpPr txBox="1">
            <a:spLocks noChangeArrowheads="1"/>
          </p:cNvSpPr>
          <p:nvPr/>
        </p:nvSpPr>
        <p:spPr bwMode="auto">
          <a:xfrm>
            <a:off x="3655569" y="1870463"/>
            <a:ext cx="4781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tx2"/>
                </a:solidFill>
                <a:latin typeface="Arial" panose="020B0604020202020204" pitchFamily="34" charset="0"/>
              </a:rPr>
              <a:t>33</a:t>
            </a:r>
            <a:endParaRPr lang="de-DE" altLang="de-DE" sz="1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" name="Rechteck 91"/>
          <p:cNvSpPr/>
          <p:nvPr/>
        </p:nvSpPr>
        <p:spPr>
          <a:xfrm rot="15111486">
            <a:off x="3630126" y="1333721"/>
            <a:ext cx="432000" cy="21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lt1"/>
              </a:solidFill>
            </a:endParaRPr>
          </a:p>
        </p:txBody>
      </p:sp>
      <p:sp>
        <p:nvSpPr>
          <p:cNvPr id="58" name="Textfeld 156"/>
          <p:cNvSpPr txBox="1">
            <a:spLocks noChangeArrowheads="1"/>
          </p:cNvSpPr>
          <p:nvPr/>
        </p:nvSpPr>
        <p:spPr bwMode="auto">
          <a:xfrm>
            <a:off x="3676238" y="1320415"/>
            <a:ext cx="4032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17</a:t>
            </a:r>
          </a:p>
        </p:txBody>
      </p:sp>
      <p:sp>
        <p:nvSpPr>
          <p:cNvPr id="93" name="Rechteck 92"/>
          <p:cNvSpPr/>
          <p:nvPr/>
        </p:nvSpPr>
        <p:spPr>
          <a:xfrm rot="-6600000">
            <a:off x="2028407" y="4804105"/>
            <a:ext cx="216000" cy="144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/>
          <p:cNvSpPr/>
          <p:nvPr/>
        </p:nvSpPr>
        <p:spPr>
          <a:xfrm rot="3180000">
            <a:off x="2130769" y="5120238"/>
            <a:ext cx="288000" cy="21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150"/>
          <p:cNvSpPr txBox="1">
            <a:spLocks noChangeArrowheads="1"/>
          </p:cNvSpPr>
          <p:nvPr/>
        </p:nvSpPr>
        <p:spPr bwMode="auto">
          <a:xfrm>
            <a:off x="2117067" y="5036963"/>
            <a:ext cx="425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47" name="Textfeld 104"/>
          <p:cNvSpPr txBox="1">
            <a:spLocks noChangeArrowheads="1"/>
          </p:cNvSpPr>
          <p:nvPr/>
        </p:nvSpPr>
        <p:spPr bwMode="auto">
          <a:xfrm>
            <a:off x="1977118" y="4715247"/>
            <a:ext cx="23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5" name="Rechteck 94"/>
          <p:cNvSpPr/>
          <p:nvPr/>
        </p:nvSpPr>
        <p:spPr>
          <a:xfrm rot="17836790">
            <a:off x="3302129" y="3173703"/>
            <a:ext cx="432000" cy="21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lt1"/>
              </a:solidFill>
            </a:endParaRPr>
          </a:p>
        </p:txBody>
      </p:sp>
      <p:sp>
        <p:nvSpPr>
          <p:cNvPr id="54" name="Textfeld 151"/>
          <p:cNvSpPr txBox="1">
            <a:spLocks noChangeArrowheads="1"/>
          </p:cNvSpPr>
          <p:nvPr/>
        </p:nvSpPr>
        <p:spPr bwMode="auto">
          <a:xfrm rot="774779">
            <a:off x="3261948" y="3256088"/>
            <a:ext cx="403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Arial" panose="020B0604020202020204" pitchFamily="34" charset="0"/>
              </a:rPr>
              <a:t>15</a:t>
            </a:r>
          </a:p>
        </p:txBody>
      </p:sp>
      <p:sp>
        <p:nvSpPr>
          <p:cNvPr id="96" name="Rechteck 95"/>
          <p:cNvSpPr/>
          <p:nvPr/>
        </p:nvSpPr>
        <p:spPr>
          <a:xfrm rot="-3480000">
            <a:off x="2121026" y="4039895"/>
            <a:ext cx="216000" cy="216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lt1"/>
              </a:solidFill>
            </a:endParaRPr>
          </a:p>
        </p:txBody>
      </p:sp>
      <p:sp>
        <p:nvSpPr>
          <p:cNvPr id="48" name="Textfeld 127"/>
          <p:cNvSpPr txBox="1">
            <a:spLocks noChangeArrowheads="1"/>
          </p:cNvSpPr>
          <p:nvPr/>
        </p:nvSpPr>
        <p:spPr bwMode="auto">
          <a:xfrm>
            <a:off x="2035220" y="4012756"/>
            <a:ext cx="4718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24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8" name="Rechteck 97"/>
          <p:cNvSpPr/>
          <p:nvPr/>
        </p:nvSpPr>
        <p:spPr>
          <a:xfrm rot="1320000">
            <a:off x="2575964" y="7200343"/>
            <a:ext cx="216000" cy="28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lt1"/>
              </a:solidFill>
            </a:endParaRPr>
          </a:p>
        </p:txBody>
      </p:sp>
      <p:sp>
        <p:nvSpPr>
          <p:cNvPr id="20" name="Textfeld 103"/>
          <p:cNvSpPr txBox="1">
            <a:spLocks noChangeArrowheads="1"/>
          </p:cNvSpPr>
          <p:nvPr/>
        </p:nvSpPr>
        <p:spPr bwMode="auto">
          <a:xfrm>
            <a:off x="2579599" y="7211931"/>
            <a:ext cx="4772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endParaRPr lang="de-DE" altLang="de-DE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21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</Words>
  <Application>Microsoft Office PowerPoint</Application>
  <PresentationFormat>Bildschirmpräsentation (4:3)</PresentationFormat>
  <Paragraphs>96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 Janine Braunschweig Stadtmarketing GmbH</dc:creator>
  <cp:lastModifiedBy>Thies Isabell Braunschweig Stadtmarketing GmbH</cp:lastModifiedBy>
  <cp:revision>21</cp:revision>
  <dcterms:created xsi:type="dcterms:W3CDTF">2023-11-29T10:36:27Z</dcterms:created>
  <dcterms:modified xsi:type="dcterms:W3CDTF">2023-12-14T14:20:51Z</dcterms:modified>
</cp:coreProperties>
</file>