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C208-CC78-421B-AEE3-7094E710C08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E7DE-5F1D-4434-9F64-CE2CF9BCC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04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ster Kohlmar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51" y="0"/>
            <a:ext cx="6467098" cy="9144000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 rot="3445542">
            <a:off x="4075899" y="3428963"/>
            <a:ext cx="545943" cy="2770504"/>
          </a:xfrm>
          <a:custGeom>
            <a:avLst/>
            <a:gdLst>
              <a:gd name="connsiteX0" fmla="*/ 0 w 511897"/>
              <a:gd name="connsiteY0" fmla="*/ 0 h 2510437"/>
              <a:gd name="connsiteX1" fmla="*/ 511897 w 511897"/>
              <a:gd name="connsiteY1" fmla="*/ 0 h 2510437"/>
              <a:gd name="connsiteX2" fmla="*/ 511897 w 511897"/>
              <a:gd name="connsiteY2" fmla="*/ 2510437 h 2510437"/>
              <a:gd name="connsiteX3" fmla="*/ 0 w 511897"/>
              <a:gd name="connsiteY3" fmla="*/ 2510437 h 2510437"/>
              <a:gd name="connsiteX4" fmla="*/ 0 w 511897"/>
              <a:gd name="connsiteY4" fmla="*/ 0 h 2510437"/>
              <a:gd name="connsiteX0" fmla="*/ 0 w 545943"/>
              <a:gd name="connsiteY0" fmla="*/ 0 h 2510437"/>
              <a:gd name="connsiteX1" fmla="*/ 511897 w 545943"/>
              <a:gd name="connsiteY1" fmla="*/ 0 h 2510437"/>
              <a:gd name="connsiteX2" fmla="*/ 545929 w 545943"/>
              <a:gd name="connsiteY2" fmla="*/ 1210575 h 2510437"/>
              <a:gd name="connsiteX3" fmla="*/ 511897 w 545943"/>
              <a:gd name="connsiteY3" fmla="*/ 2510437 h 2510437"/>
              <a:gd name="connsiteX4" fmla="*/ 0 w 545943"/>
              <a:gd name="connsiteY4" fmla="*/ 2510437 h 2510437"/>
              <a:gd name="connsiteX5" fmla="*/ 0 w 545943"/>
              <a:gd name="connsiteY5" fmla="*/ 0 h 251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943" h="2510437">
                <a:moveTo>
                  <a:pt x="0" y="0"/>
                </a:moveTo>
                <a:lnTo>
                  <a:pt x="511897" y="0"/>
                </a:lnTo>
                <a:cubicBezTo>
                  <a:pt x="511048" y="412767"/>
                  <a:pt x="546778" y="797808"/>
                  <a:pt x="545929" y="1210575"/>
                </a:cubicBezTo>
                <a:lnTo>
                  <a:pt x="511897" y="2510437"/>
                </a:lnTo>
                <a:lnTo>
                  <a:pt x="0" y="25104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 rot="19694672">
            <a:off x="2237689" y="3881711"/>
            <a:ext cx="391885" cy="5190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 rot="21425861">
            <a:off x="2068927" y="2654217"/>
            <a:ext cx="341385" cy="3242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 rot="703008">
            <a:off x="4173132" y="3089050"/>
            <a:ext cx="1559259" cy="4852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83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0C208-CC78-421B-AEE3-7094E710C08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E7DE-5F1D-4434-9F64-CE2CF9BCC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4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9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606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Thies Isabell Braunschweig Stadtmarketing GmbH</cp:lastModifiedBy>
  <cp:revision>7</cp:revision>
  <dcterms:created xsi:type="dcterms:W3CDTF">2023-11-29T10:29:51Z</dcterms:created>
  <dcterms:modified xsi:type="dcterms:W3CDTF">2024-02-02T10:49:26Z</dcterms:modified>
</cp:coreProperties>
</file>