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ies Isabell Braunschweig Stadtmarketing GmbH" initials="TIBSG" lastIdx="1" clrIdx="0">
    <p:extLst>
      <p:ext uri="{19B8F6BF-5375-455C-9EA6-DF929625EA0E}">
        <p15:presenceInfo xmlns:p15="http://schemas.microsoft.com/office/powerpoint/2012/main" userId="Thies Isabell Braunschweig Stadtmarketing Gmb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>
        <p:scale>
          <a:sx n="100" d="100"/>
          <a:sy n="100" d="100"/>
        </p:scale>
        <p:origin x="2574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48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75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247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48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359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01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57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7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47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11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61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6D117-0CA3-4814-BDDD-593274B7B57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D9A42-E893-469B-8894-3D926FEB3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41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011" y="0"/>
            <a:ext cx="7006022" cy="99060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 rot="16200000">
            <a:off x="-306227" y="4168335"/>
            <a:ext cx="3428342" cy="288000"/>
          </a:xfrm>
          <a:prstGeom prst="rect">
            <a:avLst/>
          </a:prstGeom>
          <a:solidFill>
            <a:srgbClr val="FDB5B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 rot="16200000">
            <a:off x="3308" y="2590763"/>
            <a:ext cx="27375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Flächen für die Feuerwehr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229471" y="4167220"/>
            <a:ext cx="520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 m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rot="6240000">
            <a:off x="1416773" y="4296067"/>
            <a:ext cx="71920" cy="296303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 rot="19680000">
            <a:off x="3089807" y="5544734"/>
            <a:ext cx="2376000" cy="288000"/>
          </a:xfrm>
          <a:prstGeom prst="rect">
            <a:avLst/>
          </a:prstGeom>
          <a:solidFill>
            <a:srgbClr val="FDB5B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 rot="19262817">
            <a:off x="5189784" y="4607911"/>
            <a:ext cx="936000" cy="288000"/>
          </a:xfrm>
          <a:prstGeom prst="rect">
            <a:avLst/>
          </a:prstGeom>
          <a:solidFill>
            <a:srgbClr val="FDB5B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/>
          <p:cNvCxnSpPr/>
          <p:nvPr/>
        </p:nvCxnSpPr>
        <p:spPr>
          <a:xfrm rot="9420000">
            <a:off x="4962309" y="5076406"/>
            <a:ext cx="71920" cy="296303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 rot="3273675">
            <a:off x="4924027" y="5024735"/>
            <a:ext cx="520470" cy="276999"/>
          </a:xfrm>
          <a:prstGeom prst="rect">
            <a:avLst/>
          </a:prstGeom>
          <a:solidFill>
            <a:srgbClr val="FDB5BC"/>
          </a:solidFill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 m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 rot="19716079">
            <a:off x="3274916" y="5665923"/>
            <a:ext cx="1816429" cy="261610"/>
          </a:xfrm>
          <a:prstGeom prst="rect">
            <a:avLst/>
          </a:prstGeom>
          <a:solidFill>
            <a:srgbClr val="FDB5BC"/>
          </a:solidFill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Flächen für die Feuerwehr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 rot="17239108">
            <a:off x="1198123" y="3917112"/>
            <a:ext cx="3957208" cy="407498"/>
          </a:xfrm>
          <a:custGeom>
            <a:avLst/>
            <a:gdLst>
              <a:gd name="connsiteX0" fmla="*/ 0 w 3957208"/>
              <a:gd name="connsiteY0" fmla="*/ 0 h 288000"/>
              <a:gd name="connsiteX1" fmla="*/ 3957208 w 3957208"/>
              <a:gd name="connsiteY1" fmla="*/ 0 h 288000"/>
              <a:gd name="connsiteX2" fmla="*/ 3957208 w 3957208"/>
              <a:gd name="connsiteY2" fmla="*/ 288000 h 288000"/>
              <a:gd name="connsiteX3" fmla="*/ 0 w 3957208"/>
              <a:gd name="connsiteY3" fmla="*/ 288000 h 288000"/>
              <a:gd name="connsiteX4" fmla="*/ 0 w 3957208"/>
              <a:gd name="connsiteY4" fmla="*/ 0 h 288000"/>
              <a:gd name="connsiteX0" fmla="*/ 0 w 3957208"/>
              <a:gd name="connsiteY0" fmla="*/ 0 h 301802"/>
              <a:gd name="connsiteX1" fmla="*/ 3957208 w 3957208"/>
              <a:gd name="connsiteY1" fmla="*/ 0 h 301802"/>
              <a:gd name="connsiteX2" fmla="*/ 3957208 w 3957208"/>
              <a:gd name="connsiteY2" fmla="*/ 288000 h 301802"/>
              <a:gd name="connsiteX3" fmla="*/ 3802832 w 3957208"/>
              <a:gd name="connsiteY3" fmla="*/ 301802 h 301802"/>
              <a:gd name="connsiteX4" fmla="*/ 0 w 3957208"/>
              <a:gd name="connsiteY4" fmla="*/ 288000 h 301802"/>
              <a:gd name="connsiteX5" fmla="*/ 0 w 3957208"/>
              <a:gd name="connsiteY5" fmla="*/ 0 h 301802"/>
              <a:gd name="connsiteX0" fmla="*/ 0 w 3957208"/>
              <a:gd name="connsiteY0" fmla="*/ 0 h 301802"/>
              <a:gd name="connsiteX1" fmla="*/ 3957208 w 3957208"/>
              <a:gd name="connsiteY1" fmla="*/ 0 h 301802"/>
              <a:gd name="connsiteX2" fmla="*/ 3957208 w 3957208"/>
              <a:gd name="connsiteY2" fmla="*/ 288000 h 301802"/>
              <a:gd name="connsiteX3" fmla="*/ 3802832 w 3957208"/>
              <a:gd name="connsiteY3" fmla="*/ 301802 h 301802"/>
              <a:gd name="connsiteX4" fmla="*/ 3489755 w 3957208"/>
              <a:gd name="connsiteY4" fmla="*/ 289675 h 301802"/>
              <a:gd name="connsiteX5" fmla="*/ 0 w 3957208"/>
              <a:gd name="connsiteY5" fmla="*/ 288000 h 301802"/>
              <a:gd name="connsiteX6" fmla="*/ 0 w 3957208"/>
              <a:gd name="connsiteY6" fmla="*/ 0 h 301802"/>
              <a:gd name="connsiteX0" fmla="*/ 0 w 3957208"/>
              <a:gd name="connsiteY0" fmla="*/ 0 h 325659"/>
              <a:gd name="connsiteX1" fmla="*/ 3957208 w 3957208"/>
              <a:gd name="connsiteY1" fmla="*/ 0 h 325659"/>
              <a:gd name="connsiteX2" fmla="*/ 3957208 w 3957208"/>
              <a:gd name="connsiteY2" fmla="*/ 288000 h 325659"/>
              <a:gd name="connsiteX3" fmla="*/ 3790314 w 3957208"/>
              <a:gd name="connsiteY3" fmla="*/ 325659 h 325659"/>
              <a:gd name="connsiteX4" fmla="*/ 3489755 w 3957208"/>
              <a:gd name="connsiteY4" fmla="*/ 289675 h 325659"/>
              <a:gd name="connsiteX5" fmla="*/ 0 w 3957208"/>
              <a:gd name="connsiteY5" fmla="*/ 288000 h 325659"/>
              <a:gd name="connsiteX6" fmla="*/ 0 w 3957208"/>
              <a:gd name="connsiteY6" fmla="*/ 0 h 325659"/>
              <a:gd name="connsiteX0" fmla="*/ 0 w 3957208"/>
              <a:gd name="connsiteY0" fmla="*/ 0 h 371125"/>
              <a:gd name="connsiteX1" fmla="*/ 3957208 w 3957208"/>
              <a:gd name="connsiteY1" fmla="*/ 0 h 371125"/>
              <a:gd name="connsiteX2" fmla="*/ 3957208 w 3957208"/>
              <a:gd name="connsiteY2" fmla="*/ 288000 h 371125"/>
              <a:gd name="connsiteX3" fmla="*/ 3804491 w 3957208"/>
              <a:gd name="connsiteY3" fmla="*/ 371125 h 371125"/>
              <a:gd name="connsiteX4" fmla="*/ 3489755 w 3957208"/>
              <a:gd name="connsiteY4" fmla="*/ 289675 h 371125"/>
              <a:gd name="connsiteX5" fmla="*/ 0 w 3957208"/>
              <a:gd name="connsiteY5" fmla="*/ 288000 h 371125"/>
              <a:gd name="connsiteX6" fmla="*/ 0 w 3957208"/>
              <a:gd name="connsiteY6" fmla="*/ 0 h 371125"/>
              <a:gd name="connsiteX0" fmla="*/ 0 w 3957208"/>
              <a:gd name="connsiteY0" fmla="*/ 11863 h 382988"/>
              <a:gd name="connsiteX1" fmla="*/ 3784844 w 3957208"/>
              <a:gd name="connsiteY1" fmla="*/ 0 h 382988"/>
              <a:gd name="connsiteX2" fmla="*/ 3957208 w 3957208"/>
              <a:gd name="connsiteY2" fmla="*/ 11863 h 382988"/>
              <a:gd name="connsiteX3" fmla="*/ 3957208 w 3957208"/>
              <a:gd name="connsiteY3" fmla="*/ 299863 h 382988"/>
              <a:gd name="connsiteX4" fmla="*/ 3804491 w 3957208"/>
              <a:gd name="connsiteY4" fmla="*/ 382988 h 382988"/>
              <a:gd name="connsiteX5" fmla="*/ 3489755 w 3957208"/>
              <a:gd name="connsiteY5" fmla="*/ 301538 h 382988"/>
              <a:gd name="connsiteX6" fmla="*/ 0 w 3957208"/>
              <a:gd name="connsiteY6" fmla="*/ 299863 h 382988"/>
              <a:gd name="connsiteX7" fmla="*/ 0 w 3957208"/>
              <a:gd name="connsiteY7" fmla="*/ 11863 h 382988"/>
              <a:gd name="connsiteX0" fmla="*/ 0 w 3957208"/>
              <a:gd name="connsiteY0" fmla="*/ 36373 h 407498"/>
              <a:gd name="connsiteX1" fmla="*/ 3784844 w 3957208"/>
              <a:gd name="connsiteY1" fmla="*/ 24510 h 407498"/>
              <a:gd name="connsiteX2" fmla="*/ 3945866 w 3957208"/>
              <a:gd name="connsiteY2" fmla="*/ 0 h 407498"/>
              <a:gd name="connsiteX3" fmla="*/ 3957208 w 3957208"/>
              <a:gd name="connsiteY3" fmla="*/ 324373 h 407498"/>
              <a:gd name="connsiteX4" fmla="*/ 3804491 w 3957208"/>
              <a:gd name="connsiteY4" fmla="*/ 407498 h 407498"/>
              <a:gd name="connsiteX5" fmla="*/ 3489755 w 3957208"/>
              <a:gd name="connsiteY5" fmla="*/ 326048 h 407498"/>
              <a:gd name="connsiteX6" fmla="*/ 0 w 3957208"/>
              <a:gd name="connsiteY6" fmla="*/ 324373 h 407498"/>
              <a:gd name="connsiteX7" fmla="*/ 0 w 3957208"/>
              <a:gd name="connsiteY7" fmla="*/ 36373 h 407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57208" h="407498">
                <a:moveTo>
                  <a:pt x="0" y="36373"/>
                </a:moveTo>
                <a:lnTo>
                  <a:pt x="3784844" y="24510"/>
                </a:lnTo>
                <a:lnTo>
                  <a:pt x="3945866" y="0"/>
                </a:lnTo>
                <a:lnTo>
                  <a:pt x="3957208" y="324373"/>
                </a:lnTo>
                <a:cubicBezTo>
                  <a:pt x="3909726" y="331059"/>
                  <a:pt x="3851973" y="400812"/>
                  <a:pt x="3804491" y="407498"/>
                </a:cubicBezTo>
                <a:lnTo>
                  <a:pt x="3489755" y="326048"/>
                </a:lnTo>
                <a:lnTo>
                  <a:pt x="0" y="324373"/>
                </a:lnTo>
                <a:lnTo>
                  <a:pt x="0" y="36373"/>
                </a:lnTo>
                <a:close/>
              </a:path>
            </a:pathLst>
          </a:custGeom>
          <a:solidFill>
            <a:srgbClr val="FDB5B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 Verbindung mit Pfeil 15"/>
          <p:cNvCxnSpPr/>
          <p:nvPr/>
        </p:nvCxnSpPr>
        <p:spPr>
          <a:xfrm flipH="1" flipV="1">
            <a:off x="3123747" y="3709001"/>
            <a:ext cx="254898" cy="85803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 rot="1063151">
            <a:off x="3118410" y="3498575"/>
            <a:ext cx="5204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 rot="17265896">
            <a:off x="1798112" y="4943328"/>
            <a:ext cx="21021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Flächen für die Feuerwehr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1698571" y="5853669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1686587" y="5440991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1708845" y="5853669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2128369" y="228682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Freihandform 24"/>
          <p:cNvSpPr/>
          <p:nvPr/>
        </p:nvSpPr>
        <p:spPr>
          <a:xfrm>
            <a:off x="1049665" y="355614"/>
            <a:ext cx="4152154" cy="2854311"/>
          </a:xfrm>
          <a:custGeom>
            <a:avLst/>
            <a:gdLst>
              <a:gd name="connsiteX0" fmla="*/ 0 w 5185064"/>
              <a:gd name="connsiteY0" fmla="*/ 2192481 h 3200400"/>
              <a:gd name="connsiteX1" fmla="*/ 51955 w 5185064"/>
              <a:gd name="connsiteY1" fmla="*/ 1963881 h 3200400"/>
              <a:gd name="connsiteX2" fmla="*/ 135082 w 5185064"/>
              <a:gd name="connsiteY2" fmla="*/ 1766454 h 3200400"/>
              <a:gd name="connsiteX3" fmla="*/ 301336 w 5185064"/>
              <a:gd name="connsiteY3" fmla="*/ 1610590 h 3200400"/>
              <a:gd name="connsiteX4" fmla="*/ 529936 w 5185064"/>
              <a:gd name="connsiteY4" fmla="*/ 1475509 h 3200400"/>
              <a:gd name="connsiteX5" fmla="*/ 810491 w 5185064"/>
              <a:gd name="connsiteY5" fmla="*/ 1423554 h 3200400"/>
              <a:gd name="connsiteX6" fmla="*/ 1174173 w 5185064"/>
              <a:gd name="connsiteY6" fmla="*/ 1392381 h 3200400"/>
              <a:gd name="connsiteX7" fmla="*/ 1641764 w 5185064"/>
              <a:gd name="connsiteY7" fmla="*/ 1361209 h 3200400"/>
              <a:gd name="connsiteX8" fmla="*/ 2057400 w 5185064"/>
              <a:gd name="connsiteY8" fmla="*/ 1288472 h 3200400"/>
              <a:gd name="connsiteX9" fmla="*/ 2327564 w 5185064"/>
              <a:gd name="connsiteY9" fmla="*/ 1215736 h 3200400"/>
              <a:gd name="connsiteX10" fmla="*/ 2597727 w 5185064"/>
              <a:gd name="connsiteY10" fmla="*/ 800100 h 3200400"/>
              <a:gd name="connsiteX11" fmla="*/ 2992582 w 5185064"/>
              <a:gd name="connsiteY11" fmla="*/ 0 h 3200400"/>
              <a:gd name="connsiteX12" fmla="*/ 4010891 w 5185064"/>
              <a:gd name="connsiteY12" fmla="*/ 0 h 3200400"/>
              <a:gd name="connsiteX13" fmla="*/ 3449782 w 5185064"/>
              <a:gd name="connsiteY13" fmla="*/ 436418 h 3200400"/>
              <a:gd name="connsiteX14" fmla="*/ 3169227 w 5185064"/>
              <a:gd name="connsiteY14" fmla="*/ 872836 h 3200400"/>
              <a:gd name="connsiteX15" fmla="*/ 3044536 w 5185064"/>
              <a:gd name="connsiteY15" fmla="*/ 1028700 h 3200400"/>
              <a:gd name="connsiteX16" fmla="*/ 3117273 w 5185064"/>
              <a:gd name="connsiteY16" fmla="*/ 1506681 h 3200400"/>
              <a:gd name="connsiteX17" fmla="*/ 3262746 w 5185064"/>
              <a:gd name="connsiteY17" fmla="*/ 2067790 h 3200400"/>
              <a:gd name="connsiteX18" fmla="*/ 3335482 w 5185064"/>
              <a:gd name="connsiteY18" fmla="*/ 2369127 h 3200400"/>
              <a:gd name="connsiteX19" fmla="*/ 3938155 w 5185064"/>
              <a:gd name="connsiteY19" fmla="*/ 2504209 h 3200400"/>
              <a:gd name="connsiteX20" fmla="*/ 4727864 w 5185064"/>
              <a:gd name="connsiteY20" fmla="*/ 2670463 h 3200400"/>
              <a:gd name="connsiteX21" fmla="*/ 5185064 w 5185064"/>
              <a:gd name="connsiteY21" fmla="*/ 2784763 h 3200400"/>
              <a:gd name="connsiteX22" fmla="*/ 5164282 w 5185064"/>
              <a:gd name="connsiteY22" fmla="*/ 3106881 h 3200400"/>
              <a:gd name="connsiteX23" fmla="*/ 5153891 w 5185064"/>
              <a:gd name="connsiteY23" fmla="*/ 3200400 h 3200400"/>
              <a:gd name="connsiteX24" fmla="*/ 4530436 w 5185064"/>
              <a:gd name="connsiteY24" fmla="*/ 3044536 h 3200400"/>
              <a:gd name="connsiteX25" fmla="*/ 3501736 w 5185064"/>
              <a:gd name="connsiteY25" fmla="*/ 2815936 h 3200400"/>
              <a:gd name="connsiteX26" fmla="*/ 3023755 w 5185064"/>
              <a:gd name="connsiteY26" fmla="*/ 2649681 h 3200400"/>
              <a:gd name="connsiteX27" fmla="*/ 2878282 w 5185064"/>
              <a:gd name="connsiteY27" fmla="*/ 2047009 h 3200400"/>
              <a:gd name="connsiteX28" fmla="*/ 2826327 w 5185064"/>
              <a:gd name="connsiteY28" fmla="*/ 1454727 h 3200400"/>
              <a:gd name="connsiteX29" fmla="*/ 2680855 w 5185064"/>
              <a:gd name="connsiteY29" fmla="*/ 1475509 h 3200400"/>
              <a:gd name="connsiteX30" fmla="*/ 1995055 w 5185064"/>
              <a:gd name="connsiteY30" fmla="*/ 1641763 h 3200400"/>
              <a:gd name="connsiteX31" fmla="*/ 1381991 w 5185064"/>
              <a:gd name="connsiteY31" fmla="*/ 1704109 h 3200400"/>
              <a:gd name="connsiteX32" fmla="*/ 831273 w 5185064"/>
              <a:gd name="connsiteY32" fmla="*/ 1724890 h 3200400"/>
              <a:gd name="connsiteX33" fmla="*/ 509155 w 5185064"/>
              <a:gd name="connsiteY33" fmla="*/ 1849581 h 3200400"/>
              <a:gd name="connsiteX34" fmla="*/ 311727 w 5185064"/>
              <a:gd name="connsiteY34" fmla="*/ 2161309 h 3200400"/>
              <a:gd name="connsiteX35" fmla="*/ 301336 w 5185064"/>
              <a:gd name="connsiteY35" fmla="*/ 2223654 h 3200400"/>
              <a:gd name="connsiteX36" fmla="*/ 0 w 5185064"/>
              <a:gd name="connsiteY36" fmla="*/ 2192481 h 3200400"/>
              <a:gd name="connsiteX0" fmla="*/ 0 w 5185064"/>
              <a:gd name="connsiteY0" fmla="*/ 2192481 h 3200400"/>
              <a:gd name="connsiteX1" fmla="*/ 51955 w 5185064"/>
              <a:gd name="connsiteY1" fmla="*/ 1963881 h 3200400"/>
              <a:gd name="connsiteX2" fmla="*/ 135082 w 5185064"/>
              <a:gd name="connsiteY2" fmla="*/ 1766454 h 3200400"/>
              <a:gd name="connsiteX3" fmla="*/ 301336 w 5185064"/>
              <a:gd name="connsiteY3" fmla="*/ 1610590 h 3200400"/>
              <a:gd name="connsiteX4" fmla="*/ 529936 w 5185064"/>
              <a:gd name="connsiteY4" fmla="*/ 1475509 h 3200400"/>
              <a:gd name="connsiteX5" fmla="*/ 810491 w 5185064"/>
              <a:gd name="connsiteY5" fmla="*/ 1423554 h 3200400"/>
              <a:gd name="connsiteX6" fmla="*/ 1174173 w 5185064"/>
              <a:gd name="connsiteY6" fmla="*/ 1392381 h 3200400"/>
              <a:gd name="connsiteX7" fmla="*/ 1641764 w 5185064"/>
              <a:gd name="connsiteY7" fmla="*/ 1361209 h 3200400"/>
              <a:gd name="connsiteX8" fmla="*/ 2057400 w 5185064"/>
              <a:gd name="connsiteY8" fmla="*/ 1288472 h 3200400"/>
              <a:gd name="connsiteX9" fmla="*/ 2327564 w 5185064"/>
              <a:gd name="connsiteY9" fmla="*/ 1215736 h 3200400"/>
              <a:gd name="connsiteX10" fmla="*/ 2597727 w 5185064"/>
              <a:gd name="connsiteY10" fmla="*/ 800100 h 3200400"/>
              <a:gd name="connsiteX11" fmla="*/ 2992582 w 5185064"/>
              <a:gd name="connsiteY11" fmla="*/ 0 h 3200400"/>
              <a:gd name="connsiteX12" fmla="*/ 4010891 w 5185064"/>
              <a:gd name="connsiteY12" fmla="*/ 0 h 3200400"/>
              <a:gd name="connsiteX13" fmla="*/ 3449782 w 5185064"/>
              <a:gd name="connsiteY13" fmla="*/ 436418 h 3200400"/>
              <a:gd name="connsiteX14" fmla="*/ 3169227 w 5185064"/>
              <a:gd name="connsiteY14" fmla="*/ 872836 h 3200400"/>
              <a:gd name="connsiteX15" fmla="*/ 3044536 w 5185064"/>
              <a:gd name="connsiteY15" fmla="*/ 1028700 h 3200400"/>
              <a:gd name="connsiteX16" fmla="*/ 3117273 w 5185064"/>
              <a:gd name="connsiteY16" fmla="*/ 1506681 h 3200400"/>
              <a:gd name="connsiteX17" fmla="*/ 3262746 w 5185064"/>
              <a:gd name="connsiteY17" fmla="*/ 2067790 h 3200400"/>
              <a:gd name="connsiteX18" fmla="*/ 3335482 w 5185064"/>
              <a:gd name="connsiteY18" fmla="*/ 2369127 h 3200400"/>
              <a:gd name="connsiteX19" fmla="*/ 3938155 w 5185064"/>
              <a:gd name="connsiteY19" fmla="*/ 2504209 h 3200400"/>
              <a:gd name="connsiteX20" fmla="*/ 4727864 w 5185064"/>
              <a:gd name="connsiteY20" fmla="*/ 2670463 h 3200400"/>
              <a:gd name="connsiteX21" fmla="*/ 5185064 w 5185064"/>
              <a:gd name="connsiteY21" fmla="*/ 2784763 h 3200400"/>
              <a:gd name="connsiteX22" fmla="*/ 5164282 w 5185064"/>
              <a:gd name="connsiteY22" fmla="*/ 3106881 h 3200400"/>
              <a:gd name="connsiteX23" fmla="*/ 5153891 w 5185064"/>
              <a:gd name="connsiteY23" fmla="*/ 3200400 h 3200400"/>
              <a:gd name="connsiteX24" fmla="*/ 4530436 w 5185064"/>
              <a:gd name="connsiteY24" fmla="*/ 3044536 h 3200400"/>
              <a:gd name="connsiteX25" fmla="*/ 3501736 w 5185064"/>
              <a:gd name="connsiteY25" fmla="*/ 2815936 h 3200400"/>
              <a:gd name="connsiteX26" fmla="*/ 3023755 w 5185064"/>
              <a:gd name="connsiteY26" fmla="*/ 2649681 h 3200400"/>
              <a:gd name="connsiteX27" fmla="*/ 2878282 w 5185064"/>
              <a:gd name="connsiteY27" fmla="*/ 2047009 h 3200400"/>
              <a:gd name="connsiteX28" fmla="*/ 2722418 w 5185064"/>
              <a:gd name="connsiteY28" fmla="*/ 1600200 h 3200400"/>
              <a:gd name="connsiteX29" fmla="*/ 2680855 w 5185064"/>
              <a:gd name="connsiteY29" fmla="*/ 1475509 h 3200400"/>
              <a:gd name="connsiteX30" fmla="*/ 1995055 w 5185064"/>
              <a:gd name="connsiteY30" fmla="*/ 1641763 h 3200400"/>
              <a:gd name="connsiteX31" fmla="*/ 1381991 w 5185064"/>
              <a:gd name="connsiteY31" fmla="*/ 1704109 h 3200400"/>
              <a:gd name="connsiteX32" fmla="*/ 831273 w 5185064"/>
              <a:gd name="connsiteY32" fmla="*/ 1724890 h 3200400"/>
              <a:gd name="connsiteX33" fmla="*/ 509155 w 5185064"/>
              <a:gd name="connsiteY33" fmla="*/ 1849581 h 3200400"/>
              <a:gd name="connsiteX34" fmla="*/ 311727 w 5185064"/>
              <a:gd name="connsiteY34" fmla="*/ 2161309 h 3200400"/>
              <a:gd name="connsiteX35" fmla="*/ 301336 w 5185064"/>
              <a:gd name="connsiteY35" fmla="*/ 2223654 h 3200400"/>
              <a:gd name="connsiteX36" fmla="*/ 0 w 5185064"/>
              <a:gd name="connsiteY36" fmla="*/ 2192481 h 3200400"/>
              <a:gd name="connsiteX0" fmla="*/ 0 w 5185064"/>
              <a:gd name="connsiteY0" fmla="*/ 2192481 h 3200400"/>
              <a:gd name="connsiteX1" fmla="*/ 51955 w 5185064"/>
              <a:gd name="connsiteY1" fmla="*/ 1963881 h 3200400"/>
              <a:gd name="connsiteX2" fmla="*/ 135082 w 5185064"/>
              <a:gd name="connsiteY2" fmla="*/ 1766454 h 3200400"/>
              <a:gd name="connsiteX3" fmla="*/ 301336 w 5185064"/>
              <a:gd name="connsiteY3" fmla="*/ 1610590 h 3200400"/>
              <a:gd name="connsiteX4" fmla="*/ 529936 w 5185064"/>
              <a:gd name="connsiteY4" fmla="*/ 1475509 h 3200400"/>
              <a:gd name="connsiteX5" fmla="*/ 810491 w 5185064"/>
              <a:gd name="connsiteY5" fmla="*/ 1423554 h 3200400"/>
              <a:gd name="connsiteX6" fmla="*/ 1174173 w 5185064"/>
              <a:gd name="connsiteY6" fmla="*/ 1392381 h 3200400"/>
              <a:gd name="connsiteX7" fmla="*/ 1641764 w 5185064"/>
              <a:gd name="connsiteY7" fmla="*/ 1361209 h 3200400"/>
              <a:gd name="connsiteX8" fmla="*/ 2057400 w 5185064"/>
              <a:gd name="connsiteY8" fmla="*/ 1288472 h 3200400"/>
              <a:gd name="connsiteX9" fmla="*/ 2327564 w 5185064"/>
              <a:gd name="connsiteY9" fmla="*/ 1215736 h 3200400"/>
              <a:gd name="connsiteX10" fmla="*/ 2597727 w 5185064"/>
              <a:gd name="connsiteY10" fmla="*/ 800100 h 3200400"/>
              <a:gd name="connsiteX11" fmla="*/ 2992582 w 5185064"/>
              <a:gd name="connsiteY11" fmla="*/ 0 h 3200400"/>
              <a:gd name="connsiteX12" fmla="*/ 4010891 w 5185064"/>
              <a:gd name="connsiteY12" fmla="*/ 0 h 3200400"/>
              <a:gd name="connsiteX13" fmla="*/ 3449782 w 5185064"/>
              <a:gd name="connsiteY13" fmla="*/ 436418 h 3200400"/>
              <a:gd name="connsiteX14" fmla="*/ 3169227 w 5185064"/>
              <a:gd name="connsiteY14" fmla="*/ 872836 h 3200400"/>
              <a:gd name="connsiteX15" fmla="*/ 3044536 w 5185064"/>
              <a:gd name="connsiteY15" fmla="*/ 1028700 h 3200400"/>
              <a:gd name="connsiteX16" fmla="*/ 3117273 w 5185064"/>
              <a:gd name="connsiteY16" fmla="*/ 1506681 h 3200400"/>
              <a:gd name="connsiteX17" fmla="*/ 3262746 w 5185064"/>
              <a:gd name="connsiteY17" fmla="*/ 2067790 h 3200400"/>
              <a:gd name="connsiteX18" fmla="*/ 3335482 w 5185064"/>
              <a:gd name="connsiteY18" fmla="*/ 2369127 h 3200400"/>
              <a:gd name="connsiteX19" fmla="*/ 3938155 w 5185064"/>
              <a:gd name="connsiteY19" fmla="*/ 2504209 h 3200400"/>
              <a:gd name="connsiteX20" fmla="*/ 4727864 w 5185064"/>
              <a:gd name="connsiteY20" fmla="*/ 2670463 h 3200400"/>
              <a:gd name="connsiteX21" fmla="*/ 5185064 w 5185064"/>
              <a:gd name="connsiteY21" fmla="*/ 2784763 h 3200400"/>
              <a:gd name="connsiteX22" fmla="*/ 5164282 w 5185064"/>
              <a:gd name="connsiteY22" fmla="*/ 3106881 h 3200400"/>
              <a:gd name="connsiteX23" fmla="*/ 5153891 w 5185064"/>
              <a:gd name="connsiteY23" fmla="*/ 3200400 h 3200400"/>
              <a:gd name="connsiteX24" fmla="*/ 4530436 w 5185064"/>
              <a:gd name="connsiteY24" fmla="*/ 3044536 h 3200400"/>
              <a:gd name="connsiteX25" fmla="*/ 3501736 w 5185064"/>
              <a:gd name="connsiteY25" fmla="*/ 2815936 h 3200400"/>
              <a:gd name="connsiteX26" fmla="*/ 3023755 w 5185064"/>
              <a:gd name="connsiteY26" fmla="*/ 2649681 h 3200400"/>
              <a:gd name="connsiteX27" fmla="*/ 2878282 w 5185064"/>
              <a:gd name="connsiteY27" fmla="*/ 2047009 h 3200400"/>
              <a:gd name="connsiteX28" fmla="*/ 2722418 w 5185064"/>
              <a:gd name="connsiteY28" fmla="*/ 1600200 h 3200400"/>
              <a:gd name="connsiteX29" fmla="*/ 2660073 w 5185064"/>
              <a:gd name="connsiteY29" fmla="*/ 1579418 h 3200400"/>
              <a:gd name="connsiteX30" fmla="*/ 1995055 w 5185064"/>
              <a:gd name="connsiteY30" fmla="*/ 1641763 h 3200400"/>
              <a:gd name="connsiteX31" fmla="*/ 1381991 w 5185064"/>
              <a:gd name="connsiteY31" fmla="*/ 1704109 h 3200400"/>
              <a:gd name="connsiteX32" fmla="*/ 831273 w 5185064"/>
              <a:gd name="connsiteY32" fmla="*/ 1724890 h 3200400"/>
              <a:gd name="connsiteX33" fmla="*/ 509155 w 5185064"/>
              <a:gd name="connsiteY33" fmla="*/ 1849581 h 3200400"/>
              <a:gd name="connsiteX34" fmla="*/ 311727 w 5185064"/>
              <a:gd name="connsiteY34" fmla="*/ 2161309 h 3200400"/>
              <a:gd name="connsiteX35" fmla="*/ 301336 w 5185064"/>
              <a:gd name="connsiteY35" fmla="*/ 2223654 h 3200400"/>
              <a:gd name="connsiteX36" fmla="*/ 0 w 5185064"/>
              <a:gd name="connsiteY36" fmla="*/ 2192481 h 3200400"/>
              <a:gd name="connsiteX0" fmla="*/ 0 w 5185064"/>
              <a:gd name="connsiteY0" fmla="*/ 2192481 h 3200400"/>
              <a:gd name="connsiteX1" fmla="*/ 51955 w 5185064"/>
              <a:gd name="connsiteY1" fmla="*/ 1963881 h 3200400"/>
              <a:gd name="connsiteX2" fmla="*/ 135082 w 5185064"/>
              <a:gd name="connsiteY2" fmla="*/ 1766454 h 3200400"/>
              <a:gd name="connsiteX3" fmla="*/ 301336 w 5185064"/>
              <a:gd name="connsiteY3" fmla="*/ 1610590 h 3200400"/>
              <a:gd name="connsiteX4" fmla="*/ 529936 w 5185064"/>
              <a:gd name="connsiteY4" fmla="*/ 1475509 h 3200400"/>
              <a:gd name="connsiteX5" fmla="*/ 810491 w 5185064"/>
              <a:gd name="connsiteY5" fmla="*/ 1423554 h 3200400"/>
              <a:gd name="connsiteX6" fmla="*/ 1174173 w 5185064"/>
              <a:gd name="connsiteY6" fmla="*/ 1392381 h 3200400"/>
              <a:gd name="connsiteX7" fmla="*/ 1641764 w 5185064"/>
              <a:gd name="connsiteY7" fmla="*/ 1361209 h 3200400"/>
              <a:gd name="connsiteX8" fmla="*/ 2057400 w 5185064"/>
              <a:gd name="connsiteY8" fmla="*/ 1288472 h 3200400"/>
              <a:gd name="connsiteX9" fmla="*/ 2327564 w 5185064"/>
              <a:gd name="connsiteY9" fmla="*/ 1215736 h 3200400"/>
              <a:gd name="connsiteX10" fmla="*/ 2545773 w 5185064"/>
              <a:gd name="connsiteY10" fmla="*/ 789709 h 3200400"/>
              <a:gd name="connsiteX11" fmla="*/ 2992582 w 5185064"/>
              <a:gd name="connsiteY11" fmla="*/ 0 h 3200400"/>
              <a:gd name="connsiteX12" fmla="*/ 4010891 w 5185064"/>
              <a:gd name="connsiteY12" fmla="*/ 0 h 3200400"/>
              <a:gd name="connsiteX13" fmla="*/ 3449782 w 5185064"/>
              <a:gd name="connsiteY13" fmla="*/ 436418 h 3200400"/>
              <a:gd name="connsiteX14" fmla="*/ 3169227 w 5185064"/>
              <a:gd name="connsiteY14" fmla="*/ 872836 h 3200400"/>
              <a:gd name="connsiteX15" fmla="*/ 3044536 w 5185064"/>
              <a:gd name="connsiteY15" fmla="*/ 1028700 h 3200400"/>
              <a:gd name="connsiteX16" fmla="*/ 3117273 w 5185064"/>
              <a:gd name="connsiteY16" fmla="*/ 1506681 h 3200400"/>
              <a:gd name="connsiteX17" fmla="*/ 3262746 w 5185064"/>
              <a:gd name="connsiteY17" fmla="*/ 2067790 h 3200400"/>
              <a:gd name="connsiteX18" fmla="*/ 3335482 w 5185064"/>
              <a:gd name="connsiteY18" fmla="*/ 2369127 h 3200400"/>
              <a:gd name="connsiteX19" fmla="*/ 3938155 w 5185064"/>
              <a:gd name="connsiteY19" fmla="*/ 2504209 h 3200400"/>
              <a:gd name="connsiteX20" fmla="*/ 4727864 w 5185064"/>
              <a:gd name="connsiteY20" fmla="*/ 2670463 h 3200400"/>
              <a:gd name="connsiteX21" fmla="*/ 5185064 w 5185064"/>
              <a:gd name="connsiteY21" fmla="*/ 2784763 h 3200400"/>
              <a:gd name="connsiteX22" fmla="*/ 5164282 w 5185064"/>
              <a:gd name="connsiteY22" fmla="*/ 3106881 h 3200400"/>
              <a:gd name="connsiteX23" fmla="*/ 5153891 w 5185064"/>
              <a:gd name="connsiteY23" fmla="*/ 3200400 h 3200400"/>
              <a:gd name="connsiteX24" fmla="*/ 4530436 w 5185064"/>
              <a:gd name="connsiteY24" fmla="*/ 3044536 h 3200400"/>
              <a:gd name="connsiteX25" fmla="*/ 3501736 w 5185064"/>
              <a:gd name="connsiteY25" fmla="*/ 2815936 h 3200400"/>
              <a:gd name="connsiteX26" fmla="*/ 3023755 w 5185064"/>
              <a:gd name="connsiteY26" fmla="*/ 2649681 h 3200400"/>
              <a:gd name="connsiteX27" fmla="*/ 2878282 w 5185064"/>
              <a:gd name="connsiteY27" fmla="*/ 2047009 h 3200400"/>
              <a:gd name="connsiteX28" fmla="*/ 2722418 w 5185064"/>
              <a:gd name="connsiteY28" fmla="*/ 1600200 h 3200400"/>
              <a:gd name="connsiteX29" fmla="*/ 2660073 w 5185064"/>
              <a:gd name="connsiteY29" fmla="*/ 1579418 h 3200400"/>
              <a:gd name="connsiteX30" fmla="*/ 1995055 w 5185064"/>
              <a:gd name="connsiteY30" fmla="*/ 1641763 h 3200400"/>
              <a:gd name="connsiteX31" fmla="*/ 1381991 w 5185064"/>
              <a:gd name="connsiteY31" fmla="*/ 1704109 h 3200400"/>
              <a:gd name="connsiteX32" fmla="*/ 831273 w 5185064"/>
              <a:gd name="connsiteY32" fmla="*/ 1724890 h 3200400"/>
              <a:gd name="connsiteX33" fmla="*/ 509155 w 5185064"/>
              <a:gd name="connsiteY33" fmla="*/ 1849581 h 3200400"/>
              <a:gd name="connsiteX34" fmla="*/ 311727 w 5185064"/>
              <a:gd name="connsiteY34" fmla="*/ 2161309 h 3200400"/>
              <a:gd name="connsiteX35" fmla="*/ 301336 w 5185064"/>
              <a:gd name="connsiteY35" fmla="*/ 2223654 h 3200400"/>
              <a:gd name="connsiteX36" fmla="*/ 0 w 5185064"/>
              <a:gd name="connsiteY36" fmla="*/ 2192481 h 3200400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35082 w 5185064"/>
              <a:gd name="connsiteY2" fmla="*/ 1797626 h 3231572"/>
              <a:gd name="connsiteX3" fmla="*/ 301336 w 5185064"/>
              <a:gd name="connsiteY3" fmla="*/ 1641762 h 3231572"/>
              <a:gd name="connsiteX4" fmla="*/ 529936 w 5185064"/>
              <a:gd name="connsiteY4" fmla="*/ 1506681 h 3231572"/>
              <a:gd name="connsiteX5" fmla="*/ 810491 w 5185064"/>
              <a:gd name="connsiteY5" fmla="*/ 1454726 h 3231572"/>
              <a:gd name="connsiteX6" fmla="*/ 1174173 w 5185064"/>
              <a:gd name="connsiteY6" fmla="*/ 1423553 h 3231572"/>
              <a:gd name="connsiteX7" fmla="*/ 1641764 w 5185064"/>
              <a:gd name="connsiteY7" fmla="*/ 1392381 h 3231572"/>
              <a:gd name="connsiteX8" fmla="*/ 2057400 w 5185064"/>
              <a:gd name="connsiteY8" fmla="*/ 1319644 h 3231572"/>
              <a:gd name="connsiteX9" fmla="*/ 2327564 w 5185064"/>
              <a:gd name="connsiteY9" fmla="*/ 1246908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49782 w 5185064"/>
              <a:gd name="connsiteY13" fmla="*/ 467590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35082 w 5185064"/>
              <a:gd name="connsiteY2" fmla="*/ 1797626 h 3231572"/>
              <a:gd name="connsiteX3" fmla="*/ 301336 w 5185064"/>
              <a:gd name="connsiteY3" fmla="*/ 1641762 h 3231572"/>
              <a:gd name="connsiteX4" fmla="*/ 529936 w 5185064"/>
              <a:gd name="connsiteY4" fmla="*/ 1506681 h 3231572"/>
              <a:gd name="connsiteX5" fmla="*/ 810491 w 5185064"/>
              <a:gd name="connsiteY5" fmla="*/ 1454726 h 3231572"/>
              <a:gd name="connsiteX6" fmla="*/ 1174173 w 5185064"/>
              <a:gd name="connsiteY6" fmla="*/ 1423553 h 3231572"/>
              <a:gd name="connsiteX7" fmla="*/ 1641764 w 5185064"/>
              <a:gd name="connsiteY7" fmla="*/ 1392381 h 3231572"/>
              <a:gd name="connsiteX8" fmla="*/ 2057400 w 5185064"/>
              <a:gd name="connsiteY8" fmla="*/ 1319644 h 3231572"/>
              <a:gd name="connsiteX9" fmla="*/ 2327564 w 5185064"/>
              <a:gd name="connsiteY9" fmla="*/ 1246908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35082 w 5185064"/>
              <a:gd name="connsiteY2" fmla="*/ 1797626 h 3231572"/>
              <a:gd name="connsiteX3" fmla="*/ 301336 w 5185064"/>
              <a:gd name="connsiteY3" fmla="*/ 1641762 h 3231572"/>
              <a:gd name="connsiteX4" fmla="*/ 529936 w 5185064"/>
              <a:gd name="connsiteY4" fmla="*/ 1506681 h 3231572"/>
              <a:gd name="connsiteX5" fmla="*/ 810491 w 5185064"/>
              <a:gd name="connsiteY5" fmla="*/ 1454726 h 3231572"/>
              <a:gd name="connsiteX6" fmla="*/ 1174173 w 5185064"/>
              <a:gd name="connsiteY6" fmla="*/ 1423553 h 3231572"/>
              <a:gd name="connsiteX7" fmla="*/ 1641764 w 5185064"/>
              <a:gd name="connsiteY7" fmla="*/ 1392381 h 3231572"/>
              <a:gd name="connsiteX8" fmla="*/ 2057400 w 5185064"/>
              <a:gd name="connsiteY8" fmla="*/ 1319644 h 3231572"/>
              <a:gd name="connsiteX9" fmla="*/ 2327564 w 5185064"/>
              <a:gd name="connsiteY9" fmla="*/ 1194953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35082 w 5185064"/>
              <a:gd name="connsiteY2" fmla="*/ 1797626 h 3231572"/>
              <a:gd name="connsiteX3" fmla="*/ 301336 w 5185064"/>
              <a:gd name="connsiteY3" fmla="*/ 1641762 h 3231572"/>
              <a:gd name="connsiteX4" fmla="*/ 529936 w 5185064"/>
              <a:gd name="connsiteY4" fmla="*/ 1506681 h 3231572"/>
              <a:gd name="connsiteX5" fmla="*/ 810491 w 5185064"/>
              <a:gd name="connsiteY5" fmla="*/ 1454726 h 3231572"/>
              <a:gd name="connsiteX6" fmla="*/ 1174173 w 5185064"/>
              <a:gd name="connsiteY6" fmla="*/ 1423553 h 3231572"/>
              <a:gd name="connsiteX7" fmla="*/ 1641764 w 5185064"/>
              <a:gd name="connsiteY7" fmla="*/ 1392381 h 3231572"/>
              <a:gd name="connsiteX8" fmla="*/ 2036618 w 5185064"/>
              <a:gd name="connsiteY8" fmla="*/ 1278080 h 3231572"/>
              <a:gd name="connsiteX9" fmla="*/ 2327564 w 5185064"/>
              <a:gd name="connsiteY9" fmla="*/ 1194953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35082 w 5185064"/>
              <a:gd name="connsiteY2" fmla="*/ 1797626 h 3231572"/>
              <a:gd name="connsiteX3" fmla="*/ 301336 w 5185064"/>
              <a:gd name="connsiteY3" fmla="*/ 1641762 h 3231572"/>
              <a:gd name="connsiteX4" fmla="*/ 529936 w 5185064"/>
              <a:gd name="connsiteY4" fmla="*/ 1506681 h 3231572"/>
              <a:gd name="connsiteX5" fmla="*/ 810491 w 5185064"/>
              <a:gd name="connsiteY5" fmla="*/ 1454726 h 3231572"/>
              <a:gd name="connsiteX6" fmla="*/ 1174173 w 5185064"/>
              <a:gd name="connsiteY6" fmla="*/ 1423553 h 3231572"/>
              <a:gd name="connsiteX7" fmla="*/ 1620983 w 5185064"/>
              <a:gd name="connsiteY7" fmla="*/ 1350817 h 3231572"/>
              <a:gd name="connsiteX8" fmla="*/ 2036618 w 5185064"/>
              <a:gd name="connsiteY8" fmla="*/ 1278080 h 3231572"/>
              <a:gd name="connsiteX9" fmla="*/ 2327564 w 5185064"/>
              <a:gd name="connsiteY9" fmla="*/ 1194953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35082 w 5185064"/>
              <a:gd name="connsiteY2" fmla="*/ 1797626 h 3231572"/>
              <a:gd name="connsiteX3" fmla="*/ 301336 w 5185064"/>
              <a:gd name="connsiteY3" fmla="*/ 1641762 h 3231572"/>
              <a:gd name="connsiteX4" fmla="*/ 529936 w 5185064"/>
              <a:gd name="connsiteY4" fmla="*/ 1506681 h 3231572"/>
              <a:gd name="connsiteX5" fmla="*/ 810491 w 5185064"/>
              <a:gd name="connsiteY5" fmla="*/ 1454726 h 3231572"/>
              <a:gd name="connsiteX6" fmla="*/ 1174173 w 5185064"/>
              <a:gd name="connsiteY6" fmla="*/ 1423553 h 3231572"/>
              <a:gd name="connsiteX7" fmla="*/ 1620983 w 5185064"/>
              <a:gd name="connsiteY7" fmla="*/ 1350817 h 3231572"/>
              <a:gd name="connsiteX8" fmla="*/ 2036618 w 5185064"/>
              <a:gd name="connsiteY8" fmla="*/ 1278080 h 3231572"/>
              <a:gd name="connsiteX9" fmla="*/ 2327564 w 5185064"/>
              <a:gd name="connsiteY9" fmla="*/ 1194953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35082 w 5185064"/>
              <a:gd name="connsiteY2" fmla="*/ 1797626 h 3231572"/>
              <a:gd name="connsiteX3" fmla="*/ 301336 w 5185064"/>
              <a:gd name="connsiteY3" fmla="*/ 1641762 h 3231572"/>
              <a:gd name="connsiteX4" fmla="*/ 529936 w 5185064"/>
              <a:gd name="connsiteY4" fmla="*/ 1506681 h 3231572"/>
              <a:gd name="connsiteX5" fmla="*/ 810491 w 5185064"/>
              <a:gd name="connsiteY5" fmla="*/ 1444335 h 3231572"/>
              <a:gd name="connsiteX6" fmla="*/ 1174173 w 5185064"/>
              <a:gd name="connsiteY6" fmla="*/ 1423553 h 3231572"/>
              <a:gd name="connsiteX7" fmla="*/ 1620983 w 5185064"/>
              <a:gd name="connsiteY7" fmla="*/ 1350817 h 3231572"/>
              <a:gd name="connsiteX8" fmla="*/ 2036618 w 5185064"/>
              <a:gd name="connsiteY8" fmla="*/ 1278080 h 3231572"/>
              <a:gd name="connsiteX9" fmla="*/ 2327564 w 5185064"/>
              <a:gd name="connsiteY9" fmla="*/ 1194953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35082 w 5185064"/>
              <a:gd name="connsiteY2" fmla="*/ 1797626 h 3231572"/>
              <a:gd name="connsiteX3" fmla="*/ 301336 w 5185064"/>
              <a:gd name="connsiteY3" fmla="*/ 1641762 h 3231572"/>
              <a:gd name="connsiteX4" fmla="*/ 498763 w 5185064"/>
              <a:gd name="connsiteY4" fmla="*/ 1454726 h 3231572"/>
              <a:gd name="connsiteX5" fmla="*/ 810491 w 5185064"/>
              <a:gd name="connsiteY5" fmla="*/ 1444335 h 3231572"/>
              <a:gd name="connsiteX6" fmla="*/ 1174173 w 5185064"/>
              <a:gd name="connsiteY6" fmla="*/ 1423553 h 3231572"/>
              <a:gd name="connsiteX7" fmla="*/ 1620983 w 5185064"/>
              <a:gd name="connsiteY7" fmla="*/ 1350817 h 3231572"/>
              <a:gd name="connsiteX8" fmla="*/ 2036618 w 5185064"/>
              <a:gd name="connsiteY8" fmla="*/ 1278080 h 3231572"/>
              <a:gd name="connsiteX9" fmla="*/ 2327564 w 5185064"/>
              <a:gd name="connsiteY9" fmla="*/ 1194953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35082 w 5185064"/>
              <a:gd name="connsiteY2" fmla="*/ 1797626 h 3231572"/>
              <a:gd name="connsiteX3" fmla="*/ 197427 w 5185064"/>
              <a:gd name="connsiteY3" fmla="*/ 1610590 h 3231572"/>
              <a:gd name="connsiteX4" fmla="*/ 498763 w 5185064"/>
              <a:gd name="connsiteY4" fmla="*/ 1454726 h 3231572"/>
              <a:gd name="connsiteX5" fmla="*/ 810491 w 5185064"/>
              <a:gd name="connsiteY5" fmla="*/ 1444335 h 3231572"/>
              <a:gd name="connsiteX6" fmla="*/ 1174173 w 5185064"/>
              <a:gd name="connsiteY6" fmla="*/ 1423553 h 3231572"/>
              <a:gd name="connsiteX7" fmla="*/ 1620983 w 5185064"/>
              <a:gd name="connsiteY7" fmla="*/ 1350817 h 3231572"/>
              <a:gd name="connsiteX8" fmla="*/ 2036618 w 5185064"/>
              <a:gd name="connsiteY8" fmla="*/ 1278080 h 3231572"/>
              <a:gd name="connsiteX9" fmla="*/ 2327564 w 5185064"/>
              <a:gd name="connsiteY9" fmla="*/ 1194953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51955 w 5185064"/>
              <a:gd name="connsiteY1" fmla="*/ 1995053 h 3231572"/>
              <a:gd name="connsiteX2" fmla="*/ 10391 w 5185064"/>
              <a:gd name="connsiteY2" fmla="*/ 1776844 h 3231572"/>
              <a:gd name="connsiteX3" fmla="*/ 197427 w 5185064"/>
              <a:gd name="connsiteY3" fmla="*/ 1610590 h 3231572"/>
              <a:gd name="connsiteX4" fmla="*/ 498763 w 5185064"/>
              <a:gd name="connsiteY4" fmla="*/ 1454726 h 3231572"/>
              <a:gd name="connsiteX5" fmla="*/ 810491 w 5185064"/>
              <a:gd name="connsiteY5" fmla="*/ 1444335 h 3231572"/>
              <a:gd name="connsiteX6" fmla="*/ 1174173 w 5185064"/>
              <a:gd name="connsiteY6" fmla="*/ 1423553 h 3231572"/>
              <a:gd name="connsiteX7" fmla="*/ 1620983 w 5185064"/>
              <a:gd name="connsiteY7" fmla="*/ 1350817 h 3231572"/>
              <a:gd name="connsiteX8" fmla="*/ 2036618 w 5185064"/>
              <a:gd name="connsiteY8" fmla="*/ 1278080 h 3231572"/>
              <a:gd name="connsiteX9" fmla="*/ 2327564 w 5185064"/>
              <a:gd name="connsiteY9" fmla="*/ 1194953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185064"/>
              <a:gd name="connsiteY0" fmla="*/ 2223653 h 3231572"/>
              <a:gd name="connsiteX1" fmla="*/ 0 w 5185064"/>
              <a:gd name="connsiteY1" fmla="*/ 1995053 h 3231572"/>
              <a:gd name="connsiteX2" fmla="*/ 10391 w 5185064"/>
              <a:gd name="connsiteY2" fmla="*/ 1776844 h 3231572"/>
              <a:gd name="connsiteX3" fmla="*/ 197427 w 5185064"/>
              <a:gd name="connsiteY3" fmla="*/ 1610590 h 3231572"/>
              <a:gd name="connsiteX4" fmla="*/ 498763 w 5185064"/>
              <a:gd name="connsiteY4" fmla="*/ 1454726 h 3231572"/>
              <a:gd name="connsiteX5" fmla="*/ 810491 w 5185064"/>
              <a:gd name="connsiteY5" fmla="*/ 1444335 h 3231572"/>
              <a:gd name="connsiteX6" fmla="*/ 1174173 w 5185064"/>
              <a:gd name="connsiteY6" fmla="*/ 1423553 h 3231572"/>
              <a:gd name="connsiteX7" fmla="*/ 1620983 w 5185064"/>
              <a:gd name="connsiteY7" fmla="*/ 1350817 h 3231572"/>
              <a:gd name="connsiteX8" fmla="*/ 2036618 w 5185064"/>
              <a:gd name="connsiteY8" fmla="*/ 1278080 h 3231572"/>
              <a:gd name="connsiteX9" fmla="*/ 2327564 w 5185064"/>
              <a:gd name="connsiteY9" fmla="*/ 1194953 h 3231572"/>
              <a:gd name="connsiteX10" fmla="*/ 2545773 w 5185064"/>
              <a:gd name="connsiteY10" fmla="*/ 820881 h 3231572"/>
              <a:gd name="connsiteX11" fmla="*/ 2971800 w 5185064"/>
              <a:gd name="connsiteY11" fmla="*/ 0 h 3231572"/>
              <a:gd name="connsiteX12" fmla="*/ 4010891 w 5185064"/>
              <a:gd name="connsiteY12" fmla="*/ 31172 h 3231572"/>
              <a:gd name="connsiteX13" fmla="*/ 3480954 w 5185064"/>
              <a:gd name="connsiteY13" fmla="*/ 477981 h 3231572"/>
              <a:gd name="connsiteX14" fmla="*/ 3169227 w 5185064"/>
              <a:gd name="connsiteY14" fmla="*/ 904008 h 3231572"/>
              <a:gd name="connsiteX15" fmla="*/ 3044536 w 5185064"/>
              <a:gd name="connsiteY15" fmla="*/ 1059872 h 3231572"/>
              <a:gd name="connsiteX16" fmla="*/ 3117273 w 5185064"/>
              <a:gd name="connsiteY16" fmla="*/ 1537853 h 3231572"/>
              <a:gd name="connsiteX17" fmla="*/ 3262746 w 5185064"/>
              <a:gd name="connsiteY17" fmla="*/ 2098962 h 3231572"/>
              <a:gd name="connsiteX18" fmla="*/ 3335482 w 5185064"/>
              <a:gd name="connsiteY18" fmla="*/ 2400299 h 3231572"/>
              <a:gd name="connsiteX19" fmla="*/ 3938155 w 5185064"/>
              <a:gd name="connsiteY19" fmla="*/ 2535381 h 3231572"/>
              <a:gd name="connsiteX20" fmla="*/ 4727864 w 5185064"/>
              <a:gd name="connsiteY20" fmla="*/ 2701635 h 3231572"/>
              <a:gd name="connsiteX21" fmla="*/ 5185064 w 5185064"/>
              <a:gd name="connsiteY21" fmla="*/ 2815935 h 3231572"/>
              <a:gd name="connsiteX22" fmla="*/ 5164282 w 5185064"/>
              <a:gd name="connsiteY22" fmla="*/ 3138053 h 3231572"/>
              <a:gd name="connsiteX23" fmla="*/ 5153891 w 5185064"/>
              <a:gd name="connsiteY23" fmla="*/ 3231572 h 3231572"/>
              <a:gd name="connsiteX24" fmla="*/ 4530436 w 5185064"/>
              <a:gd name="connsiteY24" fmla="*/ 3075708 h 3231572"/>
              <a:gd name="connsiteX25" fmla="*/ 3501736 w 5185064"/>
              <a:gd name="connsiteY25" fmla="*/ 2847108 h 3231572"/>
              <a:gd name="connsiteX26" fmla="*/ 3023755 w 5185064"/>
              <a:gd name="connsiteY26" fmla="*/ 2680853 h 3231572"/>
              <a:gd name="connsiteX27" fmla="*/ 2878282 w 5185064"/>
              <a:gd name="connsiteY27" fmla="*/ 2078181 h 3231572"/>
              <a:gd name="connsiteX28" fmla="*/ 2722418 w 5185064"/>
              <a:gd name="connsiteY28" fmla="*/ 1631372 h 3231572"/>
              <a:gd name="connsiteX29" fmla="*/ 2660073 w 5185064"/>
              <a:gd name="connsiteY29" fmla="*/ 1610590 h 3231572"/>
              <a:gd name="connsiteX30" fmla="*/ 1995055 w 5185064"/>
              <a:gd name="connsiteY30" fmla="*/ 1672935 h 3231572"/>
              <a:gd name="connsiteX31" fmla="*/ 1381991 w 5185064"/>
              <a:gd name="connsiteY31" fmla="*/ 1735281 h 3231572"/>
              <a:gd name="connsiteX32" fmla="*/ 831273 w 5185064"/>
              <a:gd name="connsiteY32" fmla="*/ 1756062 h 3231572"/>
              <a:gd name="connsiteX33" fmla="*/ 509155 w 5185064"/>
              <a:gd name="connsiteY33" fmla="*/ 1880753 h 3231572"/>
              <a:gd name="connsiteX34" fmla="*/ 311727 w 5185064"/>
              <a:gd name="connsiteY34" fmla="*/ 2192481 h 3231572"/>
              <a:gd name="connsiteX35" fmla="*/ 301336 w 5185064"/>
              <a:gd name="connsiteY35" fmla="*/ 2254826 h 3231572"/>
              <a:gd name="connsiteX36" fmla="*/ 0 w 5185064"/>
              <a:gd name="connsiteY36" fmla="*/ 2223653 h 3231572"/>
              <a:gd name="connsiteX0" fmla="*/ 0 w 5278582"/>
              <a:gd name="connsiteY0" fmla="*/ 2244434 h 3231572"/>
              <a:gd name="connsiteX1" fmla="*/ 93518 w 5278582"/>
              <a:gd name="connsiteY1" fmla="*/ 1995053 h 3231572"/>
              <a:gd name="connsiteX2" fmla="*/ 103909 w 5278582"/>
              <a:gd name="connsiteY2" fmla="*/ 1776844 h 3231572"/>
              <a:gd name="connsiteX3" fmla="*/ 290945 w 5278582"/>
              <a:gd name="connsiteY3" fmla="*/ 1610590 h 3231572"/>
              <a:gd name="connsiteX4" fmla="*/ 592281 w 5278582"/>
              <a:gd name="connsiteY4" fmla="*/ 1454726 h 3231572"/>
              <a:gd name="connsiteX5" fmla="*/ 904009 w 5278582"/>
              <a:gd name="connsiteY5" fmla="*/ 1444335 h 3231572"/>
              <a:gd name="connsiteX6" fmla="*/ 1267691 w 5278582"/>
              <a:gd name="connsiteY6" fmla="*/ 1423553 h 3231572"/>
              <a:gd name="connsiteX7" fmla="*/ 1714501 w 5278582"/>
              <a:gd name="connsiteY7" fmla="*/ 1350817 h 3231572"/>
              <a:gd name="connsiteX8" fmla="*/ 2130136 w 5278582"/>
              <a:gd name="connsiteY8" fmla="*/ 1278080 h 3231572"/>
              <a:gd name="connsiteX9" fmla="*/ 2421082 w 5278582"/>
              <a:gd name="connsiteY9" fmla="*/ 1194953 h 3231572"/>
              <a:gd name="connsiteX10" fmla="*/ 2639291 w 5278582"/>
              <a:gd name="connsiteY10" fmla="*/ 820881 h 3231572"/>
              <a:gd name="connsiteX11" fmla="*/ 3065318 w 5278582"/>
              <a:gd name="connsiteY11" fmla="*/ 0 h 3231572"/>
              <a:gd name="connsiteX12" fmla="*/ 4104409 w 5278582"/>
              <a:gd name="connsiteY12" fmla="*/ 31172 h 3231572"/>
              <a:gd name="connsiteX13" fmla="*/ 3574472 w 5278582"/>
              <a:gd name="connsiteY13" fmla="*/ 477981 h 3231572"/>
              <a:gd name="connsiteX14" fmla="*/ 3262745 w 5278582"/>
              <a:gd name="connsiteY14" fmla="*/ 904008 h 3231572"/>
              <a:gd name="connsiteX15" fmla="*/ 3138054 w 5278582"/>
              <a:gd name="connsiteY15" fmla="*/ 1059872 h 3231572"/>
              <a:gd name="connsiteX16" fmla="*/ 3210791 w 5278582"/>
              <a:gd name="connsiteY16" fmla="*/ 1537853 h 3231572"/>
              <a:gd name="connsiteX17" fmla="*/ 3356264 w 5278582"/>
              <a:gd name="connsiteY17" fmla="*/ 2098962 h 3231572"/>
              <a:gd name="connsiteX18" fmla="*/ 3429000 w 5278582"/>
              <a:gd name="connsiteY18" fmla="*/ 2400299 h 3231572"/>
              <a:gd name="connsiteX19" fmla="*/ 4031673 w 5278582"/>
              <a:gd name="connsiteY19" fmla="*/ 2535381 h 3231572"/>
              <a:gd name="connsiteX20" fmla="*/ 4821382 w 5278582"/>
              <a:gd name="connsiteY20" fmla="*/ 2701635 h 3231572"/>
              <a:gd name="connsiteX21" fmla="*/ 5278582 w 5278582"/>
              <a:gd name="connsiteY21" fmla="*/ 2815935 h 3231572"/>
              <a:gd name="connsiteX22" fmla="*/ 5257800 w 5278582"/>
              <a:gd name="connsiteY22" fmla="*/ 3138053 h 3231572"/>
              <a:gd name="connsiteX23" fmla="*/ 5247409 w 5278582"/>
              <a:gd name="connsiteY23" fmla="*/ 3231572 h 3231572"/>
              <a:gd name="connsiteX24" fmla="*/ 4623954 w 5278582"/>
              <a:gd name="connsiteY24" fmla="*/ 3075708 h 3231572"/>
              <a:gd name="connsiteX25" fmla="*/ 3595254 w 5278582"/>
              <a:gd name="connsiteY25" fmla="*/ 2847108 h 3231572"/>
              <a:gd name="connsiteX26" fmla="*/ 3117273 w 5278582"/>
              <a:gd name="connsiteY26" fmla="*/ 2680853 h 3231572"/>
              <a:gd name="connsiteX27" fmla="*/ 2971800 w 5278582"/>
              <a:gd name="connsiteY27" fmla="*/ 2078181 h 3231572"/>
              <a:gd name="connsiteX28" fmla="*/ 2815936 w 5278582"/>
              <a:gd name="connsiteY28" fmla="*/ 1631372 h 3231572"/>
              <a:gd name="connsiteX29" fmla="*/ 2753591 w 5278582"/>
              <a:gd name="connsiteY29" fmla="*/ 1610590 h 3231572"/>
              <a:gd name="connsiteX30" fmla="*/ 2088573 w 5278582"/>
              <a:gd name="connsiteY30" fmla="*/ 1672935 h 3231572"/>
              <a:gd name="connsiteX31" fmla="*/ 1475509 w 5278582"/>
              <a:gd name="connsiteY31" fmla="*/ 1735281 h 3231572"/>
              <a:gd name="connsiteX32" fmla="*/ 924791 w 5278582"/>
              <a:gd name="connsiteY32" fmla="*/ 1756062 h 3231572"/>
              <a:gd name="connsiteX33" fmla="*/ 602673 w 5278582"/>
              <a:gd name="connsiteY33" fmla="*/ 1880753 h 3231572"/>
              <a:gd name="connsiteX34" fmla="*/ 405245 w 5278582"/>
              <a:gd name="connsiteY34" fmla="*/ 2192481 h 3231572"/>
              <a:gd name="connsiteX35" fmla="*/ 394854 w 5278582"/>
              <a:gd name="connsiteY35" fmla="*/ 2254826 h 3231572"/>
              <a:gd name="connsiteX36" fmla="*/ 0 w 5278582"/>
              <a:gd name="connsiteY36" fmla="*/ 2244434 h 3231572"/>
              <a:gd name="connsiteX0" fmla="*/ 0 w 5278582"/>
              <a:gd name="connsiteY0" fmla="*/ 2244434 h 3231572"/>
              <a:gd name="connsiteX1" fmla="*/ 41564 w 5278582"/>
              <a:gd name="connsiteY1" fmla="*/ 1974271 h 3231572"/>
              <a:gd name="connsiteX2" fmla="*/ 103909 w 5278582"/>
              <a:gd name="connsiteY2" fmla="*/ 1776844 h 3231572"/>
              <a:gd name="connsiteX3" fmla="*/ 290945 w 5278582"/>
              <a:gd name="connsiteY3" fmla="*/ 1610590 h 3231572"/>
              <a:gd name="connsiteX4" fmla="*/ 592281 w 5278582"/>
              <a:gd name="connsiteY4" fmla="*/ 1454726 h 3231572"/>
              <a:gd name="connsiteX5" fmla="*/ 904009 w 5278582"/>
              <a:gd name="connsiteY5" fmla="*/ 1444335 h 3231572"/>
              <a:gd name="connsiteX6" fmla="*/ 1267691 w 5278582"/>
              <a:gd name="connsiteY6" fmla="*/ 1423553 h 3231572"/>
              <a:gd name="connsiteX7" fmla="*/ 1714501 w 5278582"/>
              <a:gd name="connsiteY7" fmla="*/ 1350817 h 3231572"/>
              <a:gd name="connsiteX8" fmla="*/ 2130136 w 5278582"/>
              <a:gd name="connsiteY8" fmla="*/ 1278080 h 3231572"/>
              <a:gd name="connsiteX9" fmla="*/ 2421082 w 5278582"/>
              <a:gd name="connsiteY9" fmla="*/ 1194953 h 3231572"/>
              <a:gd name="connsiteX10" fmla="*/ 2639291 w 5278582"/>
              <a:gd name="connsiteY10" fmla="*/ 820881 h 3231572"/>
              <a:gd name="connsiteX11" fmla="*/ 3065318 w 5278582"/>
              <a:gd name="connsiteY11" fmla="*/ 0 h 3231572"/>
              <a:gd name="connsiteX12" fmla="*/ 4104409 w 5278582"/>
              <a:gd name="connsiteY12" fmla="*/ 31172 h 3231572"/>
              <a:gd name="connsiteX13" fmla="*/ 3574472 w 5278582"/>
              <a:gd name="connsiteY13" fmla="*/ 477981 h 3231572"/>
              <a:gd name="connsiteX14" fmla="*/ 3262745 w 5278582"/>
              <a:gd name="connsiteY14" fmla="*/ 904008 h 3231572"/>
              <a:gd name="connsiteX15" fmla="*/ 3138054 w 5278582"/>
              <a:gd name="connsiteY15" fmla="*/ 1059872 h 3231572"/>
              <a:gd name="connsiteX16" fmla="*/ 3210791 w 5278582"/>
              <a:gd name="connsiteY16" fmla="*/ 1537853 h 3231572"/>
              <a:gd name="connsiteX17" fmla="*/ 3356264 w 5278582"/>
              <a:gd name="connsiteY17" fmla="*/ 2098962 h 3231572"/>
              <a:gd name="connsiteX18" fmla="*/ 3429000 w 5278582"/>
              <a:gd name="connsiteY18" fmla="*/ 2400299 h 3231572"/>
              <a:gd name="connsiteX19" fmla="*/ 4031673 w 5278582"/>
              <a:gd name="connsiteY19" fmla="*/ 2535381 h 3231572"/>
              <a:gd name="connsiteX20" fmla="*/ 4821382 w 5278582"/>
              <a:gd name="connsiteY20" fmla="*/ 2701635 h 3231572"/>
              <a:gd name="connsiteX21" fmla="*/ 5278582 w 5278582"/>
              <a:gd name="connsiteY21" fmla="*/ 2815935 h 3231572"/>
              <a:gd name="connsiteX22" fmla="*/ 5257800 w 5278582"/>
              <a:gd name="connsiteY22" fmla="*/ 3138053 h 3231572"/>
              <a:gd name="connsiteX23" fmla="*/ 5247409 w 5278582"/>
              <a:gd name="connsiteY23" fmla="*/ 3231572 h 3231572"/>
              <a:gd name="connsiteX24" fmla="*/ 4623954 w 5278582"/>
              <a:gd name="connsiteY24" fmla="*/ 3075708 h 3231572"/>
              <a:gd name="connsiteX25" fmla="*/ 3595254 w 5278582"/>
              <a:gd name="connsiteY25" fmla="*/ 2847108 h 3231572"/>
              <a:gd name="connsiteX26" fmla="*/ 3117273 w 5278582"/>
              <a:gd name="connsiteY26" fmla="*/ 2680853 h 3231572"/>
              <a:gd name="connsiteX27" fmla="*/ 2971800 w 5278582"/>
              <a:gd name="connsiteY27" fmla="*/ 2078181 h 3231572"/>
              <a:gd name="connsiteX28" fmla="*/ 2815936 w 5278582"/>
              <a:gd name="connsiteY28" fmla="*/ 1631372 h 3231572"/>
              <a:gd name="connsiteX29" fmla="*/ 2753591 w 5278582"/>
              <a:gd name="connsiteY29" fmla="*/ 1610590 h 3231572"/>
              <a:gd name="connsiteX30" fmla="*/ 2088573 w 5278582"/>
              <a:gd name="connsiteY30" fmla="*/ 1672935 h 3231572"/>
              <a:gd name="connsiteX31" fmla="*/ 1475509 w 5278582"/>
              <a:gd name="connsiteY31" fmla="*/ 1735281 h 3231572"/>
              <a:gd name="connsiteX32" fmla="*/ 924791 w 5278582"/>
              <a:gd name="connsiteY32" fmla="*/ 1756062 h 3231572"/>
              <a:gd name="connsiteX33" fmla="*/ 602673 w 5278582"/>
              <a:gd name="connsiteY33" fmla="*/ 1880753 h 3231572"/>
              <a:gd name="connsiteX34" fmla="*/ 405245 w 5278582"/>
              <a:gd name="connsiteY34" fmla="*/ 2192481 h 3231572"/>
              <a:gd name="connsiteX35" fmla="*/ 394854 w 5278582"/>
              <a:gd name="connsiteY35" fmla="*/ 2254826 h 3231572"/>
              <a:gd name="connsiteX36" fmla="*/ 0 w 5278582"/>
              <a:gd name="connsiteY36" fmla="*/ 2244434 h 3231572"/>
              <a:gd name="connsiteX0" fmla="*/ 0 w 5278582"/>
              <a:gd name="connsiteY0" fmla="*/ 2244434 h 3231572"/>
              <a:gd name="connsiteX1" fmla="*/ 41564 w 5278582"/>
              <a:gd name="connsiteY1" fmla="*/ 1974271 h 3231572"/>
              <a:gd name="connsiteX2" fmla="*/ 103909 w 5278582"/>
              <a:gd name="connsiteY2" fmla="*/ 1776844 h 3231572"/>
              <a:gd name="connsiteX3" fmla="*/ 290945 w 5278582"/>
              <a:gd name="connsiteY3" fmla="*/ 1610590 h 3231572"/>
              <a:gd name="connsiteX4" fmla="*/ 592281 w 5278582"/>
              <a:gd name="connsiteY4" fmla="*/ 1454726 h 3231572"/>
              <a:gd name="connsiteX5" fmla="*/ 904009 w 5278582"/>
              <a:gd name="connsiteY5" fmla="*/ 1444335 h 3231572"/>
              <a:gd name="connsiteX6" fmla="*/ 1267691 w 5278582"/>
              <a:gd name="connsiteY6" fmla="*/ 1423553 h 3231572"/>
              <a:gd name="connsiteX7" fmla="*/ 1714501 w 5278582"/>
              <a:gd name="connsiteY7" fmla="*/ 1350817 h 3231572"/>
              <a:gd name="connsiteX8" fmla="*/ 2130136 w 5278582"/>
              <a:gd name="connsiteY8" fmla="*/ 1278080 h 3231572"/>
              <a:gd name="connsiteX9" fmla="*/ 2421082 w 5278582"/>
              <a:gd name="connsiteY9" fmla="*/ 1194953 h 3231572"/>
              <a:gd name="connsiteX10" fmla="*/ 2639291 w 5278582"/>
              <a:gd name="connsiteY10" fmla="*/ 820881 h 3231572"/>
              <a:gd name="connsiteX11" fmla="*/ 3065318 w 5278582"/>
              <a:gd name="connsiteY11" fmla="*/ 0 h 3231572"/>
              <a:gd name="connsiteX12" fmla="*/ 4104409 w 5278582"/>
              <a:gd name="connsiteY12" fmla="*/ 31172 h 3231572"/>
              <a:gd name="connsiteX13" fmla="*/ 3574472 w 5278582"/>
              <a:gd name="connsiteY13" fmla="*/ 477981 h 3231572"/>
              <a:gd name="connsiteX14" fmla="*/ 3262745 w 5278582"/>
              <a:gd name="connsiteY14" fmla="*/ 904008 h 3231572"/>
              <a:gd name="connsiteX15" fmla="*/ 3138054 w 5278582"/>
              <a:gd name="connsiteY15" fmla="*/ 1059872 h 3231572"/>
              <a:gd name="connsiteX16" fmla="*/ 3210791 w 5278582"/>
              <a:gd name="connsiteY16" fmla="*/ 1537853 h 3231572"/>
              <a:gd name="connsiteX17" fmla="*/ 3356264 w 5278582"/>
              <a:gd name="connsiteY17" fmla="*/ 2098962 h 3231572"/>
              <a:gd name="connsiteX18" fmla="*/ 3429000 w 5278582"/>
              <a:gd name="connsiteY18" fmla="*/ 2400299 h 3231572"/>
              <a:gd name="connsiteX19" fmla="*/ 4031673 w 5278582"/>
              <a:gd name="connsiteY19" fmla="*/ 2535381 h 3231572"/>
              <a:gd name="connsiteX20" fmla="*/ 4821382 w 5278582"/>
              <a:gd name="connsiteY20" fmla="*/ 2701635 h 3231572"/>
              <a:gd name="connsiteX21" fmla="*/ 5278582 w 5278582"/>
              <a:gd name="connsiteY21" fmla="*/ 2815935 h 3231572"/>
              <a:gd name="connsiteX22" fmla="*/ 5257800 w 5278582"/>
              <a:gd name="connsiteY22" fmla="*/ 3138053 h 3231572"/>
              <a:gd name="connsiteX23" fmla="*/ 5247409 w 5278582"/>
              <a:gd name="connsiteY23" fmla="*/ 3231572 h 3231572"/>
              <a:gd name="connsiteX24" fmla="*/ 4623954 w 5278582"/>
              <a:gd name="connsiteY24" fmla="*/ 3075708 h 3231572"/>
              <a:gd name="connsiteX25" fmla="*/ 3595254 w 5278582"/>
              <a:gd name="connsiteY25" fmla="*/ 2847108 h 3231572"/>
              <a:gd name="connsiteX26" fmla="*/ 3117273 w 5278582"/>
              <a:gd name="connsiteY26" fmla="*/ 2680853 h 3231572"/>
              <a:gd name="connsiteX27" fmla="*/ 2971800 w 5278582"/>
              <a:gd name="connsiteY27" fmla="*/ 2078181 h 3231572"/>
              <a:gd name="connsiteX28" fmla="*/ 2815936 w 5278582"/>
              <a:gd name="connsiteY28" fmla="*/ 1631372 h 3231572"/>
              <a:gd name="connsiteX29" fmla="*/ 2701637 w 5278582"/>
              <a:gd name="connsiteY29" fmla="*/ 1652153 h 3231572"/>
              <a:gd name="connsiteX30" fmla="*/ 2088573 w 5278582"/>
              <a:gd name="connsiteY30" fmla="*/ 1672935 h 3231572"/>
              <a:gd name="connsiteX31" fmla="*/ 1475509 w 5278582"/>
              <a:gd name="connsiteY31" fmla="*/ 1735281 h 3231572"/>
              <a:gd name="connsiteX32" fmla="*/ 924791 w 5278582"/>
              <a:gd name="connsiteY32" fmla="*/ 1756062 h 3231572"/>
              <a:gd name="connsiteX33" fmla="*/ 602673 w 5278582"/>
              <a:gd name="connsiteY33" fmla="*/ 1880753 h 3231572"/>
              <a:gd name="connsiteX34" fmla="*/ 405245 w 5278582"/>
              <a:gd name="connsiteY34" fmla="*/ 2192481 h 3231572"/>
              <a:gd name="connsiteX35" fmla="*/ 394854 w 5278582"/>
              <a:gd name="connsiteY35" fmla="*/ 2254826 h 3231572"/>
              <a:gd name="connsiteX36" fmla="*/ 0 w 5278582"/>
              <a:gd name="connsiteY36" fmla="*/ 2244434 h 3231572"/>
              <a:gd name="connsiteX0" fmla="*/ 0 w 5278582"/>
              <a:gd name="connsiteY0" fmla="*/ 2244434 h 3231572"/>
              <a:gd name="connsiteX1" fmla="*/ 41564 w 5278582"/>
              <a:gd name="connsiteY1" fmla="*/ 1974271 h 3231572"/>
              <a:gd name="connsiteX2" fmla="*/ 103909 w 5278582"/>
              <a:gd name="connsiteY2" fmla="*/ 1776844 h 3231572"/>
              <a:gd name="connsiteX3" fmla="*/ 290945 w 5278582"/>
              <a:gd name="connsiteY3" fmla="*/ 1610590 h 3231572"/>
              <a:gd name="connsiteX4" fmla="*/ 592281 w 5278582"/>
              <a:gd name="connsiteY4" fmla="*/ 1454726 h 3231572"/>
              <a:gd name="connsiteX5" fmla="*/ 904009 w 5278582"/>
              <a:gd name="connsiteY5" fmla="*/ 1444335 h 3231572"/>
              <a:gd name="connsiteX6" fmla="*/ 1267691 w 5278582"/>
              <a:gd name="connsiteY6" fmla="*/ 1423553 h 3231572"/>
              <a:gd name="connsiteX7" fmla="*/ 1714501 w 5278582"/>
              <a:gd name="connsiteY7" fmla="*/ 1350817 h 3231572"/>
              <a:gd name="connsiteX8" fmla="*/ 2130136 w 5278582"/>
              <a:gd name="connsiteY8" fmla="*/ 1278080 h 3231572"/>
              <a:gd name="connsiteX9" fmla="*/ 2421082 w 5278582"/>
              <a:gd name="connsiteY9" fmla="*/ 1194953 h 3231572"/>
              <a:gd name="connsiteX10" fmla="*/ 2639291 w 5278582"/>
              <a:gd name="connsiteY10" fmla="*/ 820881 h 3231572"/>
              <a:gd name="connsiteX11" fmla="*/ 3065318 w 5278582"/>
              <a:gd name="connsiteY11" fmla="*/ 0 h 3231572"/>
              <a:gd name="connsiteX12" fmla="*/ 4104409 w 5278582"/>
              <a:gd name="connsiteY12" fmla="*/ 31172 h 3231572"/>
              <a:gd name="connsiteX13" fmla="*/ 3574472 w 5278582"/>
              <a:gd name="connsiteY13" fmla="*/ 477981 h 3231572"/>
              <a:gd name="connsiteX14" fmla="*/ 3262745 w 5278582"/>
              <a:gd name="connsiteY14" fmla="*/ 904008 h 3231572"/>
              <a:gd name="connsiteX15" fmla="*/ 3138054 w 5278582"/>
              <a:gd name="connsiteY15" fmla="*/ 1059872 h 3231572"/>
              <a:gd name="connsiteX16" fmla="*/ 3252354 w 5278582"/>
              <a:gd name="connsiteY16" fmla="*/ 1537853 h 3231572"/>
              <a:gd name="connsiteX17" fmla="*/ 3356264 w 5278582"/>
              <a:gd name="connsiteY17" fmla="*/ 2098962 h 3231572"/>
              <a:gd name="connsiteX18" fmla="*/ 3429000 w 5278582"/>
              <a:gd name="connsiteY18" fmla="*/ 2400299 h 3231572"/>
              <a:gd name="connsiteX19" fmla="*/ 4031673 w 5278582"/>
              <a:gd name="connsiteY19" fmla="*/ 2535381 h 3231572"/>
              <a:gd name="connsiteX20" fmla="*/ 4821382 w 5278582"/>
              <a:gd name="connsiteY20" fmla="*/ 2701635 h 3231572"/>
              <a:gd name="connsiteX21" fmla="*/ 5278582 w 5278582"/>
              <a:gd name="connsiteY21" fmla="*/ 2815935 h 3231572"/>
              <a:gd name="connsiteX22" fmla="*/ 5257800 w 5278582"/>
              <a:gd name="connsiteY22" fmla="*/ 3138053 h 3231572"/>
              <a:gd name="connsiteX23" fmla="*/ 5247409 w 5278582"/>
              <a:gd name="connsiteY23" fmla="*/ 3231572 h 3231572"/>
              <a:gd name="connsiteX24" fmla="*/ 4623954 w 5278582"/>
              <a:gd name="connsiteY24" fmla="*/ 3075708 h 3231572"/>
              <a:gd name="connsiteX25" fmla="*/ 3595254 w 5278582"/>
              <a:gd name="connsiteY25" fmla="*/ 2847108 h 3231572"/>
              <a:gd name="connsiteX26" fmla="*/ 3117273 w 5278582"/>
              <a:gd name="connsiteY26" fmla="*/ 2680853 h 3231572"/>
              <a:gd name="connsiteX27" fmla="*/ 2971800 w 5278582"/>
              <a:gd name="connsiteY27" fmla="*/ 2078181 h 3231572"/>
              <a:gd name="connsiteX28" fmla="*/ 2815936 w 5278582"/>
              <a:gd name="connsiteY28" fmla="*/ 1631372 h 3231572"/>
              <a:gd name="connsiteX29" fmla="*/ 2701637 w 5278582"/>
              <a:gd name="connsiteY29" fmla="*/ 1652153 h 3231572"/>
              <a:gd name="connsiteX30" fmla="*/ 2088573 w 5278582"/>
              <a:gd name="connsiteY30" fmla="*/ 1672935 h 3231572"/>
              <a:gd name="connsiteX31" fmla="*/ 1475509 w 5278582"/>
              <a:gd name="connsiteY31" fmla="*/ 1735281 h 3231572"/>
              <a:gd name="connsiteX32" fmla="*/ 924791 w 5278582"/>
              <a:gd name="connsiteY32" fmla="*/ 1756062 h 3231572"/>
              <a:gd name="connsiteX33" fmla="*/ 602673 w 5278582"/>
              <a:gd name="connsiteY33" fmla="*/ 1880753 h 3231572"/>
              <a:gd name="connsiteX34" fmla="*/ 405245 w 5278582"/>
              <a:gd name="connsiteY34" fmla="*/ 2192481 h 3231572"/>
              <a:gd name="connsiteX35" fmla="*/ 394854 w 5278582"/>
              <a:gd name="connsiteY35" fmla="*/ 2254826 h 3231572"/>
              <a:gd name="connsiteX36" fmla="*/ 0 w 5278582"/>
              <a:gd name="connsiteY36" fmla="*/ 2244434 h 3231572"/>
              <a:gd name="connsiteX0" fmla="*/ 0 w 5278582"/>
              <a:gd name="connsiteY0" fmla="*/ 2244434 h 3231572"/>
              <a:gd name="connsiteX1" fmla="*/ 41564 w 5278582"/>
              <a:gd name="connsiteY1" fmla="*/ 1974271 h 3231572"/>
              <a:gd name="connsiteX2" fmla="*/ 103909 w 5278582"/>
              <a:gd name="connsiteY2" fmla="*/ 1776844 h 3231572"/>
              <a:gd name="connsiteX3" fmla="*/ 290945 w 5278582"/>
              <a:gd name="connsiteY3" fmla="*/ 1610590 h 3231572"/>
              <a:gd name="connsiteX4" fmla="*/ 592281 w 5278582"/>
              <a:gd name="connsiteY4" fmla="*/ 1454726 h 3231572"/>
              <a:gd name="connsiteX5" fmla="*/ 904009 w 5278582"/>
              <a:gd name="connsiteY5" fmla="*/ 1444335 h 3231572"/>
              <a:gd name="connsiteX6" fmla="*/ 1267691 w 5278582"/>
              <a:gd name="connsiteY6" fmla="*/ 1423553 h 3231572"/>
              <a:gd name="connsiteX7" fmla="*/ 1714501 w 5278582"/>
              <a:gd name="connsiteY7" fmla="*/ 1350817 h 3231572"/>
              <a:gd name="connsiteX8" fmla="*/ 2130136 w 5278582"/>
              <a:gd name="connsiteY8" fmla="*/ 1278080 h 3231572"/>
              <a:gd name="connsiteX9" fmla="*/ 2421082 w 5278582"/>
              <a:gd name="connsiteY9" fmla="*/ 1194953 h 3231572"/>
              <a:gd name="connsiteX10" fmla="*/ 2639291 w 5278582"/>
              <a:gd name="connsiteY10" fmla="*/ 820881 h 3231572"/>
              <a:gd name="connsiteX11" fmla="*/ 3065318 w 5278582"/>
              <a:gd name="connsiteY11" fmla="*/ 0 h 3231572"/>
              <a:gd name="connsiteX12" fmla="*/ 4104409 w 5278582"/>
              <a:gd name="connsiteY12" fmla="*/ 31172 h 3231572"/>
              <a:gd name="connsiteX13" fmla="*/ 3574472 w 5278582"/>
              <a:gd name="connsiteY13" fmla="*/ 477981 h 3231572"/>
              <a:gd name="connsiteX14" fmla="*/ 3262745 w 5278582"/>
              <a:gd name="connsiteY14" fmla="*/ 904008 h 3231572"/>
              <a:gd name="connsiteX15" fmla="*/ 3138054 w 5278582"/>
              <a:gd name="connsiteY15" fmla="*/ 1059872 h 3231572"/>
              <a:gd name="connsiteX16" fmla="*/ 3252354 w 5278582"/>
              <a:gd name="connsiteY16" fmla="*/ 1537853 h 3231572"/>
              <a:gd name="connsiteX17" fmla="*/ 3387437 w 5278582"/>
              <a:gd name="connsiteY17" fmla="*/ 2098962 h 3231572"/>
              <a:gd name="connsiteX18" fmla="*/ 3429000 w 5278582"/>
              <a:gd name="connsiteY18" fmla="*/ 2400299 h 3231572"/>
              <a:gd name="connsiteX19" fmla="*/ 4031673 w 5278582"/>
              <a:gd name="connsiteY19" fmla="*/ 2535381 h 3231572"/>
              <a:gd name="connsiteX20" fmla="*/ 4821382 w 5278582"/>
              <a:gd name="connsiteY20" fmla="*/ 2701635 h 3231572"/>
              <a:gd name="connsiteX21" fmla="*/ 5278582 w 5278582"/>
              <a:gd name="connsiteY21" fmla="*/ 2815935 h 3231572"/>
              <a:gd name="connsiteX22" fmla="*/ 5257800 w 5278582"/>
              <a:gd name="connsiteY22" fmla="*/ 3138053 h 3231572"/>
              <a:gd name="connsiteX23" fmla="*/ 5247409 w 5278582"/>
              <a:gd name="connsiteY23" fmla="*/ 3231572 h 3231572"/>
              <a:gd name="connsiteX24" fmla="*/ 4623954 w 5278582"/>
              <a:gd name="connsiteY24" fmla="*/ 3075708 h 3231572"/>
              <a:gd name="connsiteX25" fmla="*/ 3595254 w 5278582"/>
              <a:gd name="connsiteY25" fmla="*/ 2847108 h 3231572"/>
              <a:gd name="connsiteX26" fmla="*/ 3117273 w 5278582"/>
              <a:gd name="connsiteY26" fmla="*/ 2680853 h 3231572"/>
              <a:gd name="connsiteX27" fmla="*/ 2971800 w 5278582"/>
              <a:gd name="connsiteY27" fmla="*/ 2078181 h 3231572"/>
              <a:gd name="connsiteX28" fmla="*/ 2815936 w 5278582"/>
              <a:gd name="connsiteY28" fmla="*/ 1631372 h 3231572"/>
              <a:gd name="connsiteX29" fmla="*/ 2701637 w 5278582"/>
              <a:gd name="connsiteY29" fmla="*/ 1652153 h 3231572"/>
              <a:gd name="connsiteX30" fmla="*/ 2088573 w 5278582"/>
              <a:gd name="connsiteY30" fmla="*/ 1672935 h 3231572"/>
              <a:gd name="connsiteX31" fmla="*/ 1475509 w 5278582"/>
              <a:gd name="connsiteY31" fmla="*/ 1735281 h 3231572"/>
              <a:gd name="connsiteX32" fmla="*/ 924791 w 5278582"/>
              <a:gd name="connsiteY32" fmla="*/ 1756062 h 3231572"/>
              <a:gd name="connsiteX33" fmla="*/ 602673 w 5278582"/>
              <a:gd name="connsiteY33" fmla="*/ 1880753 h 3231572"/>
              <a:gd name="connsiteX34" fmla="*/ 405245 w 5278582"/>
              <a:gd name="connsiteY34" fmla="*/ 2192481 h 3231572"/>
              <a:gd name="connsiteX35" fmla="*/ 394854 w 5278582"/>
              <a:gd name="connsiteY35" fmla="*/ 2254826 h 3231572"/>
              <a:gd name="connsiteX36" fmla="*/ 0 w 5278582"/>
              <a:gd name="connsiteY36" fmla="*/ 2244434 h 3231572"/>
              <a:gd name="connsiteX0" fmla="*/ 0 w 5278582"/>
              <a:gd name="connsiteY0" fmla="*/ 2244434 h 3231572"/>
              <a:gd name="connsiteX1" fmla="*/ 41564 w 5278582"/>
              <a:gd name="connsiteY1" fmla="*/ 1974271 h 3231572"/>
              <a:gd name="connsiteX2" fmla="*/ 103909 w 5278582"/>
              <a:gd name="connsiteY2" fmla="*/ 1776844 h 3231572"/>
              <a:gd name="connsiteX3" fmla="*/ 290945 w 5278582"/>
              <a:gd name="connsiteY3" fmla="*/ 1610590 h 3231572"/>
              <a:gd name="connsiteX4" fmla="*/ 592281 w 5278582"/>
              <a:gd name="connsiteY4" fmla="*/ 1454726 h 3231572"/>
              <a:gd name="connsiteX5" fmla="*/ 904009 w 5278582"/>
              <a:gd name="connsiteY5" fmla="*/ 1444335 h 3231572"/>
              <a:gd name="connsiteX6" fmla="*/ 1267691 w 5278582"/>
              <a:gd name="connsiteY6" fmla="*/ 1423553 h 3231572"/>
              <a:gd name="connsiteX7" fmla="*/ 1714501 w 5278582"/>
              <a:gd name="connsiteY7" fmla="*/ 1350817 h 3231572"/>
              <a:gd name="connsiteX8" fmla="*/ 2130136 w 5278582"/>
              <a:gd name="connsiteY8" fmla="*/ 1278080 h 3231572"/>
              <a:gd name="connsiteX9" fmla="*/ 2421082 w 5278582"/>
              <a:gd name="connsiteY9" fmla="*/ 1194953 h 3231572"/>
              <a:gd name="connsiteX10" fmla="*/ 2639291 w 5278582"/>
              <a:gd name="connsiteY10" fmla="*/ 820881 h 3231572"/>
              <a:gd name="connsiteX11" fmla="*/ 3065318 w 5278582"/>
              <a:gd name="connsiteY11" fmla="*/ 0 h 3231572"/>
              <a:gd name="connsiteX12" fmla="*/ 4104409 w 5278582"/>
              <a:gd name="connsiteY12" fmla="*/ 31172 h 3231572"/>
              <a:gd name="connsiteX13" fmla="*/ 3574472 w 5278582"/>
              <a:gd name="connsiteY13" fmla="*/ 477981 h 3231572"/>
              <a:gd name="connsiteX14" fmla="*/ 3262745 w 5278582"/>
              <a:gd name="connsiteY14" fmla="*/ 904008 h 3231572"/>
              <a:gd name="connsiteX15" fmla="*/ 3138054 w 5278582"/>
              <a:gd name="connsiteY15" fmla="*/ 1059872 h 3231572"/>
              <a:gd name="connsiteX16" fmla="*/ 3252354 w 5278582"/>
              <a:gd name="connsiteY16" fmla="*/ 1537853 h 3231572"/>
              <a:gd name="connsiteX17" fmla="*/ 3387437 w 5278582"/>
              <a:gd name="connsiteY17" fmla="*/ 2098962 h 3231572"/>
              <a:gd name="connsiteX18" fmla="*/ 3491345 w 5278582"/>
              <a:gd name="connsiteY18" fmla="*/ 2348344 h 3231572"/>
              <a:gd name="connsiteX19" fmla="*/ 4031673 w 5278582"/>
              <a:gd name="connsiteY19" fmla="*/ 2535381 h 3231572"/>
              <a:gd name="connsiteX20" fmla="*/ 4821382 w 5278582"/>
              <a:gd name="connsiteY20" fmla="*/ 2701635 h 3231572"/>
              <a:gd name="connsiteX21" fmla="*/ 5278582 w 5278582"/>
              <a:gd name="connsiteY21" fmla="*/ 2815935 h 3231572"/>
              <a:gd name="connsiteX22" fmla="*/ 5257800 w 5278582"/>
              <a:gd name="connsiteY22" fmla="*/ 3138053 h 3231572"/>
              <a:gd name="connsiteX23" fmla="*/ 5247409 w 5278582"/>
              <a:gd name="connsiteY23" fmla="*/ 3231572 h 3231572"/>
              <a:gd name="connsiteX24" fmla="*/ 4623954 w 5278582"/>
              <a:gd name="connsiteY24" fmla="*/ 3075708 h 3231572"/>
              <a:gd name="connsiteX25" fmla="*/ 3595254 w 5278582"/>
              <a:gd name="connsiteY25" fmla="*/ 2847108 h 3231572"/>
              <a:gd name="connsiteX26" fmla="*/ 3117273 w 5278582"/>
              <a:gd name="connsiteY26" fmla="*/ 2680853 h 3231572"/>
              <a:gd name="connsiteX27" fmla="*/ 2971800 w 5278582"/>
              <a:gd name="connsiteY27" fmla="*/ 2078181 h 3231572"/>
              <a:gd name="connsiteX28" fmla="*/ 2815936 w 5278582"/>
              <a:gd name="connsiteY28" fmla="*/ 1631372 h 3231572"/>
              <a:gd name="connsiteX29" fmla="*/ 2701637 w 5278582"/>
              <a:gd name="connsiteY29" fmla="*/ 1652153 h 3231572"/>
              <a:gd name="connsiteX30" fmla="*/ 2088573 w 5278582"/>
              <a:gd name="connsiteY30" fmla="*/ 1672935 h 3231572"/>
              <a:gd name="connsiteX31" fmla="*/ 1475509 w 5278582"/>
              <a:gd name="connsiteY31" fmla="*/ 1735281 h 3231572"/>
              <a:gd name="connsiteX32" fmla="*/ 924791 w 5278582"/>
              <a:gd name="connsiteY32" fmla="*/ 1756062 h 3231572"/>
              <a:gd name="connsiteX33" fmla="*/ 602673 w 5278582"/>
              <a:gd name="connsiteY33" fmla="*/ 1880753 h 3231572"/>
              <a:gd name="connsiteX34" fmla="*/ 405245 w 5278582"/>
              <a:gd name="connsiteY34" fmla="*/ 2192481 h 3231572"/>
              <a:gd name="connsiteX35" fmla="*/ 394854 w 5278582"/>
              <a:gd name="connsiteY35" fmla="*/ 2254826 h 3231572"/>
              <a:gd name="connsiteX36" fmla="*/ 0 w 5278582"/>
              <a:gd name="connsiteY36" fmla="*/ 2244434 h 3231572"/>
              <a:gd name="connsiteX0" fmla="*/ 0 w 5278582"/>
              <a:gd name="connsiteY0" fmla="*/ 2244434 h 3231572"/>
              <a:gd name="connsiteX1" fmla="*/ 41564 w 5278582"/>
              <a:gd name="connsiteY1" fmla="*/ 1974271 h 3231572"/>
              <a:gd name="connsiteX2" fmla="*/ 103909 w 5278582"/>
              <a:gd name="connsiteY2" fmla="*/ 1776844 h 3231572"/>
              <a:gd name="connsiteX3" fmla="*/ 290945 w 5278582"/>
              <a:gd name="connsiteY3" fmla="*/ 1610590 h 3231572"/>
              <a:gd name="connsiteX4" fmla="*/ 592281 w 5278582"/>
              <a:gd name="connsiteY4" fmla="*/ 1454726 h 3231572"/>
              <a:gd name="connsiteX5" fmla="*/ 904009 w 5278582"/>
              <a:gd name="connsiteY5" fmla="*/ 1444335 h 3231572"/>
              <a:gd name="connsiteX6" fmla="*/ 1267691 w 5278582"/>
              <a:gd name="connsiteY6" fmla="*/ 1423553 h 3231572"/>
              <a:gd name="connsiteX7" fmla="*/ 1714501 w 5278582"/>
              <a:gd name="connsiteY7" fmla="*/ 1350817 h 3231572"/>
              <a:gd name="connsiteX8" fmla="*/ 2130136 w 5278582"/>
              <a:gd name="connsiteY8" fmla="*/ 1278080 h 3231572"/>
              <a:gd name="connsiteX9" fmla="*/ 2421082 w 5278582"/>
              <a:gd name="connsiteY9" fmla="*/ 1194953 h 3231572"/>
              <a:gd name="connsiteX10" fmla="*/ 2639291 w 5278582"/>
              <a:gd name="connsiteY10" fmla="*/ 820881 h 3231572"/>
              <a:gd name="connsiteX11" fmla="*/ 3065318 w 5278582"/>
              <a:gd name="connsiteY11" fmla="*/ 0 h 3231572"/>
              <a:gd name="connsiteX12" fmla="*/ 4104409 w 5278582"/>
              <a:gd name="connsiteY12" fmla="*/ 31172 h 3231572"/>
              <a:gd name="connsiteX13" fmla="*/ 3574472 w 5278582"/>
              <a:gd name="connsiteY13" fmla="*/ 477981 h 3231572"/>
              <a:gd name="connsiteX14" fmla="*/ 3262745 w 5278582"/>
              <a:gd name="connsiteY14" fmla="*/ 904008 h 3231572"/>
              <a:gd name="connsiteX15" fmla="*/ 3138054 w 5278582"/>
              <a:gd name="connsiteY15" fmla="*/ 1059872 h 3231572"/>
              <a:gd name="connsiteX16" fmla="*/ 3252354 w 5278582"/>
              <a:gd name="connsiteY16" fmla="*/ 1537853 h 3231572"/>
              <a:gd name="connsiteX17" fmla="*/ 3387437 w 5278582"/>
              <a:gd name="connsiteY17" fmla="*/ 2098962 h 3231572"/>
              <a:gd name="connsiteX18" fmla="*/ 3491345 w 5278582"/>
              <a:gd name="connsiteY18" fmla="*/ 2348344 h 3231572"/>
              <a:gd name="connsiteX19" fmla="*/ 4042064 w 5278582"/>
              <a:gd name="connsiteY19" fmla="*/ 2493817 h 3231572"/>
              <a:gd name="connsiteX20" fmla="*/ 4821382 w 5278582"/>
              <a:gd name="connsiteY20" fmla="*/ 2701635 h 3231572"/>
              <a:gd name="connsiteX21" fmla="*/ 5278582 w 5278582"/>
              <a:gd name="connsiteY21" fmla="*/ 2815935 h 3231572"/>
              <a:gd name="connsiteX22" fmla="*/ 5257800 w 5278582"/>
              <a:gd name="connsiteY22" fmla="*/ 3138053 h 3231572"/>
              <a:gd name="connsiteX23" fmla="*/ 5247409 w 5278582"/>
              <a:gd name="connsiteY23" fmla="*/ 3231572 h 3231572"/>
              <a:gd name="connsiteX24" fmla="*/ 4623954 w 5278582"/>
              <a:gd name="connsiteY24" fmla="*/ 3075708 h 3231572"/>
              <a:gd name="connsiteX25" fmla="*/ 3595254 w 5278582"/>
              <a:gd name="connsiteY25" fmla="*/ 2847108 h 3231572"/>
              <a:gd name="connsiteX26" fmla="*/ 3117273 w 5278582"/>
              <a:gd name="connsiteY26" fmla="*/ 2680853 h 3231572"/>
              <a:gd name="connsiteX27" fmla="*/ 2971800 w 5278582"/>
              <a:gd name="connsiteY27" fmla="*/ 2078181 h 3231572"/>
              <a:gd name="connsiteX28" fmla="*/ 2815936 w 5278582"/>
              <a:gd name="connsiteY28" fmla="*/ 1631372 h 3231572"/>
              <a:gd name="connsiteX29" fmla="*/ 2701637 w 5278582"/>
              <a:gd name="connsiteY29" fmla="*/ 1652153 h 3231572"/>
              <a:gd name="connsiteX30" fmla="*/ 2088573 w 5278582"/>
              <a:gd name="connsiteY30" fmla="*/ 1672935 h 3231572"/>
              <a:gd name="connsiteX31" fmla="*/ 1475509 w 5278582"/>
              <a:gd name="connsiteY31" fmla="*/ 1735281 h 3231572"/>
              <a:gd name="connsiteX32" fmla="*/ 924791 w 5278582"/>
              <a:gd name="connsiteY32" fmla="*/ 1756062 h 3231572"/>
              <a:gd name="connsiteX33" fmla="*/ 602673 w 5278582"/>
              <a:gd name="connsiteY33" fmla="*/ 1880753 h 3231572"/>
              <a:gd name="connsiteX34" fmla="*/ 405245 w 5278582"/>
              <a:gd name="connsiteY34" fmla="*/ 2192481 h 3231572"/>
              <a:gd name="connsiteX35" fmla="*/ 394854 w 5278582"/>
              <a:gd name="connsiteY35" fmla="*/ 2254826 h 3231572"/>
              <a:gd name="connsiteX36" fmla="*/ 0 w 5278582"/>
              <a:gd name="connsiteY36" fmla="*/ 2244434 h 3231572"/>
              <a:gd name="connsiteX0" fmla="*/ 0 w 5278582"/>
              <a:gd name="connsiteY0" fmla="*/ 2244434 h 3231572"/>
              <a:gd name="connsiteX1" fmla="*/ 41564 w 5278582"/>
              <a:gd name="connsiteY1" fmla="*/ 1974271 h 3231572"/>
              <a:gd name="connsiteX2" fmla="*/ 103909 w 5278582"/>
              <a:gd name="connsiteY2" fmla="*/ 1776844 h 3231572"/>
              <a:gd name="connsiteX3" fmla="*/ 290945 w 5278582"/>
              <a:gd name="connsiteY3" fmla="*/ 1610590 h 3231572"/>
              <a:gd name="connsiteX4" fmla="*/ 592281 w 5278582"/>
              <a:gd name="connsiteY4" fmla="*/ 1454726 h 3231572"/>
              <a:gd name="connsiteX5" fmla="*/ 904009 w 5278582"/>
              <a:gd name="connsiteY5" fmla="*/ 1444335 h 3231572"/>
              <a:gd name="connsiteX6" fmla="*/ 1267691 w 5278582"/>
              <a:gd name="connsiteY6" fmla="*/ 1423553 h 3231572"/>
              <a:gd name="connsiteX7" fmla="*/ 1714501 w 5278582"/>
              <a:gd name="connsiteY7" fmla="*/ 1350817 h 3231572"/>
              <a:gd name="connsiteX8" fmla="*/ 2130136 w 5278582"/>
              <a:gd name="connsiteY8" fmla="*/ 1278080 h 3231572"/>
              <a:gd name="connsiteX9" fmla="*/ 2421082 w 5278582"/>
              <a:gd name="connsiteY9" fmla="*/ 1194953 h 3231572"/>
              <a:gd name="connsiteX10" fmla="*/ 2639291 w 5278582"/>
              <a:gd name="connsiteY10" fmla="*/ 820881 h 3231572"/>
              <a:gd name="connsiteX11" fmla="*/ 3065318 w 5278582"/>
              <a:gd name="connsiteY11" fmla="*/ 0 h 3231572"/>
              <a:gd name="connsiteX12" fmla="*/ 4104409 w 5278582"/>
              <a:gd name="connsiteY12" fmla="*/ 31172 h 3231572"/>
              <a:gd name="connsiteX13" fmla="*/ 3574472 w 5278582"/>
              <a:gd name="connsiteY13" fmla="*/ 477981 h 3231572"/>
              <a:gd name="connsiteX14" fmla="*/ 3262745 w 5278582"/>
              <a:gd name="connsiteY14" fmla="*/ 904008 h 3231572"/>
              <a:gd name="connsiteX15" fmla="*/ 3138054 w 5278582"/>
              <a:gd name="connsiteY15" fmla="*/ 1059872 h 3231572"/>
              <a:gd name="connsiteX16" fmla="*/ 3252354 w 5278582"/>
              <a:gd name="connsiteY16" fmla="*/ 1537853 h 3231572"/>
              <a:gd name="connsiteX17" fmla="*/ 3387437 w 5278582"/>
              <a:gd name="connsiteY17" fmla="*/ 2098962 h 3231572"/>
              <a:gd name="connsiteX18" fmla="*/ 3491345 w 5278582"/>
              <a:gd name="connsiteY18" fmla="*/ 2348344 h 3231572"/>
              <a:gd name="connsiteX19" fmla="*/ 4042064 w 5278582"/>
              <a:gd name="connsiteY19" fmla="*/ 2493817 h 3231572"/>
              <a:gd name="connsiteX20" fmla="*/ 4821382 w 5278582"/>
              <a:gd name="connsiteY20" fmla="*/ 2701635 h 3231572"/>
              <a:gd name="connsiteX21" fmla="*/ 5278582 w 5278582"/>
              <a:gd name="connsiteY21" fmla="*/ 2815935 h 3231572"/>
              <a:gd name="connsiteX22" fmla="*/ 5257800 w 5278582"/>
              <a:gd name="connsiteY22" fmla="*/ 3138053 h 3231572"/>
              <a:gd name="connsiteX23" fmla="*/ 5247409 w 5278582"/>
              <a:gd name="connsiteY23" fmla="*/ 3231572 h 3231572"/>
              <a:gd name="connsiteX24" fmla="*/ 4623954 w 5278582"/>
              <a:gd name="connsiteY24" fmla="*/ 3075708 h 3231572"/>
              <a:gd name="connsiteX25" fmla="*/ 3595254 w 5278582"/>
              <a:gd name="connsiteY25" fmla="*/ 2847108 h 3231572"/>
              <a:gd name="connsiteX26" fmla="*/ 3117273 w 5278582"/>
              <a:gd name="connsiteY26" fmla="*/ 2680853 h 3231572"/>
              <a:gd name="connsiteX27" fmla="*/ 2971800 w 5278582"/>
              <a:gd name="connsiteY27" fmla="*/ 2078181 h 3231572"/>
              <a:gd name="connsiteX28" fmla="*/ 2815936 w 5278582"/>
              <a:gd name="connsiteY28" fmla="*/ 1631372 h 3231572"/>
              <a:gd name="connsiteX29" fmla="*/ 2701637 w 5278582"/>
              <a:gd name="connsiteY29" fmla="*/ 1652153 h 3231572"/>
              <a:gd name="connsiteX30" fmla="*/ 2088573 w 5278582"/>
              <a:gd name="connsiteY30" fmla="*/ 1672935 h 3231572"/>
              <a:gd name="connsiteX31" fmla="*/ 1475509 w 5278582"/>
              <a:gd name="connsiteY31" fmla="*/ 1735281 h 3231572"/>
              <a:gd name="connsiteX32" fmla="*/ 924791 w 5278582"/>
              <a:gd name="connsiteY32" fmla="*/ 1756062 h 3231572"/>
              <a:gd name="connsiteX33" fmla="*/ 602673 w 5278582"/>
              <a:gd name="connsiteY33" fmla="*/ 1880753 h 3231572"/>
              <a:gd name="connsiteX34" fmla="*/ 405245 w 5278582"/>
              <a:gd name="connsiteY34" fmla="*/ 2192481 h 3231572"/>
              <a:gd name="connsiteX35" fmla="*/ 394854 w 5278582"/>
              <a:gd name="connsiteY35" fmla="*/ 2254826 h 3231572"/>
              <a:gd name="connsiteX36" fmla="*/ 0 w 5278582"/>
              <a:gd name="connsiteY36" fmla="*/ 2244434 h 3231572"/>
              <a:gd name="connsiteX0" fmla="*/ 0 w 5278582"/>
              <a:gd name="connsiteY0" fmla="*/ 2244434 h 3231572"/>
              <a:gd name="connsiteX1" fmla="*/ 41564 w 5278582"/>
              <a:gd name="connsiteY1" fmla="*/ 1974271 h 3231572"/>
              <a:gd name="connsiteX2" fmla="*/ 103909 w 5278582"/>
              <a:gd name="connsiteY2" fmla="*/ 1776844 h 3231572"/>
              <a:gd name="connsiteX3" fmla="*/ 290945 w 5278582"/>
              <a:gd name="connsiteY3" fmla="*/ 1610590 h 3231572"/>
              <a:gd name="connsiteX4" fmla="*/ 592281 w 5278582"/>
              <a:gd name="connsiteY4" fmla="*/ 1454726 h 3231572"/>
              <a:gd name="connsiteX5" fmla="*/ 904009 w 5278582"/>
              <a:gd name="connsiteY5" fmla="*/ 1444335 h 3231572"/>
              <a:gd name="connsiteX6" fmla="*/ 1267691 w 5278582"/>
              <a:gd name="connsiteY6" fmla="*/ 1423553 h 3231572"/>
              <a:gd name="connsiteX7" fmla="*/ 1714501 w 5278582"/>
              <a:gd name="connsiteY7" fmla="*/ 1350817 h 3231572"/>
              <a:gd name="connsiteX8" fmla="*/ 2130136 w 5278582"/>
              <a:gd name="connsiteY8" fmla="*/ 1278080 h 3231572"/>
              <a:gd name="connsiteX9" fmla="*/ 2421082 w 5278582"/>
              <a:gd name="connsiteY9" fmla="*/ 1194953 h 3231572"/>
              <a:gd name="connsiteX10" fmla="*/ 2639291 w 5278582"/>
              <a:gd name="connsiteY10" fmla="*/ 820881 h 3231572"/>
              <a:gd name="connsiteX11" fmla="*/ 3065318 w 5278582"/>
              <a:gd name="connsiteY11" fmla="*/ 0 h 3231572"/>
              <a:gd name="connsiteX12" fmla="*/ 4104409 w 5278582"/>
              <a:gd name="connsiteY12" fmla="*/ 31172 h 3231572"/>
              <a:gd name="connsiteX13" fmla="*/ 3574472 w 5278582"/>
              <a:gd name="connsiteY13" fmla="*/ 477981 h 3231572"/>
              <a:gd name="connsiteX14" fmla="*/ 3262745 w 5278582"/>
              <a:gd name="connsiteY14" fmla="*/ 904008 h 3231572"/>
              <a:gd name="connsiteX15" fmla="*/ 3138054 w 5278582"/>
              <a:gd name="connsiteY15" fmla="*/ 1059872 h 3231572"/>
              <a:gd name="connsiteX16" fmla="*/ 3252354 w 5278582"/>
              <a:gd name="connsiteY16" fmla="*/ 1537853 h 3231572"/>
              <a:gd name="connsiteX17" fmla="*/ 3387437 w 5278582"/>
              <a:gd name="connsiteY17" fmla="*/ 2098962 h 3231572"/>
              <a:gd name="connsiteX18" fmla="*/ 3491345 w 5278582"/>
              <a:gd name="connsiteY18" fmla="*/ 2348344 h 3231572"/>
              <a:gd name="connsiteX19" fmla="*/ 4042064 w 5278582"/>
              <a:gd name="connsiteY19" fmla="*/ 2493817 h 3231572"/>
              <a:gd name="connsiteX20" fmla="*/ 4831773 w 5278582"/>
              <a:gd name="connsiteY20" fmla="*/ 2660071 h 3231572"/>
              <a:gd name="connsiteX21" fmla="*/ 5278582 w 5278582"/>
              <a:gd name="connsiteY21" fmla="*/ 2815935 h 3231572"/>
              <a:gd name="connsiteX22" fmla="*/ 5257800 w 5278582"/>
              <a:gd name="connsiteY22" fmla="*/ 3138053 h 3231572"/>
              <a:gd name="connsiteX23" fmla="*/ 5247409 w 5278582"/>
              <a:gd name="connsiteY23" fmla="*/ 3231572 h 3231572"/>
              <a:gd name="connsiteX24" fmla="*/ 4623954 w 5278582"/>
              <a:gd name="connsiteY24" fmla="*/ 3075708 h 3231572"/>
              <a:gd name="connsiteX25" fmla="*/ 3595254 w 5278582"/>
              <a:gd name="connsiteY25" fmla="*/ 2847108 h 3231572"/>
              <a:gd name="connsiteX26" fmla="*/ 3117273 w 5278582"/>
              <a:gd name="connsiteY26" fmla="*/ 2680853 h 3231572"/>
              <a:gd name="connsiteX27" fmla="*/ 2971800 w 5278582"/>
              <a:gd name="connsiteY27" fmla="*/ 2078181 h 3231572"/>
              <a:gd name="connsiteX28" fmla="*/ 2815936 w 5278582"/>
              <a:gd name="connsiteY28" fmla="*/ 1631372 h 3231572"/>
              <a:gd name="connsiteX29" fmla="*/ 2701637 w 5278582"/>
              <a:gd name="connsiteY29" fmla="*/ 1652153 h 3231572"/>
              <a:gd name="connsiteX30" fmla="*/ 2088573 w 5278582"/>
              <a:gd name="connsiteY30" fmla="*/ 1672935 h 3231572"/>
              <a:gd name="connsiteX31" fmla="*/ 1475509 w 5278582"/>
              <a:gd name="connsiteY31" fmla="*/ 1735281 h 3231572"/>
              <a:gd name="connsiteX32" fmla="*/ 924791 w 5278582"/>
              <a:gd name="connsiteY32" fmla="*/ 1756062 h 3231572"/>
              <a:gd name="connsiteX33" fmla="*/ 602673 w 5278582"/>
              <a:gd name="connsiteY33" fmla="*/ 1880753 h 3231572"/>
              <a:gd name="connsiteX34" fmla="*/ 405245 w 5278582"/>
              <a:gd name="connsiteY34" fmla="*/ 2192481 h 3231572"/>
              <a:gd name="connsiteX35" fmla="*/ 394854 w 5278582"/>
              <a:gd name="connsiteY35" fmla="*/ 2254826 h 3231572"/>
              <a:gd name="connsiteX36" fmla="*/ 0 w 5278582"/>
              <a:gd name="connsiteY36" fmla="*/ 2244434 h 3231572"/>
              <a:gd name="connsiteX0" fmla="*/ 0 w 5309754"/>
              <a:gd name="connsiteY0" fmla="*/ 2244434 h 3231572"/>
              <a:gd name="connsiteX1" fmla="*/ 41564 w 5309754"/>
              <a:gd name="connsiteY1" fmla="*/ 1974271 h 3231572"/>
              <a:gd name="connsiteX2" fmla="*/ 103909 w 5309754"/>
              <a:gd name="connsiteY2" fmla="*/ 1776844 h 3231572"/>
              <a:gd name="connsiteX3" fmla="*/ 290945 w 5309754"/>
              <a:gd name="connsiteY3" fmla="*/ 1610590 h 3231572"/>
              <a:gd name="connsiteX4" fmla="*/ 592281 w 5309754"/>
              <a:gd name="connsiteY4" fmla="*/ 1454726 h 3231572"/>
              <a:gd name="connsiteX5" fmla="*/ 904009 w 5309754"/>
              <a:gd name="connsiteY5" fmla="*/ 1444335 h 3231572"/>
              <a:gd name="connsiteX6" fmla="*/ 1267691 w 5309754"/>
              <a:gd name="connsiteY6" fmla="*/ 1423553 h 3231572"/>
              <a:gd name="connsiteX7" fmla="*/ 1714501 w 5309754"/>
              <a:gd name="connsiteY7" fmla="*/ 1350817 h 3231572"/>
              <a:gd name="connsiteX8" fmla="*/ 2130136 w 5309754"/>
              <a:gd name="connsiteY8" fmla="*/ 1278080 h 3231572"/>
              <a:gd name="connsiteX9" fmla="*/ 2421082 w 5309754"/>
              <a:gd name="connsiteY9" fmla="*/ 1194953 h 3231572"/>
              <a:gd name="connsiteX10" fmla="*/ 2639291 w 5309754"/>
              <a:gd name="connsiteY10" fmla="*/ 820881 h 3231572"/>
              <a:gd name="connsiteX11" fmla="*/ 3065318 w 5309754"/>
              <a:gd name="connsiteY11" fmla="*/ 0 h 3231572"/>
              <a:gd name="connsiteX12" fmla="*/ 4104409 w 5309754"/>
              <a:gd name="connsiteY12" fmla="*/ 31172 h 3231572"/>
              <a:gd name="connsiteX13" fmla="*/ 3574472 w 5309754"/>
              <a:gd name="connsiteY13" fmla="*/ 477981 h 3231572"/>
              <a:gd name="connsiteX14" fmla="*/ 3262745 w 5309754"/>
              <a:gd name="connsiteY14" fmla="*/ 904008 h 3231572"/>
              <a:gd name="connsiteX15" fmla="*/ 3138054 w 5309754"/>
              <a:gd name="connsiteY15" fmla="*/ 1059872 h 3231572"/>
              <a:gd name="connsiteX16" fmla="*/ 3252354 w 5309754"/>
              <a:gd name="connsiteY16" fmla="*/ 1537853 h 3231572"/>
              <a:gd name="connsiteX17" fmla="*/ 3387437 w 5309754"/>
              <a:gd name="connsiteY17" fmla="*/ 2098962 h 3231572"/>
              <a:gd name="connsiteX18" fmla="*/ 3491345 w 5309754"/>
              <a:gd name="connsiteY18" fmla="*/ 2348344 h 3231572"/>
              <a:gd name="connsiteX19" fmla="*/ 4042064 w 5309754"/>
              <a:gd name="connsiteY19" fmla="*/ 2493817 h 3231572"/>
              <a:gd name="connsiteX20" fmla="*/ 4831773 w 5309754"/>
              <a:gd name="connsiteY20" fmla="*/ 2660071 h 3231572"/>
              <a:gd name="connsiteX21" fmla="*/ 5309754 w 5309754"/>
              <a:gd name="connsiteY21" fmla="*/ 2795153 h 3231572"/>
              <a:gd name="connsiteX22" fmla="*/ 5257800 w 5309754"/>
              <a:gd name="connsiteY22" fmla="*/ 3138053 h 3231572"/>
              <a:gd name="connsiteX23" fmla="*/ 5247409 w 5309754"/>
              <a:gd name="connsiteY23" fmla="*/ 3231572 h 3231572"/>
              <a:gd name="connsiteX24" fmla="*/ 4623954 w 5309754"/>
              <a:gd name="connsiteY24" fmla="*/ 3075708 h 3231572"/>
              <a:gd name="connsiteX25" fmla="*/ 3595254 w 5309754"/>
              <a:gd name="connsiteY25" fmla="*/ 2847108 h 3231572"/>
              <a:gd name="connsiteX26" fmla="*/ 3117273 w 5309754"/>
              <a:gd name="connsiteY26" fmla="*/ 2680853 h 3231572"/>
              <a:gd name="connsiteX27" fmla="*/ 2971800 w 5309754"/>
              <a:gd name="connsiteY27" fmla="*/ 2078181 h 3231572"/>
              <a:gd name="connsiteX28" fmla="*/ 2815936 w 5309754"/>
              <a:gd name="connsiteY28" fmla="*/ 1631372 h 3231572"/>
              <a:gd name="connsiteX29" fmla="*/ 2701637 w 5309754"/>
              <a:gd name="connsiteY29" fmla="*/ 1652153 h 3231572"/>
              <a:gd name="connsiteX30" fmla="*/ 2088573 w 5309754"/>
              <a:gd name="connsiteY30" fmla="*/ 1672935 h 3231572"/>
              <a:gd name="connsiteX31" fmla="*/ 1475509 w 5309754"/>
              <a:gd name="connsiteY31" fmla="*/ 1735281 h 3231572"/>
              <a:gd name="connsiteX32" fmla="*/ 924791 w 5309754"/>
              <a:gd name="connsiteY32" fmla="*/ 1756062 h 3231572"/>
              <a:gd name="connsiteX33" fmla="*/ 602673 w 5309754"/>
              <a:gd name="connsiteY33" fmla="*/ 1880753 h 3231572"/>
              <a:gd name="connsiteX34" fmla="*/ 405245 w 5309754"/>
              <a:gd name="connsiteY34" fmla="*/ 2192481 h 3231572"/>
              <a:gd name="connsiteX35" fmla="*/ 394854 w 5309754"/>
              <a:gd name="connsiteY35" fmla="*/ 2254826 h 3231572"/>
              <a:gd name="connsiteX36" fmla="*/ 0 w 5309754"/>
              <a:gd name="connsiteY36" fmla="*/ 2244434 h 3231572"/>
              <a:gd name="connsiteX0" fmla="*/ 0 w 5309754"/>
              <a:gd name="connsiteY0" fmla="*/ 2244434 h 3231572"/>
              <a:gd name="connsiteX1" fmla="*/ 41564 w 5309754"/>
              <a:gd name="connsiteY1" fmla="*/ 1974271 h 3231572"/>
              <a:gd name="connsiteX2" fmla="*/ 103909 w 5309754"/>
              <a:gd name="connsiteY2" fmla="*/ 1776844 h 3231572"/>
              <a:gd name="connsiteX3" fmla="*/ 290945 w 5309754"/>
              <a:gd name="connsiteY3" fmla="*/ 1610590 h 3231572"/>
              <a:gd name="connsiteX4" fmla="*/ 592281 w 5309754"/>
              <a:gd name="connsiteY4" fmla="*/ 1454726 h 3231572"/>
              <a:gd name="connsiteX5" fmla="*/ 904009 w 5309754"/>
              <a:gd name="connsiteY5" fmla="*/ 1444335 h 3231572"/>
              <a:gd name="connsiteX6" fmla="*/ 1267691 w 5309754"/>
              <a:gd name="connsiteY6" fmla="*/ 1423553 h 3231572"/>
              <a:gd name="connsiteX7" fmla="*/ 1714501 w 5309754"/>
              <a:gd name="connsiteY7" fmla="*/ 1350817 h 3231572"/>
              <a:gd name="connsiteX8" fmla="*/ 2130136 w 5309754"/>
              <a:gd name="connsiteY8" fmla="*/ 1278080 h 3231572"/>
              <a:gd name="connsiteX9" fmla="*/ 2421082 w 5309754"/>
              <a:gd name="connsiteY9" fmla="*/ 1194953 h 3231572"/>
              <a:gd name="connsiteX10" fmla="*/ 2639291 w 5309754"/>
              <a:gd name="connsiteY10" fmla="*/ 820881 h 3231572"/>
              <a:gd name="connsiteX11" fmla="*/ 3065318 w 5309754"/>
              <a:gd name="connsiteY11" fmla="*/ 0 h 3231572"/>
              <a:gd name="connsiteX12" fmla="*/ 4104409 w 5309754"/>
              <a:gd name="connsiteY12" fmla="*/ 31172 h 3231572"/>
              <a:gd name="connsiteX13" fmla="*/ 3574472 w 5309754"/>
              <a:gd name="connsiteY13" fmla="*/ 477981 h 3231572"/>
              <a:gd name="connsiteX14" fmla="*/ 3262745 w 5309754"/>
              <a:gd name="connsiteY14" fmla="*/ 904008 h 3231572"/>
              <a:gd name="connsiteX15" fmla="*/ 3138054 w 5309754"/>
              <a:gd name="connsiteY15" fmla="*/ 1059872 h 3231572"/>
              <a:gd name="connsiteX16" fmla="*/ 3252354 w 5309754"/>
              <a:gd name="connsiteY16" fmla="*/ 1537853 h 3231572"/>
              <a:gd name="connsiteX17" fmla="*/ 3387437 w 5309754"/>
              <a:gd name="connsiteY17" fmla="*/ 2098962 h 3231572"/>
              <a:gd name="connsiteX18" fmla="*/ 3491345 w 5309754"/>
              <a:gd name="connsiteY18" fmla="*/ 2348344 h 3231572"/>
              <a:gd name="connsiteX19" fmla="*/ 4042064 w 5309754"/>
              <a:gd name="connsiteY19" fmla="*/ 2493817 h 3231572"/>
              <a:gd name="connsiteX20" fmla="*/ 4831773 w 5309754"/>
              <a:gd name="connsiteY20" fmla="*/ 2660071 h 3231572"/>
              <a:gd name="connsiteX21" fmla="*/ 5309754 w 5309754"/>
              <a:gd name="connsiteY21" fmla="*/ 2795153 h 3231572"/>
              <a:gd name="connsiteX22" fmla="*/ 5257800 w 5309754"/>
              <a:gd name="connsiteY22" fmla="*/ 3138053 h 3231572"/>
              <a:gd name="connsiteX23" fmla="*/ 5247409 w 5309754"/>
              <a:gd name="connsiteY23" fmla="*/ 3231572 h 3231572"/>
              <a:gd name="connsiteX24" fmla="*/ 4665518 w 5309754"/>
              <a:gd name="connsiteY24" fmla="*/ 3002971 h 3231572"/>
              <a:gd name="connsiteX25" fmla="*/ 3595254 w 5309754"/>
              <a:gd name="connsiteY25" fmla="*/ 2847108 h 3231572"/>
              <a:gd name="connsiteX26" fmla="*/ 3117273 w 5309754"/>
              <a:gd name="connsiteY26" fmla="*/ 2680853 h 3231572"/>
              <a:gd name="connsiteX27" fmla="*/ 2971800 w 5309754"/>
              <a:gd name="connsiteY27" fmla="*/ 2078181 h 3231572"/>
              <a:gd name="connsiteX28" fmla="*/ 2815936 w 5309754"/>
              <a:gd name="connsiteY28" fmla="*/ 1631372 h 3231572"/>
              <a:gd name="connsiteX29" fmla="*/ 2701637 w 5309754"/>
              <a:gd name="connsiteY29" fmla="*/ 1652153 h 3231572"/>
              <a:gd name="connsiteX30" fmla="*/ 2088573 w 5309754"/>
              <a:gd name="connsiteY30" fmla="*/ 1672935 h 3231572"/>
              <a:gd name="connsiteX31" fmla="*/ 1475509 w 5309754"/>
              <a:gd name="connsiteY31" fmla="*/ 1735281 h 3231572"/>
              <a:gd name="connsiteX32" fmla="*/ 924791 w 5309754"/>
              <a:gd name="connsiteY32" fmla="*/ 1756062 h 3231572"/>
              <a:gd name="connsiteX33" fmla="*/ 602673 w 5309754"/>
              <a:gd name="connsiteY33" fmla="*/ 1880753 h 3231572"/>
              <a:gd name="connsiteX34" fmla="*/ 405245 w 5309754"/>
              <a:gd name="connsiteY34" fmla="*/ 2192481 h 3231572"/>
              <a:gd name="connsiteX35" fmla="*/ 394854 w 5309754"/>
              <a:gd name="connsiteY35" fmla="*/ 2254826 h 3231572"/>
              <a:gd name="connsiteX36" fmla="*/ 0 w 5309754"/>
              <a:gd name="connsiteY36" fmla="*/ 2244434 h 3231572"/>
              <a:gd name="connsiteX0" fmla="*/ 0 w 5309754"/>
              <a:gd name="connsiteY0" fmla="*/ 2244434 h 3231572"/>
              <a:gd name="connsiteX1" fmla="*/ 41564 w 5309754"/>
              <a:gd name="connsiteY1" fmla="*/ 1974271 h 3231572"/>
              <a:gd name="connsiteX2" fmla="*/ 103909 w 5309754"/>
              <a:gd name="connsiteY2" fmla="*/ 1776844 h 3231572"/>
              <a:gd name="connsiteX3" fmla="*/ 290945 w 5309754"/>
              <a:gd name="connsiteY3" fmla="*/ 1610590 h 3231572"/>
              <a:gd name="connsiteX4" fmla="*/ 592281 w 5309754"/>
              <a:gd name="connsiteY4" fmla="*/ 1454726 h 3231572"/>
              <a:gd name="connsiteX5" fmla="*/ 904009 w 5309754"/>
              <a:gd name="connsiteY5" fmla="*/ 1444335 h 3231572"/>
              <a:gd name="connsiteX6" fmla="*/ 1267691 w 5309754"/>
              <a:gd name="connsiteY6" fmla="*/ 1423553 h 3231572"/>
              <a:gd name="connsiteX7" fmla="*/ 1714501 w 5309754"/>
              <a:gd name="connsiteY7" fmla="*/ 1350817 h 3231572"/>
              <a:gd name="connsiteX8" fmla="*/ 2130136 w 5309754"/>
              <a:gd name="connsiteY8" fmla="*/ 1278080 h 3231572"/>
              <a:gd name="connsiteX9" fmla="*/ 2421082 w 5309754"/>
              <a:gd name="connsiteY9" fmla="*/ 1194953 h 3231572"/>
              <a:gd name="connsiteX10" fmla="*/ 2639291 w 5309754"/>
              <a:gd name="connsiteY10" fmla="*/ 820881 h 3231572"/>
              <a:gd name="connsiteX11" fmla="*/ 3065318 w 5309754"/>
              <a:gd name="connsiteY11" fmla="*/ 0 h 3231572"/>
              <a:gd name="connsiteX12" fmla="*/ 4104409 w 5309754"/>
              <a:gd name="connsiteY12" fmla="*/ 31172 h 3231572"/>
              <a:gd name="connsiteX13" fmla="*/ 3574472 w 5309754"/>
              <a:gd name="connsiteY13" fmla="*/ 477981 h 3231572"/>
              <a:gd name="connsiteX14" fmla="*/ 3262745 w 5309754"/>
              <a:gd name="connsiteY14" fmla="*/ 904008 h 3231572"/>
              <a:gd name="connsiteX15" fmla="*/ 3138054 w 5309754"/>
              <a:gd name="connsiteY15" fmla="*/ 1059872 h 3231572"/>
              <a:gd name="connsiteX16" fmla="*/ 3252354 w 5309754"/>
              <a:gd name="connsiteY16" fmla="*/ 1537853 h 3231572"/>
              <a:gd name="connsiteX17" fmla="*/ 3387437 w 5309754"/>
              <a:gd name="connsiteY17" fmla="*/ 2098962 h 3231572"/>
              <a:gd name="connsiteX18" fmla="*/ 3491345 w 5309754"/>
              <a:gd name="connsiteY18" fmla="*/ 2348344 h 3231572"/>
              <a:gd name="connsiteX19" fmla="*/ 4042064 w 5309754"/>
              <a:gd name="connsiteY19" fmla="*/ 2493817 h 3231572"/>
              <a:gd name="connsiteX20" fmla="*/ 4831773 w 5309754"/>
              <a:gd name="connsiteY20" fmla="*/ 2660071 h 3231572"/>
              <a:gd name="connsiteX21" fmla="*/ 5309754 w 5309754"/>
              <a:gd name="connsiteY21" fmla="*/ 2795153 h 3231572"/>
              <a:gd name="connsiteX22" fmla="*/ 5257800 w 5309754"/>
              <a:gd name="connsiteY22" fmla="*/ 3138053 h 3231572"/>
              <a:gd name="connsiteX23" fmla="*/ 5247409 w 5309754"/>
              <a:gd name="connsiteY23" fmla="*/ 3231572 h 3231572"/>
              <a:gd name="connsiteX24" fmla="*/ 4665518 w 5309754"/>
              <a:gd name="connsiteY24" fmla="*/ 3002971 h 3231572"/>
              <a:gd name="connsiteX25" fmla="*/ 3636818 w 5309754"/>
              <a:gd name="connsiteY25" fmla="*/ 2815935 h 3231572"/>
              <a:gd name="connsiteX26" fmla="*/ 3117273 w 5309754"/>
              <a:gd name="connsiteY26" fmla="*/ 2680853 h 3231572"/>
              <a:gd name="connsiteX27" fmla="*/ 2971800 w 5309754"/>
              <a:gd name="connsiteY27" fmla="*/ 2078181 h 3231572"/>
              <a:gd name="connsiteX28" fmla="*/ 2815936 w 5309754"/>
              <a:gd name="connsiteY28" fmla="*/ 1631372 h 3231572"/>
              <a:gd name="connsiteX29" fmla="*/ 2701637 w 5309754"/>
              <a:gd name="connsiteY29" fmla="*/ 1652153 h 3231572"/>
              <a:gd name="connsiteX30" fmla="*/ 2088573 w 5309754"/>
              <a:gd name="connsiteY30" fmla="*/ 1672935 h 3231572"/>
              <a:gd name="connsiteX31" fmla="*/ 1475509 w 5309754"/>
              <a:gd name="connsiteY31" fmla="*/ 1735281 h 3231572"/>
              <a:gd name="connsiteX32" fmla="*/ 924791 w 5309754"/>
              <a:gd name="connsiteY32" fmla="*/ 1756062 h 3231572"/>
              <a:gd name="connsiteX33" fmla="*/ 602673 w 5309754"/>
              <a:gd name="connsiteY33" fmla="*/ 1880753 h 3231572"/>
              <a:gd name="connsiteX34" fmla="*/ 405245 w 5309754"/>
              <a:gd name="connsiteY34" fmla="*/ 2192481 h 3231572"/>
              <a:gd name="connsiteX35" fmla="*/ 394854 w 5309754"/>
              <a:gd name="connsiteY35" fmla="*/ 2254826 h 3231572"/>
              <a:gd name="connsiteX36" fmla="*/ 0 w 5309754"/>
              <a:gd name="connsiteY36" fmla="*/ 2244434 h 3231572"/>
              <a:gd name="connsiteX0" fmla="*/ 0 w 5309754"/>
              <a:gd name="connsiteY0" fmla="*/ 2244434 h 3231572"/>
              <a:gd name="connsiteX1" fmla="*/ 41564 w 5309754"/>
              <a:gd name="connsiteY1" fmla="*/ 1974271 h 3231572"/>
              <a:gd name="connsiteX2" fmla="*/ 103909 w 5309754"/>
              <a:gd name="connsiteY2" fmla="*/ 1776844 h 3231572"/>
              <a:gd name="connsiteX3" fmla="*/ 290945 w 5309754"/>
              <a:gd name="connsiteY3" fmla="*/ 1610590 h 3231572"/>
              <a:gd name="connsiteX4" fmla="*/ 592281 w 5309754"/>
              <a:gd name="connsiteY4" fmla="*/ 1454726 h 3231572"/>
              <a:gd name="connsiteX5" fmla="*/ 904009 w 5309754"/>
              <a:gd name="connsiteY5" fmla="*/ 1444335 h 3231572"/>
              <a:gd name="connsiteX6" fmla="*/ 1267691 w 5309754"/>
              <a:gd name="connsiteY6" fmla="*/ 1423553 h 3231572"/>
              <a:gd name="connsiteX7" fmla="*/ 1714501 w 5309754"/>
              <a:gd name="connsiteY7" fmla="*/ 1350817 h 3231572"/>
              <a:gd name="connsiteX8" fmla="*/ 2130136 w 5309754"/>
              <a:gd name="connsiteY8" fmla="*/ 1278080 h 3231572"/>
              <a:gd name="connsiteX9" fmla="*/ 2421082 w 5309754"/>
              <a:gd name="connsiteY9" fmla="*/ 1194953 h 3231572"/>
              <a:gd name="connsiteX10" fmla="*/ 2639291 w 5309754"/>
              <a:gd name="connsiteY10" fmla="*/ 820881 h 3231572"/>
              <a:gd name="connsiteX11" fmla="*/ 3065318 w 5309754"/>
              <a:gd name="connsiteY11" fmla="*/ 0 h 3231572"/>
              <a:gd name="connsiteX12" fmla="*/ 4104409 w 5309754"/>
              <a:gd name="connsiteY12" fmla="*/ 31172 h 3231572"/>
              <a:gd name="connsiteX13" fmla="*/ 3574472 w 5309754"/>
              <a:gd name="connsiteY13" fmla="*/ 477981 h 3231572"/>
              <a:gd name="connsiteX14" fmla="*/ 3262745 w 5309754"/>
              <a:gd name="connsiteY14" fmla="*/ 904008 h 3231572"/>
              <a:gd name="connsiteX15" fmla="*/ 3138054 w 5309754"/>
              <a:gd name="connsiteY15" fmla="*/ 1059872 h 3231572"/>
              <a:gd name="connsiteX16" fmla="*/ 3252354 w 5309754"/>
              <a:gd name="connsiteY16" fmla="*/ 1537853 h 3231572"/>
              <a:gd name="connsiteX17" fmla="*/ 3387437 w 5309754"/>
              <a:gd name="connsiteY17" fmla="*/ 2098962 h 3231572"/>
              <a:gd name="connsiteX18" fmla="*/ 3491345 w 5309754"/>
              <a:gd name="connsiteY18" fmla="*/ 2348344 h 3231572"/>
              <a:gd name="connsiteX19" fmla="*/ 4042064 w 5309754"/>
              <a:gd name="connsiteY19" fmla="*/ 2493817 h 3231572"/>
              <a:gd name="connsiteX20" fmla="*/ 4831773 w 5309754"/>
              <a:gd name="connsiteY20" fmla="*/ 2660071 h 3231572"/>
              <a:gd name="connsiteX21" fmla="*/ 5309754 w 5309754"/>
              <a:gd name="connsiteY21" fmla="*/ 2795153 h 3231572"/>
              <a:gd name="connsiteX22" fmla="*/ 5288973 w 5309754"/>
              <a:gd name="connsiteY22" fmla="*/ 3179617 h 3231572"/>
              <a:gd name="connsiteX23" fmla="*/ 5247409 w 5309754"/>
              <a:gd name="connsiteY23" fmla="*/ 3231572 h 3231572"/>
              <a:gd name="connsiteX24" fmla="*/ 4665518 w 5309754"/>
              <a:gd name="connsiteY24" fmla="*/ 3002971 h 3231572"/>
              <a:gd name="connsiteX25" fmla="*/ 3636818 w 5309754"/>
              <a:gd name="connsiteY25" fmla="*/ 2815935 h 3231572"/>
              <a:gd name="connsiteX26" fmla="*/ 3117273 w 5309754"/>
              <a:gd name="connsiteY26" fmla="*/ 2680853 h 3231572"/>
              <a:gd name="connsiteX27" fmla="*/ 2971800 w 5309754"/>
              <a:gd name="connsiteY27" fmla="*/ 2078181 h 3231572"/>
              <a:gd name="connsiteX28" fmla="*/ 2815936 w 5309754"/>
              <a:gd name="connsiteY28" fmla="*/ 1631372 h 3231572"/>
              <a:gd name="connsiteX29" fmla="*/ 2701637 w 5309754"/>
              <a:gd name="connsiteY29" fmla="*/ 1652153 h 3231572"/>
              <a:gd name="connsiteX30" fmla="*/ 2088573 w 5309754"/>
              <a:gd name="connsiteY30" fmla="*/ 1672935 h 3231572"/>
              <a:gd name="connsiteX31" fmla="*/ 1475509 w 5309754"/>
              <a:gd name="connsiteY31" fmla="*/ 1735281 h 3231572"/>
              <a:gd name="connsiteX32" fmla="*/ 924791 w 5309754"/>
              <a:gd name="connsiteY32" fmla="*/ 1756062 h 3231572"/>
              <a:gd name="connsiteX33" fmla="*/ 602673 w 5309754"/>
              <a:gd name="connsiteY33" fmla="*/ 1880753 h 3231572"/>
              <a:gd name="connsiteX34" fmla="*/ 405245 w 5309754"/>
              <a:gd name="connsiteY34" fmla="*/ 2192481 h 3231572"/>
              <a:gd name="connsiteX35" fmla="*/ 394854 w 5309754"/>
              <a:gd name="connsiteY35" fmla="*/ 2254826 h 3231572"/>
              <a:gd name="connsiteX36" fmla="*/ 0 w 5309754"/>
              <a:gd name="connsiteY36" fmla="*/ 2244434 h 3231572"/>
              <a:gd name="connsiteX0" fmla="*/ 0 w 5309754"/>
              <a:gd name="connsiteY0" fmla="*/ 2244434 h 3314700"/>
              <a:gd name="connsiteX1" fmla="*/ 41564 w 5309754"/>
              <a:gd name="connsiteY1" fmla="*/ 1974271 h 3314700"/>
              <a:gd name="connsiteX2" fmla="*/ 103909 w 5309754"/>
              <a:gd name="connsiteY2" fmla="*/ 1776844 h 3314700"/>
              <a:gd name="connsiteX3" fmla="*/ 290945 w 5309754"/>
              <a:gd name="connsiteY3" fmla="*/ 1610590 h 3314700"/>
              <a:gd name="connsiteX4" fmla="*/ 592281 w 5309754"/>
              <a:gd name="connsiteY4" fmla="*/ 1454726 h 3314700"/>
              <a:gd name="connsiteX5" fmla="*/ 904009 w 5309754"/>
              <a:gd name="connsiteY5" fmla="*/ 1444335 h 3314700"/>
              <a:gd name="connsiteX6" fmla="*/ 1267691 w 5309754"/>
              <a:gd name="connsiteY6" fmla="*/ 1423553 h 3314700"/>
              <a:gd name="connsiteX7" fmla="*/ 1714501 w 5309754"/>
              <a:gd name="connsiteY7" fmla="*/ 1350817 h 3314700"/>
              <a:gd name="connsiteX8" fmla="*/ 2130136 w 5309754"/>
              <a:gd name="connsiteY8" fmla="*/ 1278080 h 3314700"/>
              <a:gd name="connsiteX9" fmla="*/ 2421082 w 5309754"/>
              <a:gd name="connsiteY9" fmla="*/ 1194953 h 3314700"/>
              <a:gd name="connsiteX10" fmla="*/ 2639291 w 5309754"/>
              <a:gd name="connsiteY10" fmla="*/ 820881 h 3314700"/>
              <a:gd name="connsiteX11" fmla="*/ 3065318 w 5309754"/>
              <a:gd name="connsiteY11" fmla="*/ 0 h 3314700"/>
              <a:gd name="connsiteX12" fmla="*/ 4104409 w 5309754"/>
              <a:gd name="connsiteY12" fmla="*/ 31172 h 3314700"/>
              <a:gd name="connsiteX13" fmla="*/ 3574472 w 5309754"/>
              <a:gd name="connsiteY13" fmla="*/ 477981 h 3314700"/>
              <a:gd name="connsiteX14" fmla="*/ 3262745 w 5309754"/>
              <a:gd name="connsiteY14" fmla="*/ 904008 h 3314700"/>
              <a:gd name="connsiteX15" fmla="*/ 3138054 w 5309754"/>
              <a:gd name="connsiteY15" fmla="*/ 1059872 h 3314700"/>
              <a:gd name="connsiteX16" fmla="*/ 3252354 w 5309754"/>
              <a:gd name="connsiteY16" fmla="*/ 1537853 h 3314700"/>
              <a:gd name="connsiteX17" fmla="*/ 3387437 w 5309754"/>
              <a:gd name="connsiteY17" fmla="*/ 2098962 h 3314700"/>
              <a:gd name="connsiteX18" fmla="*/ 3491345 w 5309754"/>
              <a:gd name="connsiteY18" fmla="*/ 2348344 h 3314700"/>
              <a:gd name="connsiteX19" fmla="*/ 4042064 w 5309754"/>
              <a:gd name="connsiteY19" fmla="*/ 2493817 h 3314700"/>
              <a:gd name="connsiteX20" fmla="*/ 4831773 w 5309754"/>
              <a:gd name="connsiteY20" fmla="*/ 2660071 h 3314700"/>
              <a:gd name="connsiteX21" fmla="*/ 5309754 w 5309754"/>
              <a:gd name="connsiteY21" fmla="*/ 2795153 h 3314700"/>
              <a:gd name="connsiteX22" fmla="*/ 5288973 w 5309754"/>
              <a:gd name="connsiteY22" fmla="*/ 3179617 h 3314700"/>
              <a:gd name="connsiteX23" fmla="*/ 5195454 w 5309754"/>
              <a:gd name="connsiteY23" fmla="*/ 3314700 h 3314700"/>
              <a:gd name="connsiteX24" fmla="*/ 4665518 w 5309754"/>
              <a:gd name="connsiteY24" fmla="*/ 3002971 h 3314700"/>
              <a:gd name="connsiteX25" fmla="*/ 3636818 w 5309754"/>
              <a:gd name="connsiteY25" fmla="*/ 2815935 h 3314700"/>
              <a:gd name="connsiteX26" fmla="*/ 3117273 w 5309754"/>
              <a:gd name="connsiteY26" fmla="*/ 2680853 h 3314700"/>
              <a:gd name="connsiteX27" fmla="*/ 2971800 w 5309754"/>
              <a:gd name="connsiteY27" fmla="*/ 2078181 h 3314700"/>
              <a:gd name="connsiteX28" fmla="*/ 2815936 w 5309754"/>
              <a:gd name="connsiteY28" fmla="*/ 1631372 h 3314700"/>
              <a:gd name="connsiteX29" fmla="*/ 2701637 w 5309754"/>
              <a:gd name="connsiteY29" fmla="*/ 1652153 h 3314700"/>
              <a:gd name="connsiteX30" fmla="*/ 2088573 w 5309754"/>
              <a:gd name="connsiteY30" fmla="*/ 1672935 h 3314700"/>
              <a:gd name="connsiteX31" fmla="*/ 1475509 w 5309754"/>
              <a:gd name="connsiteY31" fmla="*/ 1735281 h 3314700"/>
              <a:gd name="connsiteX32" fmla="*/ 924791 w 5309754"/>
              <a:gd name="connsiteY32" fmla="*/ 1756062 h 3314700"/>
              <a:gd name="connsiteX33" fmla="*/ 602673 w 5309754"/>
              <a:gd name="connsiteY33" fmla="*/ 1880753 h 3314700"/>
              <a:gd name="connsiteX34" fmla="*/ 405245 w 5309754"/>
              <a:gd name="connsiteY34" fmla="*/ 2192481 h 3314700"/>
              <a:gd name="connsiteX35" fmla="*/ 394854 w 5309754"/>
              <a:gd name="connsiteY35" fmla="*/ 2254826 h 3314700"/>
              <a:gd name="connsiteX36" fmla="*/ 0 w 5309754"/>
              <a:gd name="connsiteY36" fmla="*/ 2244434 h 3314700"/>
              <a:gd name="connsiteX0" fmla="*/ 0 w 5309754"/>
              <a:gd name="connsiteY0" fmla="*/ 2244434 h 3314700"/>
              <a:gd name="connsiteX1" fmla="*/ 41564 w 5309754"/>
              <a:gd name="connsiteY1" fmla="*/ 1974271 h 3314700"/>
              <a:gd name="connsiteX2" fmla="*/ 103909 w 5309754"/>
              <a:gd name="connsiteY2" fmla="*/ 1776844 h 3314700"/>
              <a:gd name="connsiteX3" fmla="*/ 290945 w 5309754"/>
              <a:gd name="connsiteY3" fmla="*/ 1610590 h 3314700"/>
              <a:gd name="connsiteX4" fmla="*/ 592281 w 5309754"/>
              <a:gd name="connsiteY4" fmla="*/ 1454726 h 3314700"/>
              <a:gd name="connsiteX5" fmla="*/ 904009 w 5309754"/>
              <a:gd name="connsiteY5" fmla="*/ 1444335 h 3314700"/>
              <a:gd name="connsiteX6" fmla="*/ 1267691 w 5309754"/>
              <a:gd name="connsiteY6" fmla="*/ 1423553 h 3314700"/>
              <a:gd name="connsiteX7" fmla="*/ 1714501 w 5309754"/>
              <a:gd name="connsiteY7" fmla="*/ 1350817 h 3314700"/>
              <a:gd name="connsiteX8" fmla="*/ 2130136 w 5309754"/>
              <a:gd name="connsiteY8" fmla="*/ 1278080 h 3314700"/>
              <a:gd name="connsiteX9" fmla="*/ 2421082 w 5309754"/>
              <a:gd name="connsiteY9" fmla="*/ 1194953 h 3314700"/>
              <a:gd name="connsiteX10" fmla="*/ 2639291 w 5309754"/>
              <a:gd name="connsiteY10" fmla="*/ 820881 h 3314700"/>
              <a:gd name="connsiteX11" fmla="*/ 3065318 w 5309754"/>
              <a:gd name="connsiteY11" fmla="*/ 0 h 3314700"/>
              <a:gd name="connsiteX12" fmla="*/ 4104409 w 5309754"/>
              <a:gd name="connsiteY12" fmla="*/ 31172 h 3314700"/>
              <a:gd name="connsiteX13" fmla="*/ 3574472 w 5309754"/>
              <a:gd name="connsiteY13" fmla="*/ 477981 h 3314700"/>
              <a:gd name="connsiteX14" fmla="*/ 3262745 w 5309754"/>
              <a:gd name="connsiteY14" fmla="*/ 904008 h 3314700"/>
              <a:gd name="connsiteX15" fmla="*/ 3138054 w 5309754"/>
              <a:gd name="connsiteY15" fmla="*/ 1059872 h 3314700"/>
              <a:gd name="connsiteX16" fmla="*/ 3252354 w 5309754"/>
              <a:gd name="connsiteY16" fmla="*/ 1537853 h 3314700"/>
              <a:gd name="connsiteX17" fmla="*/ 3387437 w 5309754"/>
              <a:gd name="connsiteY17" fmla="*/ 2098962 h 3314700"/>
              <a:gd name="connsiteX18" fmla="*/ 3491345 w 5309754"/>
              <a:gd name="connsiteY18" fmla="*/ 2348344 h 3314700"/>
              <a:gd name="connsiteX19" fmla="*/ 4042064 w 5309754"/>
              <a:gd name="connsiteY19" fmla="*/ 2493817 h 3314700"/>
              <a:gd name="connsiteX20" fmla="*/ 4831773 w 5309754"/>
              <a:gd name="connsiteY20" fmla="*/ 2660071 h 3314700"/>
              <a:gd name="connsiteX21" fmla="*/ 5309754 w 5309754"/>
              <a:gd name="connsiteY21" fmla="*/ 2795153 h 3314700"/>
              <a:gd name="connsiteX22" fmla="*/ 5288973 w 5309754"/>
              <a:gd name="connsiteY22" fmla="*/ 3179617 h 3314700"/>
              <a:gd name="connsiteX23" fmla="*/ 5195454 w 5309754"/>
              <a:gd name="connsiteY23" fmla="*/ 3314700 h 3314700"/>
              <a:gd name="connsiteX24" fmla="*/ 4665518 w 5309754"/>
              <a:gd name="connsiteY24" fmla="*/ 3002971 h 3314700"/>
              <a:gd name="connsiteX25" fmla="*/ 3636818 w 5309754"/>
              <a:gd name="connsiteY25" fmla="*/ 2815935 h 3314700"/>
              <a:gd name="connsiteX26" fmla="*/ 3129226 w 5309754"/>
              <a:gd name="connsiteY26" fmla="*/ 2662924 h 3314700"/>
              <a:gd name="connsiteX27" fmla="*/ 2971800 w 5309754"/>
              <a:gd name="connsiteY27" fmla="*/ 2078181 h 3314700"/>
              <a:gd name="connsiteX28" fmla="*/ 2815936 w 5309754"/>
              <a:gd name="connsiteY28" fmla="*/ 1631372 h 3314700"/>
              <a:gd name="connsiteX29" fmla="*/ 2701637 w 5309754"/>
              <a:gd name="connsiteY29" fmla="*/ 1652153 h 3314700"/>
              <a:gd name="connsiteX30" fmla="*/ 2088573 w 5309754"/>
              <a:gd name="connsiteY30" fmla="*/ 1672935 h 3314700"/>
              <a:gd name="connsiteX31" fmla="*/ 1475509 w 5309754"/>
              <a:gd name="connsiteY31" fmla="*/ 1735281 h 3314700"/>
              <a:gd name="connsiteX32" fmla="*/ 924791 w 5309754"/>
              <a:gd name="connsiteY32" fmla="*/ 1756062 h 3314700"/>
              <a:gd name="connsiteX33" fmla="*/ 602673 w 5309754"/>
              <a:gd name="connsiteY33" fmla="*/ 1880753 h 3314700"/>
              <a:gd name="connsiteX34" fmla="*/ 405245 w 5309754"/>
              <a:gd name="connsiteY34" fmla="*/ 2192481 h 3314700"/>
              <a:gd name="connsiteX35" fmla="*/ 394854 w 5309754"/>
              <a:gd name="connsiteY35" fmla="*/ 2254826 h 3314700"/>
              <a:gd name="connsiteX36" fmla="*/ 0 w 5309754"/>
              <a:gd name="connsiteY36" fmla="*/ 2244434 h 3314700"/>
              <a:gd name="connsiteX0" fmla="*/ 0 w 5309754"/>
              <a:gd name="connsiteY0" fmla="*/ 2244434 h 3237006"/>
              <a:gd name="connsiteX1" fmla="*/ 41564 w 5309754"/>
              <a:gd name="connsiteY1" fmla="*/ 1974271 h 3237006"/>
              <a:gd name="connsiteX2" fmla="*/ 103909 w 5309754"/>
              <a:gd name="connsiteY2" fmla="*/ 1776844 h 3237006"/>
              <a:gd name="connsiteX3" fmla="*/ 290945 w 5309754"/>
              <a:gd name="connsiteY3" fmla="*/ 1610590 h 3237006"/>
              <a:gd name="connsiteX4" fmla="*/ 592281 w 5309754"/>
              <a:gd name="connsiteY4" fmla="*/ 1454726 h 3237006"/>
              <a:gd name="connsiteX5" fmla="*/ 904009 w 5309754"/>
              <a:gd name="connsiteY5" fmla="*/ 1444335 h 3237006"/>
              <a:gd name="connsiteX6" fmla="*/ 1267691 w 5309754"/>
              <a:gd name="connsiteY6" fmla="*/ 1423553 h 3237006"/>
              <a:gd name="connsiteX7" fmla="*/ 1714501 w 5309754"/>
              <a:gd name="connsiteY7" fmla="*/ 1350817 h 3237006"/>
              <a:gd name="connsiteX8" fmla="*/ 2130136 w 5309754"/>
              <a:gd name="connsiteY8" fmla="*/ 1278080 h 3237006"/>
              <a:gd name="connsiteX9" fmla="*/ 2421082 w 5309754"/>
              <a:gd name="connsiteY9" fmla="*/ 1194953 h 3237006"/>
              <a:gd name="connsiteX10" fmla="*/ 2639291 w 5309754"/>
              <a:gd name="connsiteY10" fmla="*/ 820881 h 3237006"/>
              <a:gd name="connsiteX11" fmla="*/ 3065318 w 5309754"/>
              <a:gd name="connsiteY11" fmla="*/ 0 h 3237006"/>
              <a:gd name="connsiteX12" fmla="*/ 4104409 w 5309754"/>
              <a:gd name="connsiteY12" fmla="*/ 31172 h 3237006"/>
              <a:gd name="connsiteX13" fmla="*/ 3574472 w 5309754"/>
              <a:gd name="connsiteY13" fmla="*/ 477981 h 3237006"/>
              <a:gd name="connsiteX14" fmla="*/ 3262745 w 5309754"/>
              <a:gd name="connsiteY14" fmla="*/ 904008 h 3237006"/>
              <a:gd name="connsiteX15" fmla="*/ 3138054 w 5309754"/>
              <a:gd name="connsiteY15" fmla="*/ 1059872 h 3237006"/>
              <a:gd name="connsiteX16" fmla="*/ 3252354 w 5309754"/>
              <a:gd name="connsiteY16" fmla="*/ 1537853 h 3237006"/>
              <a:gd name="connsiteX17" fmla="*/ 3387437 w 5309754"/>
              <a:gd name="connsiteY17" fmla="*/ 2098962 h 3237006"/>
              <a:gd name="connsiteX18" fmla="*/ 3491345 w 5309754"/>
              <a:gd name="connsiteY18" fmla="*/ 2348344 h 3237006"/>
              <a:gd name="connsiteX19" fmla="*/ 4042064 w 5309754"/>
              <a:gd name="connsiteY19" fmla="*/ 2493817 h 3237006"/>
              <a:gd name="connsiteX20" fmla="*/ 4831773 w 5309754"/>
              <a:gd name="connsiteY20" fmla="*/ 2660071 h 3237006"/>
              <a:gd name="connsiteX21" fmla="*/ 5309754 w 5309754"/>
              <a:gd name="connsiteY21" fmla="*/ 2795153 h 3237006"/>
              <a:gd name="connsiteX22" fmla="*/ 5288973 w 5309754"/>
              <a:gd name="connsiteY22" fmla="*/ 3179617 h 3237006"/>
              <a:gd name="connsiteX23" fmla="*/ 5046042 w 5309754"/>
              <a:gd name="connsiteY23" fmla="*/ 3237006 h 3237006"/>
              <a:gd name="connsiteX24" fmla="*/ 4665518 w 5309754"/>
              <a:gd name="connsiteY24" fmla="*/ 3002971 h 3237006"/>
              <a:gd name="connsiteX25" fmla="*/ 3636818 w 5309754"/>
              <a:gd name="connsiteY25" fmla="*/ 2815935 h 3237006"/>
              <a:gd name="connsiteX26" fmla="*/ 3129226 w 5309754"/>
              <a:gd name="connsiteY26" fmla="*/ 2662924 h 3237006"/>
              <a:gd name="connsiteX27" fmla="*/ 2971800 w 5309754"/>
              <a:gd name="connsiteY27" fmla="*/ 2078181 h 3237006"/>
              <a:gd name="connsiteX28" fmla="*/ 2815936 w 5309754"/>
              <a:gd name="connsiteY28" fmla="*/ 1631372 h 3237006"/>
              <a:gd name="connsiteX29" fmla="*/ 2701637 w 5309754"/>
              <a:gd name="connsiteY29" fmla="*/ 1652153 h 3237006"/>
              <a:gd name="connsiteX30" fmla="*/ 2088573 w 5309754"/>
              <a:gd name="connsiteY30" fmla="*/ 1672935 h 3237006"/>
              <a:gd name="connsiteX31" fmla="*/ 1475509 w 5309754"/>
              <a:gd name="connsiteY31" fmla="*/ 1735281 h 3237006"/>
              <a:gd name="connsiteX32" fmla="*/ 924791 w 5309754"/>
              <a:gd name="connsiteY32" fmla="*/ 1756062 h 3237006"/>
              <a:gd name="connsiteX33" fmla="*/ 602673 w 5309754"/>
              <a:gd name="connsiteY33" fmla="*/ 1880753 h 3237006"/>
              <a:gd name="connsiteX34" fmla="*/ 405245 w 5309754"/>
              <a:gd name="connsiteY34" fmla="*/ 2192481 h 3237006"/>
              <a:gd name="connsiteX35" fmla="*/ 394854 w 5309754"/>
              <a:gd name="connsiteY35" fmla="*/ 2254826 h 3237006"/>
              <a:gd name="connsiteX36" fmla="*/ 0 w 5309754"/>
              <a:gd name="connsiteY36" fmla="*/ 2244434 h 3237006"/>
              <a:gd name="connsiteX0" fmla="*/ 0 w 5324832"/>
              <a:gd name="connsiteY0" fmla="*/ 2244434 h 3237006"/>
              <a:gd name="connsiteX1" fmla="*/ 41564 w 5324832"/>
              <a:gd name="connsiteY1" fmla="*/ 1974271 h 3237006"/>
              <a:gd name="connsiteX2" fmla="*/ 103909 w 5324832"/>
              <a:gd name="connsiteY2" fmla="*/ 1776844 h 3237006"/>
              <a:gd name="connsiteX3" fmla="*/ 290945 w 5324832"/>
              <a:gd name="connsiteY3" fmla="*/ 1610590 h 3237006"/>
              <a:gd name="connsiteX4" fmla="*/ 592281 w 5324832"/>
              <a:gd name="connsiteY4" fmla="*/ 1454726 h 3237006"/>
              <a:gd name="connsiteX5" fmla="*/ 904009 w 5324832"/>
              <a:gd name="connsiteY5" fmla="*/ 1444335 h 3237006"/>
              <a:gd name="connsiteX6" fmla="*/ 1267691 w 5324832"/>
              <a:gd name="connsiteY6" fmla="*/ 1423553 h 3237006"/>
              <a:gd name="connsiteX7" fmla="*/ 1714501 w 5324832"/>
              <a:gd name="connsiteY7" fmla="*/ 1350817 h 3237006"/>
              <a:gd name="connsiteX8" fmla="*/ 2130136 w 5324832"/>
              <a:gd name="connsiteY8" fmla="*/ 1278080 h 3237006"/>
              <a:gd name="connsiteX9" fmla="*/ 2421082 w 5324832"/>
              <a:gd name="connsiteY9" fmla="*/ 1194953 h 3237006"/>
              <a:gd name="connsiteX10" fmla="*/ 2639291 w 5324832"/>
              <a:gd name="connsiteY10" fmla="*/ 820881 h 3237006"/>
              <a:gd name="connsiteX11" fmla="*/ 3065318 w 5324832"/>
              <a:gd name="connsiteY11" fmla="*/ 0 h 3237006"/>
              <a:gd name="connsiteX12" fmla="*/ 4104409 w 5324832"/>
              <a:gd name="connsiteY12" fmla="*/ 31172 h 3237006"/>
              <a:gd name="connsiteX13" fmla="*/ 3574472 w 5324832"/>
              <a:gd name="connsiteY13" fmla="*/ 477981 h 3237006"/>
              <a:gd name="connsiteX14" fmla="*/ 3262745 w 5324832"/>
              <a:gd name="connsiteY14" fmla="*/ 904008 h 3237006"/>
              <a:gd name="connsiteX15" fmla="*/ 3138054 w 5324832"/>
              <a:gd name="connsiteY15" fmla="*/ 1059872 h 3237006"/>
              <a:gd name="connsiteX16" fmla="*/ 3252354 w 5324832"/>
              <a:gd name="connsiteY16" fmla="*/ 1537853 h 3237006"/>
              <a:gd name="connsiteX17" fmla="*/ 3387437 w 5324832"/>
              <a:gd name="connsiteY17" fmla="*/ 2098962 h 3237006"/>
              <a:gd name="connsiteX18" fmla="*/ 3491345 w 5324832"/>
              <a:gd name="connsiteY18" fmla="*/ 2348344 h 3237006"/>
              <a:gd name="connsiteX19" fmla="*/ 4042064 w 5324832"/>
              <a:gd name="connsiteY19" fmla="*/ 2493817 h 3237006"/>
              <a:gd name="connsiteX20" fmla="*/ 4831773 w 5324832"/>
              <a:gd name="connsiteY20" fmla="*/ 2660071 h 3237006"/>
              <a:gd name="connsiteX21" fmla="*/ 5309754 w 5324832"/>
              <a:gd name="connsiteY21" fmla="*/ 2795153 h 3237006"/>
              <a:gd name="connsiteX22" fmla="*/ 5324832 w 5324832"/>
              <a:gd name="connsiteY22" fmla="*/ 3066064 h 3237006"/>
              <a:gd name="connsiteX23" fmla="*/ 5046042 w 5324832"/>
              <a:gd name="connsiteY23" fmla="*/ 3237006 h 3237006"/>
              <a:gd name="connsiteX24" fmla="*/ 4665518 w 5324832"/>
              <a:gd name="connsiteY24" fmla="*/ 3002971 h 3237006"/>
              <a:gd name="connsiteX25" fmla="*/ 3636818 w 5324832"/>
              <a:gd name="connsiteY25" fmla="*/ 2815935 h 3237006"/>
              <a:gd name="connsiteX26" fmla="*/ 3129226 w 5324832"/>
              <a:gd name="connsiteY26" fmla="*/ 2662924 h 3237006"/>
              <a:gd name="connsiteX27" fmla="*/ 2971800 w 5324832"/>
              <a:gd name="connsiteY27" fmla="*/ 2078181 h 3237006"/>
              <a:gd name="connsiteX28" fmla="*/ 2815936 w 5324832"/>
              <a:gd name="connsiteY28" fmla="*/ 1631372 h 3237006"/>
              <a:gd name="connsiteX29" fmla="*/ 2701637 w 5324832"/>
              <a:gd name="connsiteY29" fmla="*/ 1652153 h 3237006"/>
              <a:gd name="connsiteX30" fmla="*/ 2088573 w 5324832"/>
              <a:gd name="connsiteY30" fmla="*/ 1672935 h 3237006"/>
              <a:gd name="connsiteX31" fmla="*/ 1475509 w 5324832"/>
              <a:gd name="connsiteY31" fmla="*/ 1735281 h 3237006"/>
              <a:gd name="connsiteX32" fmla="*/ 924791 w 5324832"/>
              <a:gd name="connsiteY32" fmla="*/ 1756062 h 3237006"/>
              <a:gd name="connsiteX33" fmla="*/ 602673 w 5324832"/>
              <a:gd name="connsiteY33" fmla="*/ 1880753 h 3237006"/>
              <a:gd name="connsiteX34" fmla="*/ 405245 w 5324832"/>
              <a:gd name="connsiteY34" fmla="*/ 2192481 h 3237006"/>
              <a:gd name="connsiteX35" fmla="*/ 394854 w 5324832"/>
              <a:gd name="connsiteY35" fmla="*/ 2254826 h 3237006"/>
              <a:gd name="connsiteX36" fmla="*/ 0 w 5324832"/>
              <a:gd name="connsiteY36" fmla="*/ 2244434 h 3237006"/>
              <a:gd name="connsiteX0" fmla="*/ 0 w 5396943"/>
              <a:gd name="connsiteY0" fmla="*/ 2244434 h 3237006"/>
              <a:gd name="connsiteX1" fmla="*/ 41564 w 5396943"/>
              <a:gd name="connsiteY1" fmla="*/ 1974271 h 3237006"/>
              <a:gd name="connsiteX2" fmla="*/ 103909 w 5396943"/>
              <a:gd name="connsiteY2" fmla="*/ 1776844 h 3237006"/>
              <a:gd name="connsiteX3" fmla="*/ 290945 w 5396943"/>
              <a:gd name="connsiteY3" fmla="*/ 1610590 h 3237006"/>
              <a:gd name="connsiteX4" fmla="*/ 592281 w 5396943"/>
              <a:gd name="connsiteY4" fmla="*/ 1454726 h 3237006"/>
              <a:gd name="connsiteX5" fmla="*/ 904009 w 5396943"/>
              <a:gd name="connsiteY5" fmla="*/ 1444335 h 3237006"/>
              <a:gd name="connsiteX6" fmla="*/ 1267691 w 5396943"/>
              <a:gd name="connsiteY6" fmla="*/ 1423553 h 3237006"/>
              <a:gd name="connsiteX7" fmla="*/ 1714501 w 5396943"/>
              <a:gd name="connsiteY7" fmla="*/ 1350817 h 3237006"/>
              <a:gd name="connsiteX8" fmla="*/ 2130136 w 5396943"/>
              <a:gd name="connsiteY8" fmla="*/ 1278080 h 3237006"/>
              <a:gd name="connsiteX9" fmla="*/ 2421082 w 5396943"/>
              <a:gd name="connsiteY9" fmla="*/ 1194953 h 3237006"/>
              <a:gd name="connsiteX10" fmla="*/ 2639291 w 5396943"/>
              <a:gd name="connsiteY10" fmla="*/ 820881 h 3237006"/>
              <a:gd name="connsiteX11" fmla="*/ 3065318 w 5396943"/>
              <a:gd name="connsiteY11" fmla="*/ 0 h 3237006"/>
              <a:gd name="connsiteX12" fmla="*/ 4104409 w 5396943"/>
              <a:gd name="connsiteY12" fmla="*/ 31172 h 3237006"/>
              <a:gd name="connsiteX13" fmla="*/ 3574472 w 5396943"/>
              <a:gd name="connsiteY13" fmla="*/ 477981 h 3237006"/>
              <a:gd name="connsiteX14" fmla="*/ 3262745 w 5396943"/>
              <a:gd name="connsiteY14" fmla="*/ 904008 h 3237006"/>
              <a:gd name="connsiteX15" fmla="*/ 3138054 w 5396943"/>
              <a:gd name="connsiteY15" fmla="*/ 1059872 h 3237006"/>
              <a:gd name="connsiteX16" fmla="*/ 3252354 w 5396943"/>
              <a:gd name="connsiteY16" fmla="*/ 1537853 h 3237006"/>
              <a:gd name="connsiteX17" fmla="*/ 3387437 w 5396943"/>
              <a:gd name="connsiteY17" fmla="*/ 2098962 h 3237006"/>
              <a:gd name="connsiteX18" fmla="*/ 3491345 w 5396943"/>
              <a:gd name="connsiteY18" fmla="*/ 2348344 h 3237006"/>
              <a:gd name="connsiteX19" fmla="*/ 4042064 w 5396943"/>
              <a:gd name="connsiteY19" fmla="*/ 2493817 h 3237006"/>
              <a:gd name="connsiteX20" fmla="*/ 4831773 w 5396943"/>
              <a:gd name="connsiteY20" fmla="*/ 2660071 h 3237006"/>
              <a:gd name="connsiteX21" fmla="*/ 5309754 w 5396943"/>
              <a:gd name="connsiteY21" fmla="*/ 2795153 h 3237006"/>
              <a:gd name="connsiteX22" fmla="*/ 5324832 w 5396943"/>
              <a:gd name="connsiteY22" fmla="*/ 3066064 h 3237006"/>
              <a:gd name="connsiteX23" fmla="*/ 5046042 w 5396943"/>
              <a:gd name="connsiteY23" fmla="*/ 3237006 h 3237006"/>
              <a:gd name="connsiteX24" fmla="*/ 4665518 w 5396943"/>
              <a:gd name="connsiteY24" fmla="*/ 3002971 h 3237006"/>
              <a:gd name="connsiteX25" fmla="*/ 3636818 w 5396943"/>
              <a:gd name="connsiteY25" fmla="*/ 2815935 h 3237006"/>
              <a:gd name="connsiteX26" fmla="*/ 3129226 w 5396943"/>
              <a:gd name="connsiteY26" fmla="*/ 2662924 h 3237006"/>
              <a:gd name="connsiteX27" fmla="*/ 2971800 w 5396943"/>
              <a:gd name="connsiteY27" fmla="*/ 2078181 h 3237006"/>
              <a:gd name="connsiteX28" fmla="*/ 2815936 w 5396943"/>
              <a:gd name="connsiteY28" fmla="*/ 1631372 h 3237006"/>
              <a:gd name="connsiteX29" fmla="*/ 2701637 w 5396943"/>
              <a:gd name="connsiteY29" fmla="*/ 1652153 h 3237006"/>
              <a:gd name="connsiteX30" fmla="*/ 2088573 w 5396943"/>
              <a:gd name="connsiteY30" fmla="*/ 1672935 h 3237006"/>
              <a:gd name="connsiteX31" fmla="*/ 1475509 w 5396943"/>
              <a:gd name="connsiteY31" fmla="*/ 1735281 h 3237006"/>
              <a:gd name="connsiteX32" fmla="*/ 924791 w 5396943"/>
              <a:gd name="connsiteY32" fmla="*/ 1756062 h 3237006"/>
              <a:gd name="connsiteX33" fmla="*/ 602673 w 5396943"/>
              <a:gd name="connsiteY33" fmla="*/ 1880753 h 3237006"/>
              <a:gd name="connsiteX34" fmla="*/ 405245 w 5396943"/>
              <a:gd name="connsiteY34" fmla="*/ 2192481 h 3237006"/>
              <a:gd name="connsiteX35" fmla="*/ 394854 w 5396943"/>
              <a:gd name="connsiteY35" fmla="*/ 2254826 h 3237006"/>
              <a:gd name="connsiteX36" fmla="*/ 0 w 5396943"/>
              <a:gd name="connsiteY36" fmla="*/ 2244434 h 3237006"/>
              <a:gd name="connsiteX0" fmla="*/ 0 w 5396943"/>
              <a:gd name="connsiteY0" fmla="*/ 2244434 h 3237006"/>
              <a:gd name="connsiteX1" fmla="*/ 41564 w 5396943"/>
              <a:gd name="connsiteY1" fmla="*/ 1974271 h 3237006"/>
              <a:gd name="connsiteX2" fmla="*/ 103909 w 5396943"/>
              <a:gd name="connsiteY2" fmla="*/ 1776844 h 3237006"/>
              <a:gd name="connsiteX3" fmla="*/ 290945 w 5396943"/>
              <a:gd name="connsiteY3" fmla="*/ 1610590 h 3237006"/>
              <a:gd name="connsiteX4" fmla="*/ 592281 w 5396943"/>
              <a:gd name="connsiteY4" fmla="*/ 1454726 h 3237006"/>
              <a:gd name="connsiteX5" fmla="*/ 904009 w 5396943"/>
              <a:gd name="connsiteY5" fmla="*/ 1444335 h 3237006"/>
              <a:gd name="connsiteX6" fmla="*/ 1267691 w 5396943"/>
              <a:gd name="connsiteY6" fmla="*/ 1423553 h 3237006"/>
              <a:gd name="connsiteX7" fmla="*/ 1714501 w 5396943"/>
              <a:gd name="connsiteY7" fmla="*/ 1350817 h 3237006"/>
              <a:gd name="connsiteX8" fmla="*/ 2130136 w 5396943"/>
              <a:gd name="connsiteY8" fmla="*/ 1278080 h 3237006"/>
              <a:gd name="connsiteX9" fmla="*/ 2421082 w 5396943"/>
              <a:gd name="connsiteY9" fmla="*/ 1194953 h 3237006"/>
              <a:gd name="connsiteX10" fmla="*/ 2697770 w 5396943"/>
              <a:gd name="connsiteY10" fmla="*/ 836830 h 3237006"/>
              <a:gd name="connsiteX11" fmla="*/ 3065318 w 5396943"/>
              <a:gd name="connsiteY11" fmla="*/ 0 h 3237006"/>
              <a:gd name="connsiteX12" fmla="*/ 4104409 w 5396943"/>
              <a:gd name="connsiteY12" fmla="*/ 31172 h 3237006"/>
              <a:gd name="connsiteX13" fmla="*/ 3574472 w 5396943"/>
              <a:gd name="connsiteY13" fmla="*/ 477981 h 3237006"/>
              <a:gd name="connsiteX14" fmla="*/ 3262745 w 5396943"/>
              <a:gd name="connsiteY14" fmla="*/ 904008 h 3237006"/>
              <a:gd name="connsiteX15" fmla="*/ 3138054 w 5396943"/>
              <a:gd name="connsiteY15" fmla="*/ 1059872 h 3237006"/>
              <a:gd name="connsiteX16" fmla="*/ 3252354 w 5396943"/>
              <a:gd name="connsiteY16" fmla="*/ 1537853 h 3237006"/>
              <a:gd name="connsiteX17" fmla="*/ 3387437 w 5396943"/>
              <a:gd name="connsiteY17" fmla="*/ 2098962 h 3237006"/>
              <a:gd name="connsiteX18" fmla="*/ 3491345 w 5396943"/>
              <a:gd name="connsiteY18" fmla="*/ 2348344 h 3237006"/>
              <a:gd name="connsiteX19" fmla="*/ 4042064 w 5396943"/>
              <a:gd name="connsiteY19" fmla="*/ 2493817 h 3237006"/>
              <a:gd name="connsiteX20" fmla="*/ 4831773 w 5396943"/>
              <a:gd name="connsiteY20" fmla="*/ 2660071 h 3237006"/>
              <a:gd name="connsiteX21" fmla="*/ 5309754 w 5396943"/>
              <a:gd name="connsiteY21" fmla="*/ 2795153 h 3237006"/>
              <a:gd name="connsiteX22" fmla="*/ 5324832 w 5396943"/>
              <a:gd name="connsiteY22" fmla="*/ 3066064 h 3237006"/>
              <a:gd name="connsiteX23" fmla="*/ 5046042 w 5396943"/>
              <a:gd name="connsiteY23" fmla="*/ 3237006 h 3237006"/>
              <a:gd name="connsiteX24" fmla="*/ 4665518 w 5396943"/>
              <a:gd name="connsiteY24" fmla="*/ 3002971 h 3237006"/>
              <a:gd name="connsiteX25" fmla="*/ 3636818 w 5396943"/>
              <a:gd name="connsiteY25" fmla="*/ 2815935 h 3237006"/>
              <a:gd name="connsiteX26" fmla="*/ 3129226 w 5396943"/>
              <a:gd name="connsiteY26" fmla="*/ 2662924 h 3237006"/>
              <a:gd name="connsiteX27" fmla="*/ 2971800 w 5396943"/>
              <a:gd name="connsiteY27" fmla="*/ 2078181 h 3237006"/>
              <a:gd name="connsiteX28" fmla="*/ 2815936 w 5396943"/>
              <a:gd name="connsiteY28" fmla="*/ 1631372 h 3237006"/>
              <a:gd name="connsiteX29" fmla="*/ 2701637 w 5396943"/>
              <a:gd name="connsiteY29" fmla="*/ 1652153 h 3237006"/>
              <a:gd name="connsiteX30" fmla="*/ 2088573 w 5396943"/>
              <a:gd name="connsiteY30" fmla="*/ 1672935 h 3237006"/>
              <a:gd name="connsiteX31" fmla="*/ 1475509 w 5396943"/>
              <a:gd name="connsiteY31" fmla="*/ 1735281 h 3237006"/>
              <a:gd name="connsiteX32" fmla="*/ 924791 w 5396943"/>
              <a:gd name="connsiteY32" fmla="*/ 1756062 h 3237006"/>
              <a:gd name="connsiteX33" fmla="*/ 602673 w 5396943"/>
              <a:gd name="connsiteY33" fmla="*/ 1880753 h 3237006"/>
              <a:gd name="connsiteX34" fmla="*/ 405245 w 5396943"/>
              <a:gd name="connsiteY34" fmla="*/ 2192481 h 3237006"/>
              <a:gd name="connsiteX35" fmla="*/ 394854 w 5396943"/>
              <a:gd name="connsiteY35" fmla="*/ 2254826 h 3237006"/>
              <a:gd name="connsiteX36" fmla="*/ 0 w 5396943"/>
              <a:gd name="connsiteY36" fmla="*/ 2244434 h 3237006"/>
              <a:gd name="connsiteX0" fmla="*/ 0 w 5396943"/>
              <a:gd name="connsiteY0" fmla="*/ 2239118 h 3231690"/>
              <a:gd name="connsiteX1" fmla="*/ 41564 w 5396943"/>
              <a:gd name="connsiteY1" fmla="*/ 1968955 h 3231690"/>
              <a:gd name="connsiteX2" fmla="*/ 103909 w 5396943"/>
              <a:gd name="connsiteY2" fmla="*/ 1771528 h 3231690"/>
              <a:gd name="connsiteX3" fmla="*/ 290945 w 5396943"/>
              <a:gd name="connsiteY3" fmla="*/ 1605274 h 3231690"/>
              <a:gd name="connsiteX4" fmla="*/ 592281 w 5396943"/>
              <a:gd name="connsiteY4" fmla="*/ 1449410 h 3231690"/>
              <a:gd name="connsiteX5" fmla="*/ 904009 w 5396943"/>
              <a:gd name="connsiteY5" fmla="*/ 1439019 h 3231690"/>
              <a:gd name="connsiteX6" fmla="*/ 1267691 w 5396943"/>
              <a:gd name="connsiteY6" fmla="*/ 1418237 h 3231690"/>
              <a:gd name="connsiteX7" fmla="*/ 1714501 w 5396943"/>
              <a:gd name="connsiteY7" fmla="*/ 1345501 h 3231690"/>
              <a:gd name="connsiteX8" fmla="*/ 2130136 w 5396943"/>
              <a:gd name="connsiteY8" fmla="*/ 1272764 h 3231690"/>
              <a:gd name="connsiteX9" fmla="*/ 2421082 w 5396943"/>
              <a:gd name="connsiteY9" fmla="*/ 1189637 h 3231690"/>
              <a:gd name="connsiteX10" fmla="*/ 2697770 w 5396943"/>
              <a:gd name="connsiteY10" fmla="*/ 831514 h 3231690"/>
              <a:gd name="connsiteX11" fmla="*/ 3139745 w 5396943"/>
              <a:gd name="connsiteY11" fmla="*/ 0 h 3231690"/>
              <a:gd name="connsiteX12" fmla="*/ 4104409 w 5396943"/>
              <a:gd name="connsiteY12" fmla="*/ 25856 h 3231690"/>
              <a:gd name="connsiteX13" fmla="*/ 3574472 w 5396943"/>
              <a:gd name="connsiteY13" fmla="*/ 472665 h 3231690"/>
              <a:gd name="connsiteX14" fmla="*/ 3262745 w 5396943"/>
              <a:gd name="connsiteY14" fmla="*/ 898692 h 3231690"/>
              <a:gd name="connsiteX15" fmla="*/ 3138054 w 5396943"/>
              <a:gd name="connsiteY15" fmla="*/ 1054556 h 3231690"/>
              <a:gd name="connsiteX16" fmla="*/ 3252354 w 5396943"/>
              <a:gd name="connsiteY16" fmla="*/ 1532537 h 3231690"/>
              <a:gd name="connsiteX17" fmla="*/ 3387437 w 5396943"/>
              <a:gd name="connsiteY17" fmla="*/ 2093646 h 3231690"/>
              <a:gd name="connsiteX18" fmla="*/ 3491345 w 5396943"/>
              <a:gd name="connsiteY18" fmla="*/ 2343028 h 3231690"/>
              <a:gd name="connsiteX19" fmla="*/ 4042064 w 5396943"/>
              <a:gd name="connsiteY19" fmla="*/ 2488501 h 3231690"/>
              <a:gd name="connsiteX20" fmla="*/ 4831773 w 5396943"/>
              <a:gd name="connsiteY20" fmla="*/ 2654755 h 3231690"/>
              <a:gd name="connsiteX21" fmla="*/ 5309754 w 5396943"/>
              <a:gd name="connsiteY21" fmla="*/ 2789837 h 3231690"/>
              <a:gd name="connsiteX22" fmla="*/ 5324832 w 5396943"/>
              <a:gd name="connsiteY22" fmla="*/ 3060748 h 3231690"/>
              <a:gd name="connsiteX23" fmla="*/ 5046042 w 5396943"/>
              <a:gd name="connsiteY23" fmla="*/ 3231690 h 3231690"/>
              <a:gd name="connsiteX24" fmla="*/ 4665518 w 5396943"/>
              <a:gd name="connsiteY24" fmla="*/ 2997655 h 3231690"/>
              <a:gd name="connsiteX25" fmla="*/ 3636818 w 5396943"/>
              <a:gd name="connsiteY25" fmla="*/ 2810619 h 3231690"/>
              <a:gd name="connsiteX26" fmla="*/ 3129226 w 5396943"/>
              <a:gd name="connsiteY26" fmla="*/ 2657608 h 3231690"/>
              <a:gd name="connsiteX27" fmla="*/ 2971800 w 5396943"/>
              <a:gd name="connsiteY27" fmla="*/ 2072865 h 3231690"/>
              <a:gd name="connsiteX28" fmla="*/ 2815936 w 5396943"/>
              <a:gd name="connsiteY28" fmla="*/ 1626056 h 3231690"/>
              <a:gd name="connsiteX29" fmla="*/ 2701637 w 5396943"/>
              <a:gd name="connsiteY29" fmla="*/ 1646837 h 3231690"/>
              <a:gd name="connsiteX30" fmla="*/ 2088573 w 5396943"/>
              <a:gd name="connsiteY30" fmla="*/ 1667619 h 3231690"/>
              <a:gd name="connsiteX31" fmla="*/ 1475509 w 5396943"/>
              <a:gd name="connsiteY31" fmla="*/ 1729965 h 3231690"/>
              <a:gd name="connsiteX32" fmla="*/ 924791 w 5396943"/>
              <a:gd name="connsiteY32" fmla="*/ 1750746 h 3231690"/>
              <a:gd name="connsiteX33" fmla="*/ 602673 w 5396943"/>
              <a:gd name="connsiteY33" fmla="*/ 1875437 h 3231690"/>
              <a:gd name="connsiteX34" fmla="*/ 405245 w 5396943"/>
              <a:gd name="connsiteY34" fmla="*/ 2187165 h 3231690"/>
              <a:gd name="connsiteX35" fmla="*/ 394854 w 5396943"/>
              <a:gd name="connsiteY35" fmla="*/ 2249510 h 3231690"/>
              <a:gd name="connsiteX36" fmla="*/ 0 w 5396943"/>
              <a:gd name="connsiteY36" fmla="*/ 2239118 h 3231690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104409 w 5396943"/>
              <a:gd name="connsiteY12" fmla="*/ 206610 h 3412444"/>
              <a:gd name="connsiteX13" fmla="*/ 3574472 w 5396943"/>
              <a:gd name="connsiteY13" fmla="*/ 653419 h 3412444"/>
              <a:gd name="connsiteX14" fmla="*/ 3262745 w 5396943"/>
              <a:gd name="connsiteY14" fmla="*/ 1079446 h 3412444"/>
              <a:gd name="connsiteX15" fmla="*/ 3138054 w 5396943"/>
              <a:gd name="connsiteY15" fmla="*/ 1235310 h 3412444"/>
              <a:gd name="connsiteX16" fmla="*/ 3252354 w 5396943"/>
              <a:gd name="connsiteY16" fmla="*/ 1713291 h 3412444"/>
              <a:gd name="connsiteX17" fmla="*/ 3387437 w 5396943"/>
              <a:gd name="connsiteY17" fmla="*/ 2274400 h 3412444"/>
              <a:gd name="connsiteX18" fmla="*/ 3491345 w 5396943"/>
              <a:gd name="connsiteY18" fmla="*/ 2523782 h 3412444"/>
              <a:gd name="connsiteX19" fmla="*/ 4042064 w 5396943"/>
              <a:gd name="connsiteY19" fmla="*/ 2669255 h 3412444"/>
              <a:gd name="connsiteX20" fmla="*/ 4831773 w 5396943"/>
              <a:gd name="connsiteY20" fmla="*/ 2835509 h 3412444"/>
              <a:gd name="connsiteX21" fmla="*/ 5309754 w 5396943"/>
              <a:gd name="connsiteY21" fmla="*/ 2970591 h 3412444"/>
              <a:gd name="connsiteX22" fmla="*/ 5324832 w 5396943"/>
              <a:gd name="connsiteY22" fmla="*/ 3241502 h 3412444"/>
              <a:gd name="connsiteX23" fmla="*/ 5046042 w 5396943"/>
              <a:gd name="connsiteY23" fmla="*/ 3412444 h 3412444"/>
              <a:gd name="connsiteX24" fmla="*/ 4665518 w 5396943"/>
              <a:gd name="connsiteY24" fmla="*/ 3178409 h 3412444"/>
              <a:gd name="connsiteX25" fmla="*/ 3636818 w 5396943"/>
              <a:gd name="connsiteY25" fmla="*/ 2991373 h 3412444"/>
              <a:gd name="connsiteX26" fmla="*/ 3129226 w 5396943"/>
              <a:gd name="connsiteY26" fmla="*/ 2838362 h 3412444"/>
              <a:gd name="connsiteX27" fmla="*/ 2971800 w 5396943"/>
              <a:gd name="connsiteY27" fmla="*/ 2253619 h 3412444"/>
              <a:gd name="connsiteX28" fmla="*/ 2815936 w 5396943"/>
              <a:gd name="connsiteY28" fmla="*/ 1806810 h 3412444"/>
              <a:gd name="connsiteX29" fmla="*/ 2701637 w 5396943"/>
              <a:gd name="connsiteY29" fmla="*/ 1827591 h 3412444"/>
              <a:gd name="connsiteX30" fmla="*/ 2088573 w 5396943"/>
              <a:gd name="connsiteY30" fmla="*/ 1848373 h 3412444"/>
              <a:gd name="connsiteX31" fmla="*/ 1475509 w 5396943"/>
              <a:gd name="connsiteY31" fmla="*/ 1910719 h 3412444"/>
              <a:gd name="connsiteX32" fmla="*/ 924791 w 5396943"/>
              <a:gd name="connsiteY32" fmla="*/ 1931500 h 3412444"/>
              <a:gd name="connsiteX33" fmla="*/ 602673 w 5396943"/>
              <a:gd name="connsiteY33" fmla="*/ 2056191 h 3412444"/>
              <a:gd name="connsiteX34" fmla="*/ 405245 w 5396943"/>
              <a:gd name="connsiteY34" fmla="*/ 2367919 h 3412444"/>
              <a:gd name="connsiteX35" fmla="*/ 394854 w 5396943"/>
              <a:gd name="connsiteY35" fmla="*/ 2430264 h 3412444"/>
              <a:gd name="connsiteX36" fmla="*/ 0 w 5396943"/>
              <a:gd name="connsiteY36" fmla="*/ 2419872 h 3412444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247948 w 5396943"/>
              <a:gd name="connsiteY12" fmla="*/ 25857 h 3412444"/>
              <a:gd name="connsiteX13" fmla="*/ 3574472 w 5396943"/>
              <a:gd name="connsiteY13" fmla="*/ 653419 h 3412444"/>
              <a:gd name="connsiteX14" fmla="*/ 3262745 w 5396943"/>
              <a:gd name="connsiteY14" fmla="*/ 1079446 h 3412444"/>
              <a:gd name="connsiteX15" fmla="*/ 3138054 w 5396943"/>
              <a:gd name="connsiteY15" fmla="*/ 1235310 h 3412444"/>
              <a:gd name="connsiteX16" fmla="*/ 3252354 w 5396943"/>
              <a:gd name="connsiteY16" fmla="*/ 1713291 h 3412444"/>
              <a:gd name="connsiteX17" fmla="*/ 3387437 w 5396943"/>
              <a:gd name="connsiteY17" fmla="*/ 2274400 h 3412444"/>
              <a:gd name="connsiteX18" fmla="*/ 3491345 w 5396943"/>
              <a:gd name="connsiteY18" fmla="*/ 2523782 h 3412444"/>
              <a:gd name="connsiteX19" fmla="*/ 4042064 w 5396943"/>
              <a:gd name="connsiteY19" fmla="*/ 2669255 h 3412444"/>
              <a:gd name="connsiteX20" fmla="*/ 4831773 w 5396943"/>
              <a:gd name="connsiteY20" fmla="*/ 2835509 h 3412444"/>
              <a:gd name="connsiteX21" fmla="*/ 5309754 w 5396943"/>
              <a:gd name="connsiteY21" fmla="*/ 2970591 h 3412444"/>
              <a:gd name="connsiteX22" fmla="*/ 5324832 w 5396943"/>
              <a:gd name="connsiteY22" fmla="*/ 3241502 h 3412444"/>
              <a:gd name="connsiteX23" fmla="*/ 5046042 w 5396943"/>
              <a:gd name="connsiteY23" fmla="*/ 3412444 h 3412444"/>
              <a:gd name="connsiteX24" fmla="*/ 4665518 w 5396943"/>
              <a:gd name="connsiteY24" fmla="*/ 3178409 h 3412444"/>
              <a:gd name="connsiteX25" fmla="*/ 3636818 w 5396943"/>
              <a:gd name="connsiteY25" fmla="*/ 2991373 h 3412444"/>
              <a:gd name="connsiteX26" fmla="*/ 3129226 w 5396943"/>
              <a:gd name="connsiteY26" fmla="*/ 2838362 h 3412444"/>
              <a:gd name="connsiteX27" fmla="*/ 2971800 w 5396943"/>
              <a:gd name="connsiteY27" fmla="*/ 2253619 h 3412444"/>
              <a:gd name="connsiteX28" fmla="*/ 2815936 w 5396943"/>
              <a:gd name="connsiteY28" fmla="*/ 1806810 h 3412444"/>
              <a:gd name="connsiteX29" fmla="*/ 2701637 w 5396943"/>
              <a:gd name="connsiteY29" fmla="*/ 1827591 h 3412444"/>
              <a:gd name="connsiteX30" fmla="*/ 2088573 w 5396943"/>
              <a:gd name="connsiteY30" fmla="*/ 1848373 h 3412444"/>
              <a:gd name="connsiteX31" fmla="*/ 1475509 w 5396943"/>
              <a:gd name="connsiteY31" fmla="*/ 1910719 h 3412444"/>
              <a:gd name="connsiteX32" fmla="*/ 924791 w 5396943"/>
              <a:gd name="connsiteY32" fmla="*/ 1931500 h 3412444"/>
              <a:gd name="connsiteX33" fmla="*/ 602673 w 5396943"/>
              <a:gd name="connsiteY33" fmla="*/ 2056191 h 3412444"/>
              <a:gd name="connsiteX34" fmla="*/ 405245 w 5396943"/>
              <a:gd name="connsiteY34" fmla="*/ 2367919 h 3412444"/>
              <a:gd name="connsiteX35" fmla="*/ 394854 w 5396943"/>
              <a:gd name="connsiteY35" fmla="*/ 2430264 h 3412444"/>
              <a:gd name="connsiteX36" fmla="*/ 0 w 5396943"/>
              <a:gd name="connsiteY36" fmla="*/ 2419872 h 3412444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247948 w 5396943"/>
              <a:gd name="connsiteY12" fmla="*/ 25857 h 3412444"/>
              <a:gd name="connsiteX13" fmla="*/ 3574472 w 5396943"/>
              <a:gd name="connsiteY13" fmla="*/ 653419 h 3412444"/>
              <a:gd name="connsiteX14" fmla="*/ 3262745 w 5396943"/>
              <a:gd name="connsiteY14" fmla="*/ 1079446 h 3412444"/>
              <a:gd name="connsiteX15" fmla="*/ 3169951 w 5396943"/>
              <a:gd name="connsiteY15" fmla="*/ 1235310 h 3412444"/>
              <a:gd name="connsiteX16" fmla="*/ 3252354 w 5396943"/>
              <a:gd name="connsiteY16" fmla="*/ 1713291 h 3412444"/>
              <a:gd name="connsiteX17" fmla="*/ 3387437 w 5396943"/>
              <a:gd name="connsiteY17" fmla="*/ 2274400 h 3412444"/>
              <a:gd name="connsiteX18" fmla="*/ 3491345 w 5396943"/>
              <a:gd name="connsiteY18" fmla="*/ 2523782 h 3412444"/>
              <a:gd name="connsiteX19" fmla="*/ 4042064 w 5396943"/>
              <a:gd name="connsiteY19" fmla="*/ 2669255 h 3412444"/>
              <a:gd name="connsiteX20" fmla="*/ 4831773 w 5396943"/>
              <a:gd name="connsiteY20" fmla="*/ 2835509 h 3412444"/>
              <a:gd name="connsiteX21" fmla="*/ 5309754 w 5396943"/>
              <a:gd name="connsiteY21" fmla="*/ 2970591 h 3412444"/>
              <a:gd name="connsiteX22" fmla="*/ 5324832 w 5396943"/>
              <a:gd name="connsiteY22" fmla="*/ 3241502 h 3412444"/>
              <a:gd name="connsiteX23" fmla="*/ 5046042 w 5396943"/>
              <a:gd name="connsiteY23" fmla="*/ 3412444 h 3412444"/>
              <a:gd name="connsiteX24" fmla="*/ 4665518 w 5396943"/>
              <a:gd name="connsiteY24" fmla="*/ 3178409 h 3412444"/>
              <a:gd name="connsiteX25" fmla="*/ 3636818 w 5396943"/>
              <a:gd name="connsiteY25" fmla="*/ 2991373 h 3412444"/>
              <a:gd name="connsiteX26" fmla="*/ 3129226 w 5396943"/>
              <a:gd name="connsiteY26" fmla="*/ 2838362 h 3412444"/>
              <a:gd name="connsiteX27" fmla="*/ 2971800 w 5396943"/>
              <a:gd name="connsiteY27" fmla="*/ 2253619 h 3412444"/>
              <a:gd name="connsiteX28" fmla="*/ 2815936 w 5396943"/>
              <a:gd name="connsiteY28" fmla="*/ 1806810 h 3412444"/>
              <a:gd name="connsiteX29" fmla="*/ 2701637 w 5396943"/>
              <a:gd name="connsiteY29" fmla="*/ 1827591 h 3412444"/>
              <a:gd name="connsiteX30" fmla="*/ 2088573 w 5396943"/>
              <a:gd name="connsiteY30" fmla="*/ 1848373 h 3412444"/>
              <a:gd name="connsiteX31" fmla="*/ 1475509 w 5396943"/>
              <a:gd name="connsiteY31" fmla="*/ 1910719 h 3412444"/>
              <a:gd name="connsiteX32" fmla="*/ 924791 w 5396943"/>
              <a:gd name="connsiteY32" fmla="*/ 1931500 h 3412444"/>
              <a:gd name="connsiteX33" fmla="*/ 602673 w 5396943"/>
              <a:gd name="connsiteY33" fmla="*/ 2056191 h 3412444"/>
              <a:gd name="connsiteX34" fmla="*/ 405245 w 5396943"/>
              <a:gd name="connsiteY34" fmla="*/ 2367919 h 3412444"/>
              <a:gd name="connsiteX35" fmla="*/ 394854 w 5396943"/>
              <a:gd name="connsiteY35" fmla="*/ 2430264 h 3412444"/>
              <a:gd name="connsiteX36" fmla="*/ 0 w 5396943"/>
              <a:gd name="connsiteY36" fmla="*/ 2419872 h 3412444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247948 w 5396943"/>
              <a:gd name="connsiteY12" fmla="*/ 25857 h 3412444"/>
              <a:gd name="connsiteX13" fmla="*/ 3574472 w 5396943"/>
              <a:gd name="connsiteY13" fmla="*/ 653419 h 3412444"/>
              <a:gd name="connsiteX14" fmla="*/ 3394743 w 5396943"/>
              <a:gd name="connsiteY14" fmla="*/ 914707 h 3412444"/>
              <a:gd name="connsiteX15" fmla="*/ 3262745 w 5396943"/>
              <a:gd name="connsiteY15" fmla="*/ 1079446 h 3412444"/>
              <a:gd name="connsiteX16" fmla="*/ 3169951 w 5396943"/>
              <a:gd name="connsiteY16" fmla="*/ 1235310 h 3412444"/>
              <a:gd name="connsiteX17" fmla="*/ 3252354 w 5396943"/>
              <a:gd name="connsiteY17" fmla="*/ 1713291 h 3412444"/>
              <a:gd name="connsiteX18" fmla="*/ 3387437 w 5396943"/>
              <a:gd name="connsiteY18" fmla="*/ 2274400 h 3412444"/>
              <a:gd name="connsiteX19" fmla="*/ 3491345 w 5396943"/>
              <a:gd name="connsiteY19" fmla="*/ 2523782 h 3412444"/>
              <a:gd name="connsiteX20" fmla="*/ 4042064 w 5396943"/>
              <a:gd name="connsiteY20" fmla="*/ 2669255 h 3412444"/>
              <a:gd name="connsiteX21" fmla="*/ 4831773 w 5396943"/>
              <a:gd name="connsiteY21" fmla="*/ 2835509 h 3412444"/>
              <a:gd name="connsiteX22" fmla="*/ 5309754 w 5396943"/>
              <a:gd name="connsiteY22" fmla="*/ 2970591 h 3412444"/>
              <a:gd name="connsiteX23" fmla="*/ 5324832 w 5396943"/>
              <a:gd name="connsiteY23" fmla="*/ 3241502 h 3412444"/>
              <a:gd name="connsiteX24" fmla="*/ 5046042 w 5396943"/>
              <a:gd name="connsiteY24" fmla="*/ 3412444 h 3412444"/>
              <a:gd name="connsiteX25" fmla="*/ 4665518 w 5396943"/>
              <a:gd name="connsiteY25" fmla="*/ 3178409 h 3412444"/>
              <a:gd name="connsiteX26" fmla="*/ 3636818 w 5396943"/>
              <a:gd name="connsiteY26" fmla="*/ 2991373 h 3412444"/>
              <a:gd name="connsiteX27" fmla="*/ 3129226 w 5396943"/>
              <a:gd name="connsiteY27" fmla="*/ 2838362 h 3412444"/>
              <a:gd name="connsiteX28" fmla="*/ 2971800 w 5396943"/>
              <a:gd name="connsiteY28" fmla="*/ 2253619 h 3412444"/>
              <a:gd name="connsiteX29" fmla="*/ 2815936 w 5396943"/>
              <a:gd name="connsiteY29" fmla="*/ 1806810 h 3412444"/>
              <a:gd name="connsiteX30" fmla="*/ 2701637 w 5396943"/>
              <a:gd name="connsiteY30" fmla="*/ 1827591 h 3412444"/>
              <a:gd name="connsiteX31" fmla="*/ 2088573 w 5396943"/>
              <a:gd name="connsiteY31" fmla="*/ 1848373 h 3412444"/>
              <a:gd name="connsiteX32" fmla="*/ 1475509 w 5396943"/>
              <a:gd name="connsiteY32" fmla="*/ 1910719 h 3412444"/>
              <a:gd name="connsiteX33" fmla="*/ 924791 w 5396943"/>
              <a:gd name="connsiteY33" fmla="*/ 1931500 h 3412444"/>
              <a:gd name="connsiteX34" fmla="*/ 602673 w 5396943"/>
              <a:gd name="connsiteY34" fmla="*/ 2056191 h 3412444"/>
              <a:gd name="connsiteX35" fmla="*/ 405245 w 5396943"/>
              <a:gd name="connsiteY35" fmla="*/ 2367919 h 3412444"/>
              <a:gd name="connsiteX36" fmla="*/ 394854 w 5396943"/>
              <a:gd name="connsiteY36" fmla="*/ 2430264 h 3412444"/>
              <a:gd name="connsiteX37" fmla="*/ 0 w 5396943"/>
              <a:gd name="connsiteY37" fmla="*/ 2419872 h 3412444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247948 w 5396943"/>
              <a:gd name="connsiteY12" fmla="*/ 25857 h 3412444"/>
              <a:gd name="connsiteX13" fmla="*/ 3574472 w 5396943"/>
              <a:gd name="connsiteY13" fmla="*/ 653419 h 3412444"/>
              <a:gd name="connsiteX14" fmla="*/ 3394743 w 5396943"/>
              <a:gd name="connsiteY14" fmla="*/ 914707 h 3412444"/>
              <a:gd name="connsiteX15" fmla="*/ 3262745 w 5396943"/>
              <a:gd name="connsiteY15" fmla="*/ 1079446 h 3412444"/>
              <a:gd name="connsiteX16" fmla="*/ 3191217 w 5396943"/>
              <a:gd name="connsiteY16" fmla="*/ 1240626 h 3412444"/>
              <a:gd name="connsiteX17" fmla="*/ 3252354 w 5396943"/>
              <a:gd name="connsiteY17" fmla="*/ 1713291 h 3412444"/>
              <a:gd name="connsiteX18" fmla="*/ 3387437 w 5396943"/>
              <a:gd name="connsiteY18" fmla="*/ 2274400 h 3412444"/>
              <a:gd name="connsiteX19" fmla="*/ 3491345 w 5396943"/>
              <a:gd name="connsiteY19" fmla="*/ 2523782 h 3412444"/>
              <a:gd name="connsiteX20" fmla="*/ 4042064 w 5396943"/>
              <a:gd name="connsiteY20" fmla="*/ 2669255 h 3412444"/>
              <a:gd name="connsiteX21" fmla="*/ 4831773 w 5396943"/>
              <a:gd name="connsiteY21" fmla="*/ 2835509 h 3412444"/>
              <a:gd name="connsiteX22" fmla="*/ 5309754 w 5396943"/>
              <a:gd name="connsiteY22" fmla="*/ 2970591 h 3412444"/>
              <a:gd name="connsiteX23" fmla="*/ 5324832 w 5396943"/>
              <a:gd name="connsiteY23" fmla="*/ 3241502 h 3412444"/>
              <a:gd name="connsiteX24" fmla="*/ 5046042 w 5396943"/>
              <a:gd name="connsiteY24" fmla="*/ 3412444 h 3412444"/>
              <a:gd name="connsiteX25" fmla="*/ 4665518 w 5396943"/>
              <a:gd name="connsiteY25" fmla="*/ 3178409 h 3412444"/>
              <a:gd name="connsiteX26" fmla="*/ 3636818 w 5396943"/>
              <a:gd name="connsiteY26" fmla="*/ 2991373 h 3412444"/>
              <a:gd name="connsiteX27" fmla="*/ 3129226 w 5396943"/>
              <a:gd name="connsiteY27" fmla="*/ 2838362 h 3412444"/>
              <a:gd name="connsiteX28" fmla="*/ 2971800 w 5396943"/>
              <a:gd name="connsiteY28" fmla="*/ 2253619 h 3412444"/>
              <a:gd name="connsiteX29" fmla="*/ 2815936 w 5396943"/>
              <a:gd name="connsiteY29" fmla="*/ 1806810 h 3412444"/>
              <a:gd name="connsiteX30" fmla="*/ 2701637 w 5396943"/>
              <a:gd name="connsiteY30" fmla="*/ 1827591 h 3412444"/>
              <a:gd name="connsiteX31" fmla="*/ 2088573 w 5396943"/>
              <a:gd name="connsiteY31" fmla="*/ 1848373 h 3412444"/>
              <a:gd name="connsiteX32" fmla="*/ 1475509 w 5396943"/>
              <a:gd name="connsiteY32" fmla="*/ 1910719 h 3412444"/>
              <a:gd name="connsiteX33" fmla="*/ 924791 w 5396943"/>
              <a:gd name="connsiteY33" fmla="*/ 1931500 h 3412444"/>
              <a:gd name="connsiteX34" fmla="*/ 602673 w 5396943"/>
              <a:gd name="connsiteY34" fmla="*/ 2056191 h 3412444"/>
              <a:gd name="connsiteX35" fmla="*/ 405245 w 5396943"/>
              <a:gd name="connsiteY35" fmla="*/ 2367919 h 3412444"/>
              <a:gd name="connsiteX36" fmla="*/ 394854 w 5396943"/>
              <a:gd name="connsiteY36" fmla="*/ 2430264 h 3412444"/>
              <a:gd name="connsiteX37" fmla="*/ 0 w 5396943"/>
              <a:gd name="connsiteY37" fmla="*/ 2419872 h 3412444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247948 w 5396943"/>
              <a:gd name="connsiteY12" fmla="*/ 25857 h 3412444"/>
              <a:gd name="connsiteX13" fmla="*/ 3574472 w 5396943"/>
              <a:gd name="connsiteY13" fmla="*/ 653419 h 3412444"/>
              <a:gd name="connsiteX14" fmla="*/ 3394743 w 5396943"/>
              <a:gd name="connsiteY14" fmla="*/ 914707 h 3412444"/>
              <a:gd name="connsiteX15" fmla="*/ 3262745 w 5396943"/>
              <a:gd name="connsiteY15" fmla="*/ 1079446 h 3412444"/>
              <a:gd name="connsiteX16" fmla="*/ 3191217 w 5396943"/>
              <a:gd name="connsiteY16" fmla="*/ 1240626 h 3412444"/>
              <a:gd name="connsiteX17" fmla="*/ 3252354 w 5396943"/>
              <a:gd name="connsiteY17" fmla="*/ 1713291 h 3412444"/>
              <a:gd name="connsiteX18" fmla="*/ 3387437 w 5396943"/>
              <a:gd name="connsiteY18" fmla="*/ 2274400 h 3412444"/>
              <a:gd name="connsiteX19" fmla="*/ 3491345 w 5396943"/>
              <a:gd name="connsiteY19" fmla="*/ 2523782 h 3412444"/>
              <a:gd name="connsiteX20" fmla="*/ 4042064 w 5396943"/>
              <a:gd name="connsiteY20" fmla="*/ 2669255 h 3412444"/>
              <a:gd name="connsiteX21" fmla="*/ 4831773 w 5396943"/>
              <a:gd name="connsiteY21" fmla="*/ 2835509 h 3412444"/>
              <a:gd name="connsiteX22" fmla="*/ 5309754 w 5396943"/>
              <a:gd name="connsiteY22" fmla="*/ 2970591 h 3412444"/>
              <a:gd name="connsiteX23" fmla="*/ 5324832 w 5396943"/>
              <a:gd name="connsiteY23" fmla="*/ 3241502 h 3412444"/>
              <a:gd name="connsiteX24" fmla="*/ 5046042 w 5396943"/>
              <a:gd name="connsiteY24" fmla="*/ 3412444 h 3412444"/>
              <a:gd name="connsiteX25" fmla="*/ 4665518 w 5396943"/>
              <a:gd name="connsiteY25" fmla="*/ 3178409 h 3412444"/>
              <a:gd name="connsiteX26" fmla="*/ 3636818 w 5396943"/>
              <a:gd name="connsiteY26" fmla="*/ 2991373 h 3412444"/>
              <a:gd name="connsiteX27" fmla="*/ 3129226 w 5396943"/>
              <a:gd name="connsiteY27" fmla="*/ 2838362 h 3412444"/>
              <a:gd name="connsiteX28" fmla="*/ 2971800 w 5396943"/>
              <a:gd name="connsiteY28" fmla="*/ 2253619 h 3412444"/>
              <a:gd name="connsiteX29" fmla="*/ 2815936 w 5396943"/>
              <a:gd name="connsiteY29" fmla="*/ 1806810 h 3412444"/>
              <a:gd name="connsiteX30" fmla="*/ 2701637 w 5396943"/>
              <a:gd name="connsiteY30" fmla="*/ 1827591 h 3412444"/>
              <a:gd name="connsiteX31" fmla="*/ 2088573 w 5396943"/>
              <a:gd name="connsiteY31" fmla="*/ 1848373 h 3412444"/>
              <a:gd name="connsiteX32" fmla="*/ 1475509 w 5396943"/>
              <a:gd name="connsiteY32" fmla="*/ 1910719 h 3412444"/>
              <a:gd name="connsiteX33" fmla="*/ 924791 w 5396943"/>
              <a:gd name="connsiteY33" fmla="*/ 1931500 h 3412444"/>
              <a:gd name="connsiteX34" fmla="*/ 602673 w 5396943"/>
              <a:gd name="connsiteY34" fmla="*/ 2056191 h 3412444"/>
              <a:gd name="connsiteX35" fmla="*/ 405245 w 5396943"/>
              <a:gd name="connsiteY35" fmla="*/ 2367919 h 3412444"/>
              <a:gd name="connsiteX36" fmla="*/ 394854 w 5396943"/>
              <a:gd name="connsiteY36" fmla="*/ 2430264 h 3412444"/>
              <a:gd name="connsiteX37" fmla="*/ 0 w 5396943"/>
              <a:gd name="connsiteY37" fmla="*/ 2419872 h 3412444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247948 w 5396943"/>
              <a:gd name="connsiteY12" fmla="*/ 25857 h 3412444"/>
              <a:gd name="connsiteX13" fmla="*/ 3574472 w 5396943"/>
              <a:gd name="connsiteY13" fmla="*/ 653419 h 3412444"/>
              <a:gd name="connsiteX14" fmla="*/ 3394743 w 5396943"/>
              <a:gd name="connsiteY14" fmla="*/ 914707 h 3412444"/>
              <a:gd name="connsiteX15" fmla="*/ 3273377 w 5396943"/>
              <a:gd name="connsiteY15" fmla="*/ 1079446 h 3412444"/>
              <a:gd name="connsiteX16" fmla="*/ 3191217 w 5396943"/>
              <a:gd name="connsiteY16" fmla="*/ 1240626 h 3412444"/>
              <a:gd name="connsiteX17" fmla="*/ 3252354 w 5396943"/>
              <a:gd name="connsiteY17" fmla="*/ 1713291 h 3412444"/>
              <a:gd name="connsiteX18" fmla="*/ 3387437 w 5396943"/>
              <a:gd name="connsiteY18" fmla="*/ 2274400 h 3412444"/>
              <a:gd name="connsiteX19" fmla="*/ 3491345 w 5396943"/>
              <a:gd name="connsiteY19" fmla="*/ 2523782 h 3412444"/>
              <a:gd name="connsiteX20" fmla="*/ 4042064 w 5396943"/>
              <a:gd name="connsiteY20" fmla="*/ 2669255 h 3412444"/>
              <a:gd name="connsiteX21" fmla="*/ 4831773 w 5396943"/>
              <a:gd name="connsiteY21" fmla="*/ 2835509 h 3412444"/>
              <a:gd name="connsiteX22" fmla="*/ 5309754 w 5396943"/>
              <a:gd name="connsiteY22" fmla="*/ 2970591 h 3412444"/>
              <a:gd name="connsiteX23" fmla="*/ 5324832 w 5396943"/>
              <a:gd name="connsiteY23" fmla="*/ 3241502 h 3412444"/>
              <a:gd name="connsiteX24" fmla="*/ 5046042 w 5396943"/>
              <a:gd name="connsiteY24" fmla="*/ 3412444 h 3412444"/>
              <a:gd name="connsiteX25" fmla="*/ 4665518 w 5396943"/>
              <a:gd name="connsiteY25" fmla="*/ 3178409 h 3412444"/>
              <a:gd name="connsiteX26" fmla="*/ 3636818 w 5396943"/>
              <a:gd name="connsiteY26" fmla="*/ 2991373 h 3412444"/>
              <a:gd name="connsiteX27" fmla="*/ 3129226 w 5396943"/>
              <a:gd name="connsiteY27" fmla="*/ 2838362 h 3412444"/>
              <a:gd name="connsiteX28" fmla="*/ 2971800 w 5396943"/>
              <a:gd name="connsiteY28" fmla="*/ 2253619 h 3412444"/>
              <a:gd name="connsiteX29" fmla="*/ 2815936 w 5396943"/>
              <a:gd name="connsiteY29" fmla="*/ 1806810 h 3412444"/>
              <a:gd name="connsiteX30" fmla="*/ 2701637 w 5396943"/>
              <a:gd name="connsiteY30" fmla="*/ 1827591 h 3412444"/>
              <a:gd name="connsiteX31" fmla="*/ 2088573 w 5396943"/>
              <a:gd name="connsiteY31" fmla="*/ 1848373 h 3412444"/>
              <a:gd name="connsiteX32" fmla="*/ 1475509 w 5396943"/>
              <a:gd name="connsiteY32" fmla="*/ 1910719 h 3412444"/>
              <a:gd name="connsiteX33" fmla="*/ 924791 w 5396943"/>
              <a:gd name="connsiteY33" fmla="*/ 1931500 h 3412444"/>
              <a:gd name="connsiteX34" fmla="*/ 602673 w 5396943"/>
              <a:gd name="connsiteY34" fmla="*/ 2056191 h 3412444"/>
              <a:gd name="connsiteX35" fmla="*/ 405245 w 5396943"/>
              <a:gd name="connsiteY35" fmla="*/ 2367919 h 3412444"/>
              <a:gd name="connsiteX36" fmla="*/ 394854 w 5396943"/>
              <a:gd name="connsiteY36" fmla="*/ 2430264 h 3412444"/>
              <a:gd name="connsiteX37" fmla="*/ 0 w 5396943"/>
              <a:gd name="connsiteY37" fmla="*/ 2419872 h 3412444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247948 w 5396943"/>
              <a:gd name="connsiteY12" fmla="*/ 25857 h 3412444"/>
              <a:gd name="connsiteX13" fmla="*/ 3574472 w 5396943"/>
              <a:gd name="connsiteY13" fmla="*/ 653419 h 3412444"/>
              <a:gd name="connsiteX14" fmla="*/ 3394743 w 5396943"/>
              <a:gd name="connsiteY14" fmla="*/ 914707 h 3412444"/>
              <a:gd name="connsiteX15" fmla="*/ 3273377 w 5396943"/>
              <a:gd name="connsiteY15" fmla="*/ 1079446 h 3412444"/>
              <a:gd name="connsiteX16" fmla="*/ 3191217 w 5396943"/>
              <a:gd name="connsiteY16" fmla="*/ 1240626 h 3412444"/>
              <a:gd name="connsiteX17" fmla="*/ 3252354 w 5396943"/>
              <a:gd name="connsiteY17" fmla="*/ 1713291 h 3412444"/>
              <a:gd name="connsiteX18" fmla="*/ 3387437 w 5396943"/>
              <a:gd name="connsiteY18" fmla="*/ 2274400 h 3412444"/>
              <a:gd name="connsiteX19" fmla="*/ 3491345 w 5396943"/>
              <a:gd name="connsiteY19" fmla="*/ 2523782 h 3412444"/>
              <a:gd name="connsiteX20" fmla="*/ 4042064 w 5396943"/>
              <a:gd name="connsiteY20" fmla="*/ 2669255 h 3412444"/>
              <a:gd name="connsiteX21" fmla="*/ 4831773 w 5396943"/>
              <a:gd name="connsiteY21" fmla="*/ 2835509 h 3412444"/>
              <a:gd name="connsiteX22" fmla="*/ 5309754 w 5396943"/>
              <a:gd name="connsiteY22" fmla="*/ 2970591 h 3412444"/>
              <a:gd name="connsiteX23" fmla="*/ 5324832 w 5396943"/>
              <a:gd name="connsiteY23" fmla="*/ 3241502 h 3412444"/>
              <a:gd name="connsiteX24" fmla="*/ 5046042 w 5396943"/>
              <a:gd name="connsiteY24" fmla="*/ 3412444 h 3412444"/>
              <a:gd name="connsiteX25" fmla="*/ 4665518 w 5396943"/>
              <a:gd name="connsiteY25" fmla="*/ 3178409 h 3412444"/>
              <a:gd name="connsiteX26" fmla="*/ 3636818 w 5396943"/>
              <a:gd name="connsiteY26" fmla="*/ 2991373 h 3412444"/>
              <a:gd name="connsiteX27" fmla="*/ 3129226 w 5396943"/>
              <a:gd name="connsiteY27" fmla="*/ 2838362 h 3412444"/>
              <a:gd name="connsiteX28" fmla="*/ 2971800 w 5396943"/>
              <a:gd name="connsiteY28" fmla="*/ 2253619 h 3412444"/>
              <a:gd name="connsiteX29" fmla="*/ 2794671 w 5396943"/>
              <a:gd name="connsiteY29" fmla="*/ 1849341 h 3412444"/>
              <a:gd name="connsiteX30" fmla="*/ 2701637 w 5396943"/>
              <a:gd name="connsiteY30" fmla="*/ 1827591 h 3412444"/>
              <a:gd name="connsiteX31" fmla="*/ 2088573 w 5396943"/>
              <a:gd name="connsiteY31" fmla="*/ 1848373 h 3412444"/>
              <a:gd name="connsiteX32" fmla="*/ 1475509 w 5396943"/>
              <a:gd name="connsiteY32" fmla="*/ 1910719 h 3412444"/>
              <a:gd name="connsiteX33" fmla="*/ 924791 w 5396943"/>
              <a:gd name="connsiteY33" fmla="*/ 1931500 h 3412444"/>
              <a:gd name="connsiteX34" fmla="*/ 602673 w 5396943"/>
              <a:gd name="connsiteY34" fmla="*/ 2056191 h 3412444"/>
              <a:gd name="connsiteX35" fmla="*/ 405245 w 5396943"/>
              <a:gd name="connsiteY35" fmla="*/ 2367919 h 3412444"/>
              <a:gd name="connsiteX36" fmla="*/ 394854 w 5396943"/>
              <a:gd name="connsiteY36" fmla="*/ 2430264 h 3412444"/>
              <a:gd name="connsiteX37" fmla="*/ 0 w 5396943"/>
              <a:gd name="connsiteY37" fmla="*/ 2419872 h 3412444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247948 w 5396943"/>
              <a:gd name="connsiteY12" fmla="*/ 25857 h 3412444"/>
              <a:gd name="connsiteX13" fmla="*/ 3574472 w 5396943"/>
              <a:gd name="connsiteY13" fmla="*/ 653419 h 3412444"/>
              <a:gd name="connsiteX14" fmla="*/ 3394743 w 5396943"/>
              <a:gd name="connsiteY14" fmla="*/ 914707 h 3412444"/>
              <a:gd name="connsiteX15" fmla="*/ 3273377 w 5396943"/>
              <a:gd name="connsiteY15" fmla="*/ 1079446 h 3412444"/>
              <a:gd name="connsiteX16" fmla="*/ 3191217 w 5396943"/>
              <a:gd name="connsiteY16" fmla="*/ 1240626 h 3412444"/>
              <a:gd name="connsiteX17" fmla="*/ 3252354 w 5396943"/>
              <a:gd name="connsiteY17" fmla="*/ 1713291 h 3412444"/>
              <a:gd name="connsiteX18" fmla="*/ 3387437 w 5396943"/>
              <a:gd name="connsiteY18" fmla="*/ 2274400 h 3412444"/>
              <a:gd name="connsiteX19" fmla="*/ 3491345 w 5396943"/>
              <a:gd name="connsiteY19" fmla="*/ 2523782 h 3412444"/>
              <a:gd name="connsiteX20" fmla="*/ 4042064 w 5396943"/>
              <a:gd name="connsiteY20" fmla="*/ 2669255 h 3412444"/>
              <a:gd name="connsiteX21" fmla="*/ 4826456 w 5396943"/>
              <a:gd name="connsiteY21" fmla="*/ 2872723 h 3412444"/>
              <a:gd name="connsiteX22" fmla="*/ 5309754 w 5396943"/>
              <a:gd name="connsiteY22" fmla="*/ 2970591 h 3412444"/>
              <a:gd name="connsiteX23" fmla="*/ 5324832 w 5396943"/>
              <a:gd name="connsiteY23" fmla="*/ 3241502 h 3412444"/>
              <a:gd name="connsiteX24" fmla="*/ 5046042 w 5396943"/>
              <a:gd name="connsiteY24" fmla="*/ 3412444 h 3412444"/>
              <a:gd name="connsiteX25" fmla="*/ 4665518 w 5396943"/>
              <a:gd name="connsiteY25" fmla="*/ 3178409 h 3412444"/>
              <a:gd name="connsiteX26" fmla="*/ 3636818 w 5396943"/>
              <a:gd name="connsiteY26" fmla="*/ 2991373 h 3412444"/>
              <a:gd name="connsiteX27" fmla="*/ 3129226 w 5396943"/>
              <a:gd name="connsiteY27" fmla="*/ 2838362 h 3412444"/>
              <a:gd name="connsiteX28" fmla="*/ 2971800 w 5396943"/>
              <a:gd name="connsiteY28" fmla="*/ 2253619 h 3412444"/>
              <a:gd name="connsiteX29" fmla="*/ 2794671 w 5396943"/>
              <a:gd name="connsiteY29" fmla="*/ 1849341 h 3412444"/>
              <a:gd name="connsiteX30" fmla="*/ 2701637 w 5396943"/>
              <a:gd name="connsiteY30" fmla="*/ 1827591 h 3412444"/>
              <a:gd name="connsiteX31" fmla="*/ 2088573 w 5396943"/>
              <a:gd name="connsiteY31" fmla="*/ 1848373 h 3412444"/>
              <a:gd name="connsiteX32" fmla="*/ 1475509 w 5396943"/>
              <a:gd name="connsiteY32" fmla="*/ 1910719 h 3412444"/>
              <a:gd name="connsiteX33" fmla="*/ 924791 w 5396943"/>
              <a:gd name="connsiteY33" fmla="*/ 1931500 h 3412444"/>
              <a:gd name="connsiteX34" fmla="*/ 602673 w 5396943"/>
              <a:gd name="connsiteY34" fmla="*/ 2056191 h 3412444"/>
              <a:gd name="connsiteX35" fmla="*/ 405245 w 5396943"/>
              <a:gd name="connsiteY35" fmla="*/ 2367919 h 3412444"/>
              <a:gd name="connsiteX36" fmla="*/ 394854 w 5396943"/>
              <a:gd name="connsiteY36" fmla="*/ 2430264 h 3412444"/>
              <a:gd name="connsiteX37" fmla="*/ 0 w 5396943"/>
              <a:gd name="connsiteY37" fmla="*/ 2419872 h 3412444"/>
              <a:gd name="connsiteX0" fmla="*/ 0 w 5396943"/>
              <a:gd name="connsiteY0" fmla="*/ 2419872 h 3412444"/>
              <a:gd name="connsiteX1" fmla="*/ 41564 w 5396943"/>
              <a:gd name="connsiteY1" fmla="*/ 2149709 h 3412444"/>
              <a:gd name="connsiteX2" fmla="*/ 103909 w 5396943"/>
              <a:gd name="connsiteY2" fmla="*/ 1952282 h 3412444"/>
              <a:gd name="connsiteX3" fmla="*/ 290945 w 5396943"/>
              <a:gd name="connsiteY3" fmla="*/ 1786028 h 3412444"/>
              <a:gd name="connsiteX4" fmla="*/ 592281 w 5396943"/>
              <a:gd name="connsiteY4" fmla="*/ 1630164 h 3412444"/>
              <a:gd name="connsiteX5" fmla="*/ 904009 w 5396943"/>
              <a:gd name="connsiteY5" fmla="*/ 1619773 h 3412444"/>
              <a:gd name="connsiteX6" fmla="*/ 1267691 w 5396943"/>
              <a:gd name="connsiteY6" fmla="*/ 1598991 h 3412444"/>
              <a:gd name="connsiteX7" fmla="*/ 1714501 w 5396943"/>
              <a:gd name="connsiteY7" fmla="*/ 1526255 h 3412444"/>
              <a:gd name="connsiteX8" fmla="*/ 2130136 w 5396943"/>
              <a:gd name="connsiteY8" fmla="*/ 1453518 h 3412444"/>
              <a:gd name="connsiteX9" fmla="*/ 2421082 w 5396943"/>
              <a:gd name="connsiteY9" fmla="*/ 1370391 h 3412444"/>
              <a:gd name="connsiteX10" fmla="*/ 2697770 w 5396943"/>
              <a:gd name="connsiteY10" fmla="*/ 1012268 h 3412444"/>
              <a:gd name="connsiteX11" fmla="*/ 3230121 w 5396943"/>
              <a:gd name="connsiteY11" fmla="*/ 0 h 3412444"/>
              <a:gd name="connsiteX12" fmla="*/ 4247948 w 5396943"/>
              <a:gd name="connsiteY12" fmla="*/ 25857 h 3412444"/>
              <a:gd name="connsiteX13" fmla="*/ 3574472 w 5396943"/>
              <a:gd name="connsiteY13" fmla="*/ 653419 h 3412444"/>
              <a:gd name="connsiteX14" fmla="*/ 3394743 w 5396943"/>
              <a:gd name="connsiteY14" fmla="*/ 914707 h 3412444"/>
              <a:gd name="connsiteX15" fmla="*/ 3273377 w 5396943"/>
              <a:gd name="connsiteY15" fmla="*/ 1079446 h 3412444"/>
              <a:gd name="connsiteX16" fmla="*/ 3191217 w 5396943"/>
              <a:gd name="connsiteY16" fmla="*/ 1240626 h 3412444"/>
              <a:gd name="connsiteX17" fmla="*/ 3252354 w 5396943"/>
              <a:gd name="connsiteY17" fmla="*/ 1713291 h 3412444"/>
              <a:gd name="connsiteX18" fmla="*/ 3387437 w 5396943"/>
              <a:gd name="connsiteY18" fmla="*/ 2274400 h 3412444"/>
              <a:gd name="connsiteX19" fmla="*/ 3491345 w 5396943"/>
              <a:gd name="connsiteY19" fmla="*/ 2523782 h 3412444"/>
              <a:gd name="connsiteX20" fmla="*/ 4042064 w 5396943"/>
              <a:gd name="connsiteY20" fmla="*/ 2695837 h 3412444"/>
              <a:gd name="connsiteX21" fmla="*/ 4826456 w 5396943"/>
              <a:gd name="connsiteY21" fmla="*/ 2872723 h 3412444"/>
              <a:gd name="connsiteX22" fmla="*/ 5309754 w 5396943"/>
              <a:gd name="connsiteY22" fmla="*/ 2970591 h 3412444"/>
              <a:gd name="connsiteX23" fmla="*/ 5324832 w 5396943"/>
              <a:gd name="connsiteY23" fmla="*/ 3241502 h 3412444"/>
              <a:gd name="connsiteX24" fmla="*/ 5046042 w 5396943"/>
              <a:gd name="connsiteY24" fmla="*/ 3412444 h 3412444"/>
              <a:gd name="connsiteX25" fmla="*/ 4665518 w 5396943"/>
              <a:gd name="connsiteY25" fmla="*/ 3178409 h 3412444"/>
              <a:gd name="connsiteX26" fmla="*/ 3636818 w 5396943"/>
              <a:gd name="connsiteY26" fmla="*/ 2991373 h 3412444"/>
              <a:gd name="connsiteX27" fmla="*/ 3129226 w 5396943"/>
              <a:gd name="connsiteY27" fmla="*/ 2838362 h 3412444"/>
              <a:gd name="connsiteX28" fmla="*/ 2971800 w 5396943"/>
              <a:gd name="connsiteY28" fmla="*/ 2253619 h 3412444"/>
              <a:gd name="connsiteX29" fmla="*/ 2794671 w 5396943"/>
              <a:gd name="connsiteY29" fmla="*/ 1849341 h 3412444"/>
              <a:gd name="connsiteX30" fmla="*/ 2701637 w 5396943"/>
              <a:gd name="connsiteY30" fmla="*/ 1827591 h 3412444"/>
              <a:gd name="connsiteX31" fmla="*/ 2088573 w 5396943"/>
              <a:gd name="connsiteY31" fmla="*/ 1848373 h 3412444"/>
              <a:gd name="connsiteX32" fmla="*/ 1475509 w 5396943"/>
              <a:gd name="connsiteY32" fmla="*/ 1910719 h 3412444"/>
              <a:gd name="connsiteX33" fmla="*/ 924791 w 5396943"/>
              <a:gd name="connsiteY33" fmla="*/ 1931500 h 3412444"/>
              <a:gd name="connsiteX34" fmla="*/ 602673 w 5396943"/>
              <a:gd name="connsiteY34" fmla="*/ 2056191 h 3412444"/>
              <a:gd name="connsiteX35" fmla="*/ 405245 w 5396943"/>
              <a:gd name="connsiteY35" fmla="*/ 2367919 h 3412444"/>
              <a:gd name="connsiteX36" fmla="*/ 394854 w 5396943"/>
              <a:gd name="connsiteY36" fmla="*/ 2430264 h 3412444"/>
              <a:gd name="connsiteX37" fmla="*/ 0 w 5396943"/>
              <a:gd name="connsiteY37" fmla="*/ 2419872 h 3412444"/>
              <a:gd name="connsiteX0" fmla="*/ 0 w 5387963"/>
              <a:gd name="connsiteY0" fmla="*/ 2419872 h 3412444"/>
              <a:gd name="connsiteX1" fmla="*/ 41564 w 5387963"/>
              <a:gd name="connsiteY1" fmla="*/ 2149709 h 3412444"/>
              <a:gd name="connsiteX2" fmla="*/ 103909 w 5387963"/>
              <a:gd name="connsiteY2" fmla="*/ 1952282 h 3412444"/>
              <a:gd name="connsiteX3" fmla="*/ 290945 w 5387963"/>
              <a:gd name="connsiteY3" fmla="*/ 1786028 h 3412444"/>
              <a:gd name="connsiteX4" fmla="*/ 592281 w 5387963"/>
              <a:gd name="connsiteY4" fmla="*/ 1630164 h 3412444"/>
              <a:gd name="connsiteX5" fmla="*/ 904009 w 5387963"/>
              <a:gd name="connsiteY5" fmla="*/ 1619773 h 3412444"/>
              <a:gd name="connsiteX6" fmla="*/ 1267691 w 5387963"/>
              <a:gd name="connsiteY6" fmla="*/ 1598991 h 3412444"/>
              <a:gd name="connsiteX7" fmla="*/ 1714501 w 5387963"/>
              <a:gd name="connsiteY7" fmla="*/ 1526255 h 3412444"/>
              <a:gd name="connsiteX8" fmla="*/ 2130136 w 5387963"/>
              <a:gd name="connsiteY8" fmla="*/ 1453518 h 3412444"/>
              <a:gd name="connsiteX9" fmla="*/ 2421082 w 5387963"/>
              <a:gd name="connsiteY9" fmla="*/ 1370391 h 3412444"/>
              <a:gd name="connsiteX10" fmla="*/ 2697770 w 5387963"/>
              <a:gd name="connsiteY10" fmla="*/ 1012268 h 3412444"/>
              <a:gd name="connsiteX11" fmla="*/ 3230121 w 5387963"/>
              <a:gd name="connsiteY11" fmla="*/ 0 h 3412444"/>
              <a:gd name="connsiteX12" fmla="*/ 4247948 w 5387963"/>
              <a:gd name="connsiteY12" fmla="*/ 25857 h 3412444"/>
              <a:gd name="connsiteX13" fmla="*/ 3574472 w 5387963"/>
              <a:gd name="connsiteY13" fmla="*/ 653419 h 3412444"/>
              <a:gd name="connsiteX14" fmla="*/ 3394743 w 5387963"/>
              <a:gd name="connsiteY14" fmla="*/ 914707 h 3412444"/>
              <a:gd name="connsiteX15" fmla="*/ 3273377 w 5387963"/>
              <a:gd name="connsiteY15" fmla="*/ 1079446 h 3412444"/>
              <a:gd name="connsiteX16" fmla="*/ 3191217 w 5387963"/>
              <a:gd name="connsiteY16" fmla="*/ 1240626 h 3412444"/>
              <a:gd name="connsiteX17" fmla="*/ 3252354 w 5387963"/>
              <a:gd name="connsiteY17" fmla="*/ 1713291 h 3412444"/>
              <a:gd name="connsiteX18" fmla="*/ 3387437 w 5387963"/>
              <a:gd name="connsiteY18" fmla="*/ 2274400 h 3412444"/>
              <a:gd name="connsiteX19" fmla="*/ 3491345 w 5387963"/>
              <a:gd name="connsiteY19" fmla="*/ 2523782 h 3412444"/>
              <a:gd name="connsiteX20" fmla="*/ 4042064 w 5387963"/>
              <a:gd name="connsiteY20" fmla="*/ 2695837 h 3412444"/>
              <a:gd name="connsiteX21" fmla="*/ 4826456 w 5387963"/>
              <a:gd name="connsiteY21" fmla="*/ 2872723 h 3412444"/>
              <a:gd name="connsiteX22" fmla="*/ 5267223 w 5387963"/>
              <a:gd name="connsiteY22" fmla="*/ 3007805 h 3412444"/>
              <a:gd name="connsiteX23" fmla="*/ 5324832 w 5387963"/>
              <a:gd name="connsiteY23" fmla="*/ 3241502 h 3412444"/>
              <a:gd name="connsiteX24" fmla="*/ 5046042 w 5387963"/>
              <a:gd name="connsiteY24" fmla="*/ 3412444 h 3412444"/>
              <a:gd name="connsiteX25" fmla="*/ 4665518 w 5387963"/>
              <a:gd name="connsiteY25" fmla="*/ 3178409 h 3412444"/>
              <a:gd name="connsiteX26" fmla="*/ 3636818 w 5387963"/>
              <a:gd name="connsiteY26" fmla="*/ 2991373 h 3412444"/>
              <a:gd name="connsiteX27" fmla="*/ 3129226 w 5387963"/>
              <a:gd name="connsiteY27" fmla="*/ 2838362 h 3412444"/>
              <a:gd name="connsiteX28" fmla="*/ 2971800 w 5387963"/>
              <a:gd name="connsiteY28" fmla="*/ 2253619 h 3412444"/>
              <a:gd name="connsiteX29" fmla="*/ 2794671 w 5387963"/>
              <a:gd name="connsiteY29" fmla="*/ 1849341 h 3412444"/>
              <a:gd name="connsiteX30" fmla="*/ 2701637 w 5387963"/>
              <a:gd name="connsiteY30" fmla="*/ 1827591 h 3412444"/>
              <a:gd name="connsiteX31" fmla="*/ 2088573 w 5387963"/>
              <a:gd name="connsiteY31" fmla="*/ 1848373 h 3412444"/>
              <a:gd name="connsiteX32" fmla="*/ 1475509 w 5387963"/>
              <a:gd name="connsiteY32" fmla="*/ 1910719 h 3412444"/>
              <a:gd name="connsiteX33" fmla="*/ 924791 w 5387963"/>
              <a:gd name="connsiteY33" fmla="*/ 1931500 h 3412444"/>
              <a:gd name="connsiteX34" fmla="*/ 602673 w 5387963"/>
              <a:gd name="connsiteY34" fmla="*/ 2056191 h 3412444"/>
              <a:gd name="connsiteX35" fmla="*/ 405245 w 5387963"/>
              <a:gd name="connsiteY35" fmla="*/ 2367919 h 3412444"/>
              <a:gd name="connsiteX36" fmla="*/ 394854 w 5387963"/>
              <a:gd name="connsiteY36" fmla="*/ 2430264 h 3412444"/>
              <a:gd name="connsiteX37" fmla="*/ 0 w 5387963"/>
              <a:gd name="connsiteY37" fmla="*/ 2419872 h 3412444"/>
              <a:gd name="connsiteX0" fmla="*/ 0 w 5387963"/>
              <a:gd name="connsiteY0" fmla="*/ 2419872 h 3412444"/>
              <a:gd name="connsiteX1" fmla="*/ 41564 w 5387963"/>
              <a:gd name="connsiteY1" fmla="*/ 2149709 h 3412444"/>
              <a:gd name="connsiteX2" fmla="*/ 103909 w 5387963"/>
              <a:gd name="connsiteY2" fmla="*/ 1952282 h 3412444"/>
              <a:gd name="connsiteX3" fmla="*/ 290945 w 5387963"/>
              <a:gd name="connsiteY3" fmla="*/ 1786028 h 3412444"/>
              <a:gd name="connsiteX4" fmla="*/ 592281 w 5387963"/>
              <a:gd name="connsiteY4" fmla="*/ 1630164 h 3412444"/>
              <a:gd name="connsiteX5" fmla="*/ 904009 w 5387963"/>
              <a:gd name="connsiteY5" fmla="*/ 1619773 h 3412444"/>
              <a:gd name="connsiteX6" fmla="*/ 1267691 w 5387963"/>
              <a:gd name="connsiteY6" fmla="*/ 1598991 h 3412444"/>
              <a:gd name="connsiteX7" fmla="*/ 1714501 w 5387963"/>
              <a:gd name="connsiteY7" fmla="*/ 1526255 h 3412444"/>
              <a:gd name="connsiteX8" fmla="*/ 2130136 w 5387963"/>
              <a:gd name="connsiteY8" fmla="*/ 1453518 h 3412444"/>
              <a:gd name="connsiteX9" fmla="*/ 2421082 w 5387963"/>
              <a:gd name="connsiteY9" fmla="*/ 1370391 h 3412444"/>
              <a:gd name="connsiteX10" fmla="*/ 2697770 w 5387963"/>
              <a:gd name="connsiteY10" fmla="*/ 1012268 h 3412444"/>
              <a:gd name="connsiteX11" fmla="*/ 3230121 w 5387963"/>
              <a:gd name="connsiteY11" fmla="*/ 0 h 3412444"/>
              <a:gd name="connsiteX12" fmla="*/ 4247948 w 5387963"/>
              <a:gd name="connsiteY12" fmla="*/ 25857 h 3412444"/>
              <a:gd name="connsiteX13" fmla="*/ 3574472 w 5387963"/>
              <a:gd name="connsiteY13" fmla="*/ 653419 h 3412444"/>
              <a:gd name="connsiteX14" fmla="*/ 3394743 w 5387963"/>
              <a:gd name="connsiteY14" fmla="*/ 914707 h 3412444"/>
              <a:gd name="connsiteX15" fmla="*/ 3273377 w 5387963"/>
              <a:gd name="connsiteY15" fmla="*/ 1079446 h 3412444"/>
              <a:gd name="connsiteX16" fmla="*/ 3191217 w 5387963"/>
              <a:gd name="connsiteY16" fmla="*/ 1240626 h 3412444"/>
              <a:gd name="connsiteX17" fmla="*/ 3252354 w 5387963"/>
              <a:gd name="connsiteY17" fmla="*/ 1713291 h 3412444"/>
              <a:gd name="connsiteX18" fmla="*/ 3387437 w 5387963"/>
              <a:gd name="connsiteY18" fmla="*/ 2274400 h 3412444"/>
              <a:gd name="connsiteX19" fmla="*/ 3491345 w 5387963"/>
              <a:gd name="connsiteY19" fmla="*/ 2523782 h 3412444"/>
              <a:gd name="connsiteX20" fmla="*/ 4042064 w 5387963"/>
              <a:gd name="connsiteY20" fmla="*/ 2695837 h 3412444"/>
              <a:gd name="connsiteX21" fmla="*/ 4826456 w 5387963"/>
              <a:gd name="connsiteY21" fmla="*/ 2872723 h 3412444"/>
              <a:gd name="connsiteX22" fmla="*/ 5267223 w 5387963"/>
              <a:gd name="connsiteY22" fmla="*/ 3007805 h 3412444"/>
              <a:gd name="connsiteX23" fmla="*/ 5324832 w 5387963"/>
              <a:gd name="connsiteY23" fmla="*/ 3241502 h 3412444"/>
              <a:gd name="connsiteX24" fmla="*/ 5046042 w 5387963"/>
              <a:gd name="connsiteY24" fmla="*/ 3412444 h 3412444"/>
              <a:gd name="connsiteX25" fmla="*/ 4644253 w 5387963"/>
              <a:gd name="connsiteY25" fmla="*/ 3236888 h 3412444"/>
              <a:gd name="connsiteX26" fmla="*/ 3636818 w 5387963"/>
              <a:gd name="connsiteY26" fmla="*/ 2991373 h 3412444"/>
              <a:gd name="connsiteX27" fmla="*/ 3129226 w 5387963"/>
              <a:gd name="connsiteY27" fmla="*/ 2838362 h 3412444"/>
              <a:gd name="connsiteX28" fmla="*/ 2971800 w 5387963"/>
              <a:gd name="connsiteY28" fmla="*/ 2253619 h 3412444"/>
              <a:gd name="connsiteX29" fmla="*/ 2794671 w 5387963"/>
              <a:gd name="connsiteY29" fmla="*/ 1849341 h 3412444"/>
              <a:gd name="connsiteX30" fmla="*/ 2701637 w 5387963"/>
              <a:gd name="connsiteY30" fmla="*/ 1827591 h 3412444"/>
              <a:gd name="connsiteX31" fmla="*/ 2088573 w 5387963"/>
              <a:gd name="connsiteY31" fmla="*/ 1848373 h 3412444"/>
              <a:gd name="connsiteX32" fmla="*/ 1475509 w 5387963"/>
              <a:gd name="connsiteY32" fmla="*/ 1910719 h 3412444"/>
              <a:gd name="connsiteX33" fmla="*/ 924791 w 5387963"/>
              <a:gd name="connsiteY33" fmla="*/ 1931500 h 3412444"/>
              <a:gd name="connsiteX34" fmla="*/ 602673 w 5387963"/>
              <a:gd name="connsiteY34" fmla="*/ 2056191 h 3412444"/>
              <a:gd name="connsiteX35" fmla="*/ 405245 w 5387963"/>
              <a:gd name="connsiteY35" fmla="*/ 2367919 h 3412444"/>
              <a:gd name="connsiteX36" fmla="*/ 394854 w 5387963"/>
              <a:gd name="connsiteY36" fmla="*/ 2430264 h 3412444"/>
              <a:gd name="connsiteX37" fmla="*/ 0 w 5387963"/>
              <a:gd name="connsiteY37" fmla="*/ 2419872 h 3412444"/>
              <a:gd name="connsiteX0" fmla="*/ 0 w 5387963"/>
              <a:gd name="connsiteY0" fmla="*/ 2419872 h 3412444"/>
              <a:gd name="connsiteX1" fmla="*/ 41564 w 5387963"/>
              <a:gd name="connsiteY1" fmla="*/ 2149709 h 3412444"/>
              <a:gd name="connsiteX2" fmla="*/ 103909 w 5387963"/>
              <a:gd name="connsiteY2" fmla="*/ 1952282 h 3412444"/>
              <a:gd name="connsiteX3" fmla="*/ 290945 w 5387963"/>
              <a:gd name="connsiteY3" fmla="*/ 1786028 h 3412444"/>
              <a:gd name="connsiteX4" fmla="*/ 592281 w 5387963"/>
              <a:gd name="connsiteY4" fmla="*/ 1630164 h 3412444"/>
              <a:gd name="connsiteX5" fmla="*/ 904009 w 5387963"/>
              <a:gd name="connsiteY5" fmla="*/ 1619773 h 3412444"/>
              <a:gd name="connsiteX6" fmla="*/ 1267691 w 5387963"/>
              <a:gd name="connsiteY6" fmla="*/ 1598991 h 3412444"/>
              <a:gd name="connsiteX7" fmla="*/ 1714501 w 5387963"/>
              <a:gd name="connsiteY7" fmla="*/ 1526255 h 3412444"/>
              <a:gd name="connsiteX8" fmla="*/ 2130136 w 5387963"/>
              <a:gd name="connsiteY8" fmla="*/ 1453518 h 3412444"/>
              <a:gd name="connsiteX9" fmla="*/ 2421082 w 5387963"/>
              <a:gd name="connsiteY9" fmla="*/ 1370391 h 3412444"/>
              <a:gd name="connsiteX10" fmla="*/ 2697770 w 5387963"/>
              <a:gd name="connsiteY10" fmla="*/ 1012268 h 3412444"/>
              <a:gd name="connsiteX11" fmla="*/ 3230121 w 5387963"/>
              <a:gd name="connsiteY11" fmla="*/ 0 h 3412444"/>
              <a:gd name="connsiteX12" fmla="*/ 4247948 w 5387963"/>
              <a:gd name="connsiteY12" fmla="*/ 25857 h 3412444"/>
              <a:gd name="connsiteX13" fmla="*/ 3574472 w 5387963"/>
              <a:gd name="connsiteY13" fmla="*/ 653419 h 3412444"/>
              <a:gd name="connsiteX14" fmla="*/ 3394743 w 5387963"/>
              <a:gd name="connsiteY14" fmla="*/ 914707 h 3412444"/>
              <a:gd name="connsiteX15" fmla="*/ 3273377 w 5387963"/>
              <a:gd name="connsiteY15" fmla="*/ 1079446 h 3412444"/>
              <a:gd name="connsiteX16" fmla="*/ 3191217 w 5387963"/>
              <a:gd name="connsiteY16" fmla="*/ 1240626 h 3412444"/>
              <a:gd name="connsiteX17" fmla="*/ 3252354 w 5387963"/>
              <a:gd name="connsiteY17" fmla="*/ 1713291 h 3412444"/>
              <a:gd name="connsiteX18" fmla="*/ 3387437 w 5387963"/>
              <a:gd name="connsiteY18" fmla="*/ 2274400 h 3412444"/>
              <a:gd name="connsiteX19" fmla="*/ 3491345 w 5387963"/>
              <a:gd name="connsiteY19" fmla="*/ 2523782 h 3412444"/>
              <a:gd name="connsiteX20" fmla="*/ 4042064 w 5387963"/>
              <a:gd name="connsiteY20" fmla="*/ 2695837 h 3412444"/>
              <a:gd name="connsiteX21" fmla="*/ 4826456 w 5387963"/>
              <a:gd name="connsiteY21" fmla="*/ 2872723 h 3412444"/>
              <a:gd name="connsiteX22" fmla="*/ 5267223 w 5387963"/>
              <a:gd name="connsiteY22" fmla="*/ 3007805 h 3412444"/>
              <a:gd name="connsiteX23" fmla="*/ 5324832 w 5387963"/>
              <a:gd name="connsiteY23" fmla="*/ 3241502 h 3412444"/>
              <a:gd name="connsiteX24" fmla="*/ 5046042 w 5387963"/>
              <a:gd name="connsiteY24" fmla="*/ 3412444 h 3412444"/>
              <a:gd name="connsiteX25" fmla="*/ 4644253 w 5387963"/>
              <a:gd name="connsiteY25" fmla="*/ 3236888 h 3412444"/>
              <a:gd name="connsiteX26" fmla="*/ 3636818 w 5387963"/>
              <a:gd name="connsiteY26" fmla="*/ 2991373 h 3412444"/>
              <a:gd name="connsiteX27" fmla="*/ 3129226 w 5387963"/>
              <a:gd name="connsiteY27" fmla="*/ 2838362 h 3412444"/>
              <a:gd name="connsiteX28" fmla="*/ 2955851 w 5387963"/>
              <a:gd name="connsiteY28" fmla="*/ 2258936 h 3412444"/>
              <a:gd name="connsiteX29" fmla="*/ 2794671 w 5387963"/>
              <a:gd name="connsiteY29" fmla="*/ 1849341 h 3412444"/>
              <a:gd name="connsiteX30" fmla="*/ 2701637 w 5387963"/>
              <a:gd name="connsiteY30" fmla="*/ 1827591 h 3412444"/>
              <a:gd name="connsiteX31" fmla="*/ 2088573 w 5387963"/>
              <a:gd name="connsiteY31" fmla="*/ 1848373 h 3412444"/>
              <a:gd name="connsiteX32" fmla="*/ 1475509 w 5387963"/>
              <a:gd name="connsiteY32" fmla="*/ 1910719 h 3412444"/>
              <a:gd name="connsiteX33" fmla="*/ 924791 w 5387963"/>
              <a:gd name="connsiteY33" fmla="*/ 1931500 h 3412444"/>
              <a:gd name="connsiteX34" fmla="*/ 602673 w 5387963"/>
              <a:gd name="connsiteY34" fmla="*/ 2056191 h 3412444"/>
              <a:gd name="connsiteX35" fmla="*/ 405245 w 5387963"/>
              <a:gd name="connsiteY35" fmla="*/ 2367919 h 3412444"/>
              <a:gd name="connsiteX36" fmla="*/ 394854 w 5387963"/>
              <a:gd name="connsiteY36" fmla="*/ 2430264 h 3412444"/>
              <a:gd name="connsiteX37" fmla="*/ 0 w 5387963"/>
              <a:gd name="connsiteY37" fmla="*/ 2419872 h 3412444"/>
              <a:gd name="connsiteX0" fmla="*/ 0 w 5378697"/>
              <a:gd name="connsiteY0" fmla="*/ 2419872 h 3412444"/>
              <a:gd name="connsiteX1" fmla="*/ 41564 w 5378697"/>
              <a:gd name="connsiteY1" fmla="*/ 2149709 h 3412444"/>
              <a:gd name="connsiteX2" fmla="*/ 103909 w 5378697"/>
              <a:gd name="connsiteY2" fmla="*/ 1952282 h 3412444"/>
              <a:gd name="connsiteX3" fmla="*/ 290945 w 5378697"/>
              <a:gd name="connsiteY3" fmla="*/ 1786028 h 3412444"/>
              <a:gd name="connsiteX4" fmla="*/ 592281 w 5378697"/>
              <a:gd name="connsiteY4" fmla="*/ 1630164 h 3412444"/>
              <a:gd name="connsiteX5" fmla="*/ 904009 w 5378697"/>
              <a:gd name="connsiteY5" fmla="*/ 1619773 h 3412444"/>
              <a:gd name="connsiteX6" fmla="*/ 1267691 w 5378697"/>
              <a:gd name="connsiteY6" fmla="*/ 1598991 h 3412444"/>
              <a:gd name="connsiteX7" fmla="*/ 1714501 w 5378697"/>
              <a:gd name="connsiteY7" fmla="*/ 1526255 h 3412444"/>
              <a:gd name="connsiteX8" fmla="*/ 2130136 w 5378697"/>
              <a:gd name="connsiteY8" fmla="*/ 1453518 h 3412444"/>
              <a:gd name="connsiteX9" fmla="*/ 2421082 w 5378697"/>
              <a:gd name="connsiteY9" fmla="*/ 1370391 h 3412444"/>
              <a:gd name="connsiteX10" fmla="*/ 2697770 w 5378697"/>
              <a:gd name="connsiteY10" fmla="*/ 1012268 h 3412444"/>
              <a:gd name="connsiteX11" fmla="*/ 3230121 w 5378697"/>
              <a:gd name="connsiteY11" fmla="*/ 0 h 3412444"/>
              <a:gd name="connsiteX12" fmla="*/ 4247948 w 5378697"/>
              <a:gd name="connsiteY12" fmla="*/ 25857 h 3412444"/>
              <a:gd name="connsiteX13" fmla="*/ 3574472 w 5378697"/>
              <a:gd name="connsiteY13" fmla="*/ 653419 h 3412444"/>
              <a:gd name="connsiteX14" fmla="*/ 3394743 w 5378697"/>
              <a:gd name="connsiteY14" fmla="*/ 914707 h 3412444"/>
              <a:gd name="connsiteX15" fmla="*/ 3273377 w 5378697"/>
              <a:gd name="connsiteY15" fmla="*/ 1079446 h 3412444"/>
              <a:gd name="connsiteX16" fmla="*/ 3191217 w 5378697"/>
              <a:gd name="connsiteY16" fmla="*/ 1240626 h 3412444"/>
              <a:gd name="connsiteX17" fmla="*/ 3252354 w 5378697"/>
              <a:gd name="connsiteY17" fmla="*/ 1713291 h 3412444"/>
              <a:gd name="connsiteX18" fmla="*/ 3387437 w 5378697"/>
              <a:gd name="connsiteY18" fmla="*/ 2274400 h 3412444"/>
              <a:gd name="connsiteX19" fmla="*/ 3491345 w 5378697"/>
              <a:gd name="connsiteY19" fmla="*/ 2523782 h 3412444"/>
              <a:gd name="connsiteX20" fmla="*/ 4042064 w 5378697"/>
              <a:gd name="connsiteY20" fmla="*/ 2695837 h 3412444"/>
              <a:gd name="connsiteX21" fmla="*/ 4826456 w 5378697"/>
              <a:gd name="connsiteY21" fmla="*/ 2872723 h 3412444"/>
              <a:gd name="connsiteX22" fmla="*/ 5208744 w 5378697"/>
              <a:gd name="connsiteY22" fmla="*/ 3092865 h 3412444"/>
              <a:gd name="connsiteX23" fmla="*/ 5324832 w 5378697"/>
              <a:gd name="connsiteY23" fmla="*/ 3241502 h 3412444"/>
              <a:gd name="connsiteX24" fmla="*/ 5046042 w 5378697"/>
              <a:gd name="connsiteY24" fmla="*/ 3412444 h 3412444"/>
              <a:gd name="connsiteX25" fmla="*/ 4644253 w 5378697"/>
              <a:gd name="connsiteY25" fmla="*/ 3236888 h 3412444"/>
              <a:gd name="connsiteX26" fmla="*/ 3636818 w 5378697"/>
              <a:gd name="connsiteY26" fmla="*/ 2991373 h 3412444"/>
              <a:gd name="connsiteX27" fmla="*/ 3129226 w 5378697"/>
              <a:gd name="connsiteY27" fmla="*/ 2838362 h 3412444"/>
              <a:gd name="connsiteX28" fmla="*/ 2955851 w 5378697"/>
              <a:gd name="connsiteY28" fmla="*/ 2258936 h 3412444"/>
              <a:gd name="connsiteX29" fmla="*/ 2794671 w 5378697"/>
              <a:gd name="connsiteY29" fmla="*/ 1849341 h 3412444"/>
              <a:gd name="connsiteX30" fmla="*/ 2701637 w 5378697"/>
              <a:gd name="connsiteY30" fmla="*/ 1827591 h 3412444"/>
              <a:gd name="connsiteX31" fmla="*/ 2088573 w 5378697"/>
              <a:gd name="connsiteY31" fmla="*/ 1848373 h 3412444"/>
              <a:gd name="connsiteX32" fmla="*/ 1475509 w 5378697"/>
              <a:gd name="connsiteY32" fmla="*/ 1910719 h 3412444"/>
              <a:gd name="connsiteX33" fmla="*/ 924791 w 5378697"/>
              <a:gd name="connsiteY33" fmla="*/ 1931500 h 3412444"/>
              <a:gd name="connsiteX34" fmla="*/ 602673 w 5378697"/>
              <a:gd name="connsiteY34" fmla="*/ 2056191 h 3412444"/>
              <a:gd name="connsiteX35" fmla="*/ 405245 w 5378697"/>
              <a:gd name="connsiteY35" fmla="*/ 2367919 h 3412444"/>
              <a:gd name="connsiteX36" fmla="*/ 394854 w 5378697"/>
              <a:gd name="connsiteY36" fmla="*/ 2430264 h 3412444"/>
              <a:gd name="connsiteX37" fmla="*/ 0 w 5378697"/>
              <a:gd name="connsiteY37" fmla="*/ 2419872 h 3412444"/>
              <a:gd name="connsiteX0" fmla="*/ 0 w 5349106"/>
              <a:gd name="connsiteY0" fmla="*/ 2419872 h 3412444"/>
              <a:gd name="connsiteX1" fmla="*/ 41564 w 5349106"/>
              <a:gd name="connsiteY1" fmla="*/ 2149709 h 3412444"/>
              <a:gd name="connsiteX2" fmla="*/ 103909 w 5349106"/>
              <a:gd name="connsiteY2" fmla="*/ 1952282 h 3412444"/>
              <a:gd name="connsiteX3" fmla="*/ 290945 w 5349106"/>
              <a:gd name="connsiteY3" fmla="*/ 1786028 h 3412444"/>
              <a:gd name="connsiteX4" fmla="*/ 592281 w 5349106"/>
              <a:gd name="connsiteY4" fmla="*/ 1630164 h 3412444"/>
              <a:gd name="connsiteX5" fmla="*/ 904009 w 5349106"/>
              <a:gd name="connsiteY5" fmla="*/ 1619773 h 3412444"/>
              <a:gd name="connsiteX6" fmla="*/ 1267691 w 5349106"/>
              <a:gd name="connsiteY6" fmla="*/ 1598991 h 3412444"/>
              <a:gd name="connsiteX7" fmla="*/ 1714501 w 5349106"/>
              <a:gd name="connsiteY7" fmla="*/ 1526255 h 3412444"/>
              <a:gd name="connsiteX8" fmla="*/ 2130136 w 5349106"/>
              <a:gd name="connsiteY8" fmla="*/ 1453518 h 3412444"/>
              <a:gd name="connsiteX9" fmla="*/ 2421082 w 5349106"/>
              <a:gd name="connsiteY9" fmla="*/ 1370391 h 3412444"/>
              <a:gd name="connsiteX10" fmla="*/ 2697770 w 5349106"/>
              <a:gd name="connsiteY10" fmla="*/ 1012268 h 3412444"/>
              <a:gd name="connsiteX11" fmla="*/ 3230121 w 5349106"/>
              <a:gd name="connsiteY11" fmla="*/ 0 h 3412444"/>
              <a:gd name="connsiteX12" fmla="*/ 4247948 w 5349106"/>
              <a:gd name="connsiteY12" fmla="*/ 25857 h 3412444"/>
              <a:gd name="connsiteX13" fmla="*/ 3574472 w 5349106"/>
              <a:gd name="connsiteY13" fmla="*/ 653419 h 3412444"/>
              <a:gd name="connsiteX14" fmla="*/ 3394743 w 5349106"/>
              <a:gd name="connsiteY14" fmla="*/ 914707 h 3412444"/>
              <a:gd name="connsiteX15" fmla="*/ 3273377 w 5349106"/>
              <a:gd name="connsiteY15" fmla="*/ 1079446 h 3412444"/>
              <a:gd name="connsiteX16" fmla="*/ 3191217 w 5349106"/>
              <a:gd name="connsiteY16" fmla="*/ 1240626 h 3412444"/>
              <a:gd name="connsiteX17" fmla="*/ 3252354 w 5349106"/>
              <a:gd name="connsiteY17" fmla="*/ 1713291 h 3412444"/>
              <a:gd name="connsiteX18" fmla="*/ 3387437 w 5349106"/>
              <a:gd name="connsiteY18" fmla="*/ 2274400 h 3412444"/>
              <a:gd name="connsiteX19" fmla="*/ 3491345 w 5349106"/>
              <a:gd name="connsiteY19" fmla="*/ 2523782 h 3412444"/>
              <a:gd name="connsiteX20" fmla="*/ 4042064 w 5349106"/>
              <a:gd name="connsiteY20" fmla="*/ 2695837 h 3412444"/>
              <a:gd name="connsiteX21" fmla="*/ 4826456 w 5349106"/>
              <a:gd name="connsiteY21" fmla="*/ 2872723 h 3412444"/>
              <a:gd name="connsiteX22" fmla="*/ 5208744 w 5349106"/>
              <a:gd name="connsiteY22" fmla="*/ 3092865 h 3412444"/>
              <a:gd name="connsiteX23" fmla="*/ 5308604 w 5349106"/>
              <a:gd name="connsiteY23" fmla="*/ 3211339 h 3412444"/>
              <a:gd name="connsiteX24" fmla="*/ 5324832 w 5349106"/>
              <a:gd name="connsiteY24" fmla="*/ 3241502 h 3412444"/>
              <a:gd name="connsiteX25" fmla="*/ 5046042 w 5349106"/>
              <a:gd name="connsiteY25" fmla="*/ 3412444 h 3412444"/>
              <a:gd name="connsiteX26" fmla="*/ 4644253 w 5349106"/>
              <a:gd name="connsiteY26" fmla="*/ 3236888 h 3412444"/>
              <a:gd name="connsiteX27" fmla="*/ 3636818 w 5349106"/>
              <a:gd name="connsiteY27" fmla="*/ 2991373 h 3412444"/>
              <a:gd name="connsiteX28" fmla="*/ 3129226 w 5349106"/>
              <a:gd name="connsiteY28" fmla="*/ 2838362 h 3412444"/>
              <a:gd name="connsiteX29" fmla="*/ 2955851 w 5349106"/>
              <a:gd name="connsiteY29" fmla="*/ 2258936 h 3412444"/>
              <a:gd name="connsiteX30" fmla="*/ 2794671 w 5349106"/>
              <a:gd name="connsiteY30" fmla="*/ 1849341 h 3412444"/>
              <a:gd name="connsiteX31" fmla="*/ 2701637 w 5349106"/>
              <a:gd name="connsiteY31" fmla="*/ 1827591 h 3412444"/>
              <a:gd name="connsiteX32" fmla="*/ 2088573 w 5349106"/>
              <a:gd name="connsiteY32" fmla="*/ 1848373 h 3412444"/>
              <a:gd name="connsiteX33" fmla="*/ 1475509 w 5349106"/>
              <a:gd name="connsiteY33" fmla="*/ 1910719 h 3412444"/>
              <a:gd name="connsiteX34" fmla="*/ 924791 w 5349106"/>
              <a:gd name="connsiteY34" fmla="*/ 1931500 h 3412444"/>
              <a:gd name="connsiteX35" fmla="*/ 602673 w 5349106"/>
              <a:gd name="connsiteY35" fmla="*/ 2056191 h 3412444"/>
              <a:gd name="connsiteX36" fmla="*/ 405245 w 5349106"/>
              <a:gd name="connsiteY36" fmla="*/ 2367919 h 3412444"/>
              <a:gd name="connsiteX37" fmla="*/ 394854 w 5349106"/>
              <a:gd name="connsiteY37" fmla="*/ 2430264 h 3412444"/>
              <a:gd name="connsiteX38" fmla="*/ 0 w 5349106"/>
              <a:gd name="connsiteY38" fmla="*/ 2419872 h 3412444"/>
              <a:gd name="connsiteX0" fmla="*/ 0 w 5349106"/>
              <a:gd name="connsiteY0" fmla="*/ 2419872 h 3412444"/>
              <a:gd name="connsiteX1" fmla="*/ 41564 w 5349106"/>
              <a:gd name="connsiteY1" fmla="*/ 2149709 h 3412444"/>
              <a:gd name="connsiteX2" fmla="*/ 103909 w 5349106"/>
              <a:gd name="connsiteY2" fmla="*/ 1952282 h 3412444"/>
              <a:gd name="connsiteX3" fmla="*/ 290945 w 5349106"/>
              <a:gd name="connsiteY3" fmla="*/ 1786028 h 3412444"/>
              <a:gd name="connsiteX4" fmla="*/ 592281 w 5349106"/>
              <a:gd name="connsiteY4" fmla="*/ 1630164 h 3412444"/>
              <a:gd name="connsiteX5" fmla="*/ 904009 w 5349106"/>
              <a:gd name="connsiteY5" fmla="*/ 1619773 h 3412444"/>
              <a:gd name="connsiteX6" fmla="*/ 1267691 w 5349106"/>
              <a:gd name="connsiteY6" fmla="*/ 1598991 h 3412444"/>
              <a:gd name="connsiteX7" fmla="*/ 1714501 w 5349106"/>
              <a:gd name="connsiteY7" fmla="*/ 1526255 h 3412444"/>
              <a:gd name="connsiteX8" fmla="*/ 2130136 w 5349106"/>
              <a:gd name="connsiteY8" fmla="*/ 1453518 h 3412444"/>
              <a:gd name="connsiteX9" fmla="*/ 2421082 w 5349106"/>
              <a:gd name="connsiteY9" fmla="*/ 1370391 h 3412444"/>
              <a:gd name="connsiteX10" fmla="*/ 2697770 w 5349106"/>
              <a:gd name="connsiteY10" fmla="*/ 1012268 h 3412444"/>
              <a:gd name="connsiteX11" fmla="*/ 3230121 w 5349106"/>
              <a:gd name="connsiteY11" fmla="*/ 0 h 3412444"/>
              <a:gd name="connsiteX12" fmla="*/ 4247948 w 5349106"/>
              <a:gd name="connsiteY12" fmla="*/ 25857 h 3412444"/>
              <a:gd name="connsiteX13" fmla="*/ 3574472 w 5349106"/>
              <a:gd name="connsiteY13" fmla="*/ 653419 h 3412444"/>
              <a:gd name="connsiteX14" fmla="*/ 3394743 w 5349106"/>
              <a:gd name="connsiteY14" fmla="*/ 914707 h 3412444"/>
              <a:gd name="connsiteX15" fmla="*/ 3273377 w 5349106"/>
              <a:gd name="connsiteY15" fmla="*/ 1079446 h 3412444"/>
              <a:gd name="connsiteX16" fmla="*/ 3191217 w 5349106"/>
              <a:gd name="connsiteY16" fmla="*/ 1240626 h 3412444"/>
              <a:gd name="connsiteX17" fmla="*/ 3252354 w 5349106"/>
              <a:gd name="connsiteY17" fmla="*/ 1713291 h 3412444"/>
              <a:gd name="connsiteX18" fmla="*/ 3387437 w 5349106"/>
              <a:gd name="connsiteY18" fmla="*/ 2274400 h 3412444"/>
              <a:gd name="connsiteX19" fmla="*/ 3491345 w 5349106"/>
              <a:gd name="connsiteY19" fmla="*/ 2523782 h 3412444"/>
              <a:gd name="connsiteX20" fmla="*/ 4042064 w 5349106"/>
              <a:gd name="connsiteY20" fmla="*/ 2695837 h 3412444"/>
              <a:gd name="connsiteX21" fmla="*/ 4826456 w 5349106"/>
              <a:gd name="connsiteY21" fmla="*/ 2872723 h 3412444"/>
              <a:gd name="connsiteX22" fmla="*/ 5208744 w 5349106"/>
              <a:gd name="connsiteY22" fmla="*/ 3092865 h 3412444"/>
              <a:gd name="connsiteX23" fmla="*/ 5308604 w 5349106"/>
              <a:gd name="connsiteY23" fmla="*/ 3211339 h 3412444"/>
              <a:gd name="connsiteX24" fmla="*/ 5324832 w 5349106"/>
              <a:gd name="connsiteY24" fmla="*/ 3241502 h 3412444"/>
              <a:gd name="connsiteX25" fmla="*/ 5046042 w 5349106"/>
              <a:gd name="connsiteY25" fmla="*/ 3412444 h 3412444"/>
              <a:gd name="connsiteX26" fmla="*/ 4941781 w 5349106"/>
              <a:gd name="connsiteY26" fmla="*/ 3381460 h 3412444"/>
              <a:gd name="connsiteX27" fmla="*/ 4644253 w 5349106"/>
              <a:gd name="connsiteY27" fmla="*/ 3236888 h 3412444"/>
              <a:gd name="connsiteX28" fmla="*/ 3636818 w 5349106"/>
              <a:gd name="connsiteY28" fmla="*/ 2991373 h 3412444"/>
              <a:gd name="connsiteX29" fmla="*/ 3129226 w 5349106"/>
              <a:gd name="connsiteY29" fmla="*/ 2838362 h 3412444"/>
              <a:gd name="connsiteX30" fmla="*/ 2955851 w 5349106"/>
              <a:gd name="connsiteY30" fmla="*/ 2258936 h 3412444"/>
              <a:gd name="connsiteX31" fmla="*/ 2794671 w 5349106"/>
              <a:gd name="connsiteY31" fmla="*/ 1849341 h 3412444"/>
              <a:gd name="connsiteX32" fmla="*/ 2701637 w 5349106"/>
              <a:gd name="connsiteY32" fmla="*/ 1827591 h 3412444"/>
              <a:gd name="connsiteX33" fmla="*/ 2088573 w 5349106"/>
              <a:gd name="connsiteY33" fmla="*/ 1848373 h 3412444"/>
              <a:gd name="connsiteX34" fmla="*/ 1475509 w 5349106"/>
              <a:gd name="connsiteY34" fmla="*/ 1910719 h 3412444"/>
              <a:gd name="connsiteX35" fmla="*/ 924791 w 5349106"/>
              <a:gd name="connsiteY35" fmla="*/ 1931500 h 3412444"/>
              <a:gd name="connsiteX36" fmla="*/ 602673 w 5349106"/>
              <a:gd name="connsiteY36" fmla="*/ 2056191 h 3412444"/>
              <a:gd name="connsiteX37" fmla="*/ 405245 w 5349106"/>
              <a:gd name="connsiteY37" fmla="*/ 2367919 h 3412444"/>
              <a:gd name="connsiteX38" fmla="*/ 394854 w 5349106"/>
              <a:gd name="connsiteY38" fmla="*/ 2430264 h 3412444"/>
              <a:gd name="connsiteX39" fmla="*/ 0 w 5349106"/>
              <a:gd name="connsiteY39" fmla="*/ 2419872 h 3412444"/>
              <a:gd name="connsiteX0" fmla="*/ 0 w 5349106"/>
              <a:gd name="connsiteY0" fmla="*/ 2419872 h 3433709"/>
              <a:gd name="connsiteX1" fmla="*/ 41564 w 5349106"/>
              <a:gd name="connsiteY1" fmla="*/ 2149709 h 3433709"/>
              <a:gd name="connsiteX2" fmla="*/ 103909 w 5349106"/>
              <a:gd name="connsiteY2" fmla="*/ 1952282 h 3433709"/>
              <a:gd name="connsiteX3" fmla="*/ 290945 w 5349106"/>
              <a:gd name="connsiteY3" fmla="*/ 1786028 h 3433709"/>
              <a:gd name="connsiteX4" fmla="*/ 592281 w 5349106"/>
              <a:gd name="connsiteY4" fmla="*/ 1630164 h 3433709"/>
              <a:gd name="connsiteX5" fmla="*/ 904009 w 5349106"/>
              <a:gd name="connsiteY5" fmla="*/ 1619773 h 3433709"/>
              <a:gd name="connsiteX6" fmla="*/ 1267691 w 5349106"/>
              <a:gd name="connsiteY6" fmla="*/ 1598991 h 3433709"/>
              <a:gd name="connsiteX7" fmla="*/ 1714501 w 5349106"/>
              <a:gd name="connsiteY7" fmla="*/ 1526255 h 3433709"/>
              <a:gd name="connsiteX8" fmla="*/ 2130136 w 5349106"/>
              <a:gd name="connsiteY8" fmla="*/ 1453518 h 3433709"/>
              <a:gd name="connsiteX9" fmla="*/ 2421082 w 5349106"/>
              <a:gd name="connsiteY9" fmla="*/ 1370391 h 3433709"/>
              <a:gd name="connsiteX10" fmla="*/ 2697770 w 5349106"/>
              <a:gd name="connsiteY10" fmla="*/ 1012268 h 3433709"/>
              <a:gd name="connsiteX11" fmla="*/ 3230121 w 5349106"/>
              <a:gd name="connsiteY11" fmla="*/ 0 h 3433709"/>
              <a:gd name="connsiteX12" fmla="*/ 4247948 w 5349106"/>
              <a:gd name="connsiteY12" fmla="*/ 25857 h 3433709"/>
              <a:gd name="connsiteX13" fmla="*/ 3574472 w 5349106"/>
              <a:gd name="connsiteY13" fmla="*/ 653419 h 3433709"/>
              <a:gd name="connsiteX14" fmla="*/ 3394743 w 5349106"/>
              <a:gd name="connsiteY14" fmla="*/ 914707 h 3433709"/>
              <a:gd name="connsiteX15" fmla="*/ 3273377 w 5349106"/>
              <a:gd name="connsiteY15" fmla="*/ 1079446 h 3433709"/>
              <a:gd name="connsiteX16" fmla="*/ 3191217 w 5349106"/>
              <a:gd name="connsiteY16" fmla="*/ 1240626 h 3433709"/>
              <a:gd name="connsiteX17" fmla="*/ 3252354 w 5349106"/>
              <a:gd name="connsiteY17" fmla="*/ 1713291 h 3433709"/>
              <a:gd name="connsiteX18" fmla="*/ 3387437 w 5349106"/>
              <a:gd name="connsiteY18" fmla="*/ 2274400 h 3433709"/>
              <a:gd name="connsiteX19" fmla="*/ 3491345 w 5349106"/>
              <a:gd name="connsiteY19" fmla="*/ 2523782 h 3433709"/>
              <a:gd name="connsiteX20" fmla="*/ 4042064 w 5349106"/>
              <a:gd name="connsiteY20" fmla="*/ 2695837 h 3433709"/>
              <a:gd name="connsiteX21" fmla="*/ 4826456 w 5349106"/>
              <a:gd name="connsiteY21" fmla="*/ 2872723 h 3433709"/>
              <a:gd name="connsiteX22" fmla="*/ 5208744 w 5349106"/>
              <a:gd name="connsiteY22" fmla="*/ 3092865 h 3433709"/>
              <a:gd name="connsiteX23" fmla="*/ 5308604 w 5349106"/>
              <a:gd name="connsiteY23" fmla="*/ 3211339 h 3433709"/>
              <a:gd name="connsiteX24" fmla="*/ 5324832 w 5349106"/>
              <a:gd name="connsiteY24" fmla="*/ 3241502 h 3433709"/>
              <a:gd name="connsiteX25" fmla="*/ 5014144 w 5349106"/>
              <a:gd name="connsiteY25" fmla="*/ 3433709 h 3433709"/>
              <a:gd name="connsiteX26" fmla="*/ 4941781 w 5349106"/>
              <a:gd name="connsiteY26" fmla="*/ 3381460 h 3433709"/>
              <a:gd name="connsiteX27" fmla="*/ 4644253 w 5349106"/>
              <a:gd name="connsiteY27" fmla="*/ 3236888 h 3433709"/>
              <a:gd name="connsiteX28" fmla="*/ 3636818 w 5349106"/>
              <a:gd name="connsiteY28" fmla="*/ 2991373 h 3433709"/>
              <a:gd name="connsiteX29" fmla="*/ 3129226 w 5349106"/>
              <a:gd name="connsiteY29" fmla="*/ 2838362 h 3433709"/>
              <a:gd name="connsiteX30" fmla="*/ 2955851 w 5349106"/>
              <a:gd name="connsiteY30" fmla="*/ 2258936 h 3433709"/>
              <a:gd name="connsiteX31" fmla="*/ 2794671 w 5349106"/>
              <a:gd name="connsiteY31" fmla="*/ 1849341 h 3433709"/>
              <a:gd name="connsiteX32" fmla="*/ 2701637 w 5349106"/>
              <a:gd name="connsiteY32" fmla="*/ 1827591 h 3433709"/>
              <a:gd name="connsiteX33" fmla="*/ 2088573 w 5349106"/>
              <a:gd name="connsiteY33" fmla="*/ 1848373 h 3433709"/>
              <a:gd name="connsiteX34" fmla="*/ 1475509 w 5349106"/>
              <a:gd name="connsiteY34" fmla="*/ 1910719 h 3433709"/>
              <a:gd name="connsiteX35" fmla="*/ 924791 w 5349106"/>
              <a:gd name="connsiteY35" fmla="*/ 1931500 h 3433709"/>
              <a:gd name="connsiteX36" fmla="*/ 602673 w 5349106"/>
              <a:gd name="connsiteY36" fmla="*/ 2056191 h 3433709"/>
              <a:gd name="connsiteX37" fmla="*/ 405245 w 5349106"/>
              <a:gd name="connsiteY37" fmla="*/ 2367919 h 3433709"/>
              <a:gd name="connsiteX38" fmla="*/ 394854 w 5349106"/>
              <a:gd name="connsiteY38" fmla="*/ 2430264 h 3433709"/>
              <a:gd name="connsiteX39" fmla="*/ 0 w 5349106"/>
              <a:gd name="connsiteY39" fmla="*/ 2419872 h 3433709"/>
              <a:gd name="connsiteX0" fmla="*/ 0 w 5349106"/>
              <a:gd name="connsiteY0" fmla="*/ 2419872 h 3433709"/>
              <a:gd name="connsiteX1" fmla="*/ 41564 w 5349106"/>
              <a:gd name="connsiteY1" fmla="*/ 2149709 h 3433709"/>
              <a:gd name="connsiteX2" fmla="*/ 103909 w 5349106"/>
              <a:gd name="connsiteY2" fmla="*/ 1952282 h 3433709"/>
              <a:gd name="connsiteX3" fmla="*/ 290945 w 5349106"/>
              <a:gd name="connsiteY3" fmla="*/ 1786028 h 3433709"/>
              <a:gd name="connsiteX4" fmla="*/ 592281 w 5349106"/>
              <a:gd name="connsiteY4" fmla="*/ 1630164 h 3433709"/>
              <a:gd name="connsiteX5" fmla="*/ 904009 w 5349106"/>
              <a:gd name="connsiteY5" fmla="*/ 1619773 h 3433709"/>
              <a:gd name="connsiteX6" fmla="*/ 1267691 w 5349106"/>
              <a:gd name="connsiteY6" fmla="*/ 1598991 h 3433709"/>
              <a:gd name="connsiteX7" fmla="*/ 1714501 w 5349106"/>
              <a:gd name="connsiteY7" fmla="*/ 1526255 h 3433709"/>
              <a:gd name="connsiteX8" fmla="*/ 2130136 w 5349106"/>
              <a:gd name="connsiteY8" fmla="*/ 1453518 h 3433709"/>
              <a:gd name="connsiteX9" fmla="*/ 2421082 w 5349106"/>
              <a:gd name="connsiteY9" fmla="*/ 1370391 h 3433709"/>
              <a:gd name="connsiteX10" fmla="*/ 2697770 w 5349106"/>
              <a:gd name="connsiteY10" fmla="*/ 1012268 h 3433709"/>
              <a:gd name="connsiteX11" fmla="*/ 3230121 w 5349106"/>
              <a:gd name="connsiteY11" fmla="*/ 0 h 3433709"/>
              <a:gd name="connsiteX12" fmla="*/ 4247948 w 5349106"/>
              <a:gd name="connsiteY12" fmla="*/ 25857 h 3433709"/>
              <a:gd name="connsiteX13" fmla="*/ 3574472 w 5349106"/>
              <a:gd name="connsiteY13" fmla="*/ 653419 h 3433709"/>
              <a:gd name="connsiteX14" fmla="*/ 3394743 w 5349106"/>
              <a:gd name="connsiteY14" fmla="*/ 914707 h 3433709"/>
              <a:gd name="connsiteX15" fmla="*/ 3273377 w 5349106"/>
              <a:gd name="connsiteY15" fmla="*/ 1079446 h 3433709"/>
              <a:gd name="connsiteX16" fmla="*/ 3191217 w 5349106"/>
              <a:gd name="connsiteY16" fmla="*/ 1240626 h 3433709"/>
              <a:gd name="connsiteX17" fmla="*/ 3252354 w 5349106"/>
              <a:gd name="connsiteY17" fmla="*/ 1713291 h 3433709"/>
              <a:gd name="connsiteX18" fmla="*/ 3387437 w 5349106"/>
              <a:gd name="connsiteY18" fmla="*/ 2274400 h 3433709"/>
              <a:gd name="connsiteX19" fmla="*/ 3491345 w 5349106"/>
              <a:gd name="connsiteY19" fmla="*/ 2523782 h 3433709"/>
              <a:gd name="connsiteX20" fmla="*/ 4042064 w 5349106"/>
              <a:gd name="connsiteY20" fmla="*/ 2695837 h 3433709"/>
              <a:gd name="connsiteX21" fmla="*/ 4826456 w 5349106"/>
              <a:gd name="connsiteY21" fmla="*/ 2872723 h 3433709"/>
              <a:gd name="connsiteX22" fmla="*/ 5208744 w 5349106"/>
              <a:gd name="connsiteY22" fmla="*/ 3092865 h 3433709"/>
              <a:gd name="connsiteX23" fmla="*/ 5308604 w 5349106"/>
              <a:gd name="connsiteY23" fmla="*/ 3211339 h 3433709"/>
              <a:gd name="connsiteX24" fmla="*/ 5324832 w 5349106"/>
              <a:gd name="connsiteY24" fmla="*/ 3241502 h 3433709"/>
              <a:gd name="connsiteX25" fmla="*/ 5014144 w 5349106"/>
              <a:gd name="connsiteY25" fmla="*/ 3433709 h 3433709"/>
              <a:gd name="connsiteX26" fmla="*/ 4936465 w 5349106"/>
              <a:gd name="connsiteY26" fmla="*/ 3392093 h 3433709"/>
              <a:gd name="connsiteX27" fmla="*/ 4644253 w 5349106"/>
              <a:gd name="connsiteY27" fmla="*/ 3236888 h 3433709"/>
              <a:gd name="connsiteX28" fmla="*/ 3636818 w 5349106"/>
              <a:gd name="connsiteY28" fmla="*/ 2991373 h 3433709"/>
              <a:gd name="connsiteX29" fmla="*/ 3129226 w 5349106"/>
              <a:gd name="connsiteY29" fmla="*/ 2838362 h 3433709"/>
              <a:gd name="connsiteX30" fmla="*/ 2955851 w 5349106"/>
              <a:gd name="connsiteY30" fmla="*/ 2258936 h 3433709"/>
              <a:gd name="connsiteX31" fmla="*/ 2794671 w 5349106"/>
              <a:gd name="connsiteY31" fmla="*/ 1849341 h 3433709"/>
              <a:gd name="connsiteX32" fmla="*/ 2701637 w 5349106"/>
              <a:gd name="connsiteY32" fmla="*/ 1827591 h 3433709"/>
              <a:gd name="connsiteX33" fmla="*/ 2088573 w 5349106"/>
              <a:gd name="connsiteY33" fmla="*/ 1848373 h 3433709"/>
              <a:gd name="connsiteX34" fmla="*/ 1475509 w 5349106"/>
              <a:gd name="connsiteY34" fmla="*/ 1910719 h 3433709"/>
              <a:gd name="connsiteX35" fmla="*/ 924791 w 5349106"/>
              <a:gd name="connsiteY35" fmla="*/ 1931500 h 3433709"/>
              <a:gd name="connsiteX36" fmla="*/ 602673 w 5349106"/>
              <a:gd name="connsiteY36" fmla="*/ 2056191 h 3433709"/>
              <a:gd name="connsiteX37" fmla="*/ 405245 w 5349106"/>
              <a:gd name="connsiteY37" fmla="*/ 2367919 h 3433709"/>
              <a:gd name="connsiteX38" fmla="*/ 394854 w 5349106"/>
              <a:gd name="connsiteY38" fmla="*/ 2430264 h 3433709"/>
              <a:gd name="connsiteX39" fmla="*/ 0 w 5349106"/>
              <a:gd name="connsiteY39" fmla="*/ 2419872 h 3433709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92281 w 5349106"/>
              <a:gd name="connsiteY4" fmla="*/ 1630164 h 3454974"/>
              <a:gd name="connsiteX5" fmla="*/ 904009 w 5349106"/>
              <a:gd name="connsiteY5" fmla="*/ 1619773 h 3454974"/>
              <a:gd name="connsiteX6" fmla="*/ 1267691 w 5349106"/>
              <a:gd name="connsiteY6" fmla="*/ 1598991 h 3454974"/>
              <a:gd name="connsiteX7" fmla="*/ 1714501 w 5349106"/>
              <a:gd name="connsiteY7" fmla="*/ 1526255 h 3454974"/>
              <a:gd name="connsiteX8" fmla="*/ 2130136 w 5349106"/>
              <a:gd name="connsiteY8" fmla="*/ 1453518 h 3454974"/>
              <a:gd name="connsiteX9" fmla="*/ 2421082 w 5349106"/>
              <a:gd name="connsiteY9" fmla="*/ 1370391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088573 w 5349106"/>
              <a:gd name="connsiteY33" fmla="*/ 1848373 h 3454974"/>
              <a:gd name="connsiteX34" fmla="*/ 1475509 w 5349106"/>
              <a:gd name="connsiteY34" fmla="*/ 1910719 h 3454974"/>
              <a:gd name="connsiteX35" fmla="*/ 924791 w 5349106"/>
              <a:gd name="connsiteY35" fmla="*/ 1931500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92281 w 5349106"/>
              <a:gd name="connsiteY4" fmla="*/ 1630164 h 3454974"/>
              <a:gd name="connsiteX5" fmla="*/ 904009 w 5349106"/>
              <a:gd name="connsiteY5" fmla="*/ 1619773 h 3454974"/>
              <a:gd name="connsiteX6" fmla="*/ 1267691 w 5349106"/>
              <a:gd name="connsiteY6" fmla="*/ 1598991 h 3454974"/>
              <a:gd name="connsiteX7" fmla="*/ 1714501 w 5349106"/>
              <a:gd name="connsiteY7" fmla="*/ 1526255 h 3454974"/>
              <a:gd name="connsiteX8" fmla="*/ 2130136 w 5349106"/>
              <a:gd name="connsiteY8" fmla="*/ 1399729 h 3454974"/>
              <a:gd name="connsiteX9" fmla="*/ 2421082 w 5349106"/>
              <a:gd name="connsiteY9" fmla="*/ 1370391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088573 w 5349106"/>
              <a:gd name="connsiteY33" fmla="*/ 1848373 h 3454974"/>
              <a:gd name="connsiteX34" fmla="*/ 1475509 w 5349106"/>
              <a:gd name="connsiteY34" fmla="*/ 1910719 h 3454974"/>
              <a:gd name="connsiteX35" fmla="*/ 924791 w 5349106"/>
              <a:gd name="connsiteY35" fmla="*/ 1931500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92281 w 5349106"/>
              <a:gd name="connsiteY4" fmla="*/ 1630164 h 3454974"/>
              <a:gd name="connsiteX5" fmla="*/ 904009 w 5349106"/>
              <a:gd name="connsiteY5" fmla="*/ 1619773 h 3454974"/>
              <a:gd name="connsiteX6" fmla="*/ 1267691 w 5349106"/>
              <a:gd name="connsiteY6" fmla="*/ 1598991 h 3454974"/>
              <a:gd name="connsiteX7" fmla="*/ 1714501 w 5349106"/>
              <a:gd name="connsiteY7" fmla="*/ 1526255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088573 w 5349106"/>
              <a:gd name="connsiteY33" fmla="*/ 1848373 h 3454974"/>
              <a:gd name="connsiteX34" fmla="*/ 1475509 w 5349106"/>
              <a:gd name="connsiteY34" fmla="*/ 1910719 h 3454974"/>
              <a:gd name="connsiteX35" fmla="*/ 924791 w 5349106"/>
              <a:gd name="connsiteY35" fmla="*/ 1931500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92281 w 5349106"/>
              <a:gd name="connsiteY4" fmla="*/ 1630164 h 3454974"/>
              <a:gd name="connsiteX5" fmla="*/ 904009 w 5349106"/>
              <a:gd name="connsiteY5" fmla="*/ 1619773 h 3454974"/>
              <a:gd name="connsiteX6" fmla="*/ 1267691 w 5349106"/>
              <a:gd name="connsiteY6" fmla="*/ 1598991 h 3454974"/>
              <a:gd name="connsiteX7" fmla="*/ 1708524 w 5349106"/>
              <a:gd name="connsiteY7" fmla="*/ 1448561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088573 w 5349106"/>
              <a:gd name="connsiteY33" fmla="*/ 1848373 h 3454974"/>
              <a:gd name="connsiteX34" fmla="*/ 1475509 w 5349106"/>
              <a:gd name="connsiteY34" fmla="*/ 1910719 h 3454974"/>
              <a:gd name="connsiteX35" fmla="*/ 924791 w 5349106"/>
              <a:gd name="connsiteY35" fmla="*/ 1931500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92281 w 5349106"/>
              <a:gd name="connsiteY4" fmla="*/ 1630164 h 3454974"/>
              <a:gd name="connsiteX5" fmla="*/ 904009 w 5349106"/>
              <a:gd name="connsiteY5" fmla="*/ 1619773 h 3454974"/>
              <a:gd name="connsiteX6" fmla="*/ 1273667 w 5349106"/>
              <a:gd name="connsiteY6" fmla="*/ 1485438 h 3454974"/>
              <a:gd name="connsiteX7" fmla="*/ 1708524 w 5349106"/>
              <a:gd name="connsiteY7" fmla="*/ 1448561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088573 w 5349106"/>
              <a:gd name="connsiteY33" fmla="*/ 1848373 h 3454974"/>
              <a:gd name="connsiteX34" fmla="*/ 1475509 w 5349106"/>
              <a:gd name="connsiteY34" fmla="*/ 1910719 h 3454974"/>
              <a:gd name="connsiteX35" fmla="*/ 924791 w 5349106"/>
              <a:gd name="connsiteY35" fmla="*/ 1931500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92281 w 5349106"/>
              <a:gd name="connsiteY4" fmla="*/ 1630164 h 3454974"/>
              <a:gd name="connsiteX5" fmla="*/ 898032 w 5349106"/>
              <a:gd name="connsiteY5" fmla="*/ 1506220 h 3454974"/>
              <a:gd name="connsiteX6" fmla="*/ 1273667 w 5349106"/>
              <a:gd name="connsiteY6" fmla="*/ 1485438 h 3454974"/>
              <a:gd name="connsiteX7" fmla="*/ 1708524 w 5349106"/>
              <a:gd name="connsiteY7" fmla="*/ 1448561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088573 w 5349106"/>
              <a:gd name="connsiteY33" fmla="*/ 1848373 h 3454974"/>
              <a:gd name="connsiteX34" fmla="*/ 1475509 w 5349106"/>
              <a:gd name="connsiteY34" fmla="*/ 1910719 h 3454974"/>
              <a:gd name="connsiteX35" fmla="*/ 924791 w 5349106"/>
              <a:gd name="connsiteY35" fmla="*/ 1931500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506220 h 3454974"/>
              <a:gd name="connsiteX6" fmla="*/ 1273667 w 5349106"/>
              <a:gd name="connsiteY6" fmla="*/ 1485438 h 3454974"/>
              <a:gd name="connsiteX7" fmla="*/ 1708524 w 5349106"/>
              <a:gd name="connsiteY7" fmla="*/ 1448561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088573 w 5349106"/>
              <a:gd name="connsiteY33" fmla="*/ 1848373 h 3454974"/>
              <a:gd name="connsiteX34" fmla="*/ 1475509 w 5349106"/>
              <a:gd name="connsiteY34" fmla="*/ 1910719 h 3454974"/>
              <a:gd name="connsiteX35" fmla="*/ 924791 w 5349106"/>
              <a:gd name="connsiteY35" fmla="*/ 1931500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506220 h 3454974"/>
              <a:gd name="connsiteX6" fmla="*/ 1273667 w 5349106"/>
              <a:gd name="connsiteY6" fmla="*/ 1485438 h 3454974"/>
              <a:gd name="connsiteX7" fmla="*/ 1708524 w 5349106"/>
              <a:gd name="connsiteY7" fmla="*/ 1448561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088573 w 5349106"/>
              <a:gd name="connsiteY33" fmla="*/ 1848373 h 3454974"/>
              <a:gd name="connsiteX34" fmla="*/ 1475509 w 5349106"/>
              <a:gd name="connsiteY34" fmla="*/ 1910719 h 3454974"/>
              <a:gd name="connsiteX35" fmla="*/ 906862 w 5349106"/>
              <a:gd name="connsiteY35" fmla="*/ 1883688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506220 h 3454974"/>
              <a:gd name="connsiteX6" fmla="*/ 1273667 w 5349106"/>
              <a:gd name="connsiteY6" fmla="*/ 1485438 h 3454974"/>
              <a:gd name="connsiteX7" fmla="*/ 1708524 w 5349106"/>
              <a:gd name="connsiteY7" fmla="*/ 1448561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088573 w 5349106"/>
              <a:gd name="connsiteY33" fmla="*/ 1848373 h 3454974"/>
              <a:gd name="connsiteX34" fmla="*/ 1475509 w 5349106"/>
              <a:gd name="connsiteY34" fmla="*/ 1815095 h 3454974"/>
              <a:gd name="connsiteX35" fmla="*/ 906862 w 5349106"/>
              <a:gd name="connsiteY35" fmla="*/ 1883688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506220 h 3454974"/>
              <a:gd name="connsiteX6" fmla="*/ 1273667 w 5349106"/>
              <a:gd name="connsiteY6" fmla="*/ 1485438 h 3454974"/>
              <a:gd name="connsiteX7" fmla="*/ 1708524 w 5349106"/>
              <a:gd name="connsiteY7" fmla="*/ 1448561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106502 w 5349106"/>
              <a:gd name="connsiteY33" fmla="*/ 1764703 h 3454974"/>
              <a:gd name="connsiteX34" fmla="*/ 1475509 w 5349106"/>
              <a:gd name="connsiteY34" fmla="*/ 1815095 h 3454974"/>
              <a:gd name="connsiteX35" fmla="*/ 906862 w 5349106"/>
              <a:gd name="connsiteY35" fmla="*/ 1883688 h 3454974"/>
              <a:gd name="connsiteX36" fmla="*/ 602673 w 5349106"/>
              <a:gd name="connsiteY36" fmla="*/ 2056191 h 3454974"/>
              <a:gd name="connsiteX37" fmla="*/ 405245 w 5349106"/>
              <a:gd name="connsiteY37" fmla="*/ 2367919 h 3454974"/>
              <a:gd name="connsiteX38" fmla="*/ 394854 w 5349106"/>
              <a:gd name="connsiteY38" fmla="*/ 2430264 h 3454974"/>
              <a:gd name="connsiteX39" fmla="*/ 0 w 5349106"/>
              <a:gd name="connsiteY39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506220 h 3454974"/>
              <a:gd name="connsiteX6" fmla="*/ 1273667 w 5349106"/>
              <a:gd name="connsiteY6" fmla="*/ 1485438 h 3454974"/>
              <a:gd name="connsiteX7" fmla="*/ 1708524 w 5349106"/>
              <a:gd name="connsiteY7" fmla="*/ 1448561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506220 h 3454974"/>
              <a:gd name="connsiteX6" fmla="*/ 1273667 w 5349106"/>
              <a:gd name="connsiteY6" fmla="*/ 1485438 h 3454974"/>
              <a:gd name="connsiteX7" fmla="*/ 1708524 w 5349106"/>
              <a:gd name="connsiteY7" fmla="*/ 1430631 h 3454974"/>
              <a:gd name="connsiteX8" fmla="*/ 2130136 w 5349106"/>
              <a:gd name="connsiteY8" fmla="*/ 1399729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506220 h 3454974"/>
              <a:gd name="connsiteX6" fmla="*/ 1273667 w 5349106"/>
              <a:gd name="connsiteY6" fmla="*/ 1485438 h 3454974"/>
              <a:gd name="connsiteX7" fmla="*/ 1708524 w 5349106"/>
              <a:gd name="connsiteY7" fmla="*/ 1430631 h 3454974"/>
              <a:gd name="connsiteX8" fmla="*/ 2130136 w 5349106"/>
              <a:gd name="connsiteY8" fmla="*/ 1369847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482314 h 3454974"/>
              <a:gd name="connsiteX6" fmla="*/ 1273667 w 5349106"/>
              <a:gd name="connsiteY6" fmla="*/ 1485438 h 3454974"/>
              <a:gd name="connsiteX7" fmla="*/ 1708524 w 5349106"/>
              <a:gd name="connsiteY7" fmla="*/ 1430631 h 3454974"/>
              <a:gd name="connsiteX8" fmla="*/ 2130136 w 5349106"/>
              <a:gd name="connsiteY8" fmla="*/ 1369847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482314 h 3454974"/>
              <a:gd name="connsiteX6" fmla="*/ 1273667 w 5349106"/>
              <a:gd name="connsiteY6" fmla="*/ 1485438 h 3454974"/>
              <a:gd name="connsiteX7" fmla="*/ 1708524 w 5349106"/>
              <a:gd name="connsiteY7" fmla="*/ 1430631 h 3454974"/>
              <a:gd name="connsiteX8" fmla="*/ 2130136 w 5349106"/>
              <a:gd name="connsiteY8" fmla="*/ 1369847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482314 h 3454974"/>
              <a:gd name="connsiteX6" fmla="*/ 1267691 w 5349106"/>
              <a:gd name="connsiteY6" fmla="*/ 1455556 h 3454974"/>
              <a:gd name="connsiteX7" fmla="*/ 1708524 w 5349106"/>
              <a:gd name="connsiteY7" fmla="*/ 1430631 h 3454974"/>
              <a:gd name="connsiteX8" fmla="*/ 2130136 w 5349106"/>
              <a:gd name="connsiteY8" fmla="*/ 1369847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482314 h 3454974"/>
              <a:gd name="connsiteX6" fmla="*/ 1267691 w 5349106"/>
              <a:gd name="connsiteY6" fmla="*/ 1455556 h 3454974"/>
              <a:gd name="connsiteX7" fmla="*/ 1708524 w 5349106"/>
              <a:gd name="connsiteY7" fmla="*/ 1412701 h 3454974"/>
              <a:gd name="connsiteX8" fmla="*/ 2130136 w 5349106"/>
              <a:gd name="connsiteY8" fmla="*/ 1369847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482314 h 3454974"/>
              <a:gd name="connsiteX6" fmla="*/ 1267691 w 5349106"/>
              <a:gd name="connsiteY6" fmla="*/ 1455556 h 3454974"/>
              <a:gd name="connsiteX7" fmla="*/ 1708524 w 5349106"/>
              <a:gd name="connsiteY7" fmla="*/ 1412701 h 3454974"/>
              <a:gd name="connsiteX8" fmla="*/ 2130136 w 5349106"/>
              <a:gd name="connsiteY8" fmla="*/ 1369847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482314 h 3454974"/>
              <a:gd name="connsiteX6" fmla="*/ 1267691 w 5349106"/>
              <a:gd name="connsiteY6" fmla="*/ 1455556 h 3454974"/>
              <a:gd name="connsiteX7" fmla="*/ 1708524 w 5349106"/>
              <a:gd name="connsiteY7" fmla="*/ 1412701 h 3454974"/>
              <a:gd name="connsiteX8" fmla="*/ 2130136 w 5349106"/>
              <a:gd name="connsiteY8" fmla="*/ 1369847 h 3454974"/>
              <a:gd name="connsiteX9" fmla="*/ 2415106 w 5349106"/>
              <a:gd name="connsiteY9" fmla="*/ 1322580 h 3454974"/>
              <a:gd name="connsiteX10" fmla="*/ 2697770 w 5349106"/>
              <a:gd name="connsiteY10" fmla="*/ 1012268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19872 h 3454974"/>
              <a:gd name="connsiteX1" fmla="*/ 41564 w 5349106"/>
              <a:gd name="connsiteY1" fmla="*/ 2149709 h 3454974"/>
              <a:gd name="connsiteX2" fmla="*/ 103909 w 5349106"/>
              <a:gd name="connsiteY2" fmla="*/ 1952282 h 3454974"/>
              <a:gd name="connsiteX3" fmla="*/ 290945 w 5349106"/>
              <a:gd name="connsiteY3" fmla="*/ 1786028 h 3454974"/>
              <a:gd name="connsiteX4" fmla="*/ 544469 w 5349106"/>
              <a:gd name="connsiteY4" fmla="*/ 1558447 h 3454974"/>
              <a:gd name="connsiteX5" fmla="*/ 898032 w 5349106"/>
              <a:gd name="connsiteY5" fmla="*/ 1482314 h 3454974"/>
              <a:gd name="connsiteX6" fmla="*/ 1267691 w 5349106"/>
              <a:gd name="connsiteY6" fmla="*/ 1455556 h 3454974"/>
              <a:gd name="connsiteX7" fmla="*/ 1708524 w 5349106"/>
              <a:gd name="connsiteY7" fmla="*/ 1412701 h 3454974"/>
              <a:gd name="connsiteX8" fmla="*/ 2130136 w 5349106"/>
              <a:gd name="connsiteY8" fmla="*/ 1369847 h 3454974"/>
              <a:gd name="connsiteX9" fmla="*/ 2415106 w 5349106"/>
              <a:gd name="connsiteY9" fmla="*/ 1322580 h 3454974"/>
              <a:gd name="connsiteX10" fmla="*/ 2802273 w 5349106"/>
              <a:gd name="connsiteY10" fmla="*/ 1047102 h 3454974"/>
              <a:gd name="connsiteX11" fmla="*/ 3230121 w 5349106"/>
              <a:gd name="connsiteY11" fmla="*/ 0 h 3454974"/>
              <a:gd name="connsiteX12" fmla="*/ 4247948 w 5349106"/>
              <a:gd name="connsiteY12" fmla="*/ 25857 h 3454974"/>
              <a:gd name="connsiteX13" fmla="*/ 3574472 w 5349106"/>
              <a:gd name="connsiteY13" fmla="*/ 653419 h 3454974"/>
              <a:gd name="connsiteX14" fmla="*/ 3394743 w 5349106"/>
              <a:gd name="connsiteY14" fmla="*/ 914707 h 3454974"/>
              <a:gd name="connsiteX15" fmla="*/ 3273377 w 5349106"/>
              <a:gd name="connsiteY15" fmla="*/ 1079446 h 3454974"/>
              <a:gd name="connsiteX16" fmla="*/ 3191217 w 5349106"/>
              <a:gd name="connsiteY16" fmla="*/ 1240626 h 3454974"/>
              <a:gd name="connsiteX17" fmla="*/ 3252354 w 5349106"/>
              <a:gd name="connsiteY17" fmla="*/ 1713291 h 3454974"/>
              <a:gd name="connsiteX18" fmla="*/ 3387437 w 5349106"/>
              <a:gd name="connsiteY18" fmla="*/ 2274400 h 3454974"/>
              <a:gd name="connsiteX19" fmla="*/ 3491345 w 5349106"/>
              <a:gd name="connsiteY19" fmla="*/ 2523782 h 3454974"/>
              <a:gd name="connsiteX20" fmla="*/ 4042064 w 5349106"/>
              <a:gd name="connsiteY20" fmla="*/ 2695837 h 3454974"/>
              <a:gd name="connsiteX21" fmla="*/ 4826456 w 5349106"/>
              <a:gd name="connsiteY21" fmla="*/ 2872723 h 3454974"/>
              <a:gd name="connsiteX22" fmla="*/ 5208744 w 5349106"/>
              <a:gd name="connsiteY22" fmla="*/ 3092865 h 3454974"/>
              <a:gd name="connsiteX23" fmla="*/ 5308604 w 5349106"/>
              <a:gd name="connsiteY23" fmla="*/ 3211339 h 3454974"/>
              <a:gd name="connsiteX24" fmla="*/ 5324832 w 5349106"/>
              <a:gd name="connsiteY24" fmla="*/ 3241502 h 3454974"/>
              <a:gd name="connsiteX25" fmla="*/ 4992879 w 5349106"/>
              <a:gd name="connsiteY25" fmla="*/ 3454974 h 3454974"/>
              <a:gd name="connsiteX26" fmla="*/ 4936465 w 5349106"/>
              <a:gd name="connsiteY26" fmla="*/ 3392093 h 3454974"/>
              <a:gd name="connsiteX27" fmla="*/ 4644253 w 5349106"/>
              <a:gd name="connsiteY27" fmla="*/ 3236888 h 3454974"/>
              <a:gd name="connsiteX28" fmla="*/ 3636818 w 5349106"/>
              <a:gd name="connsiteY28" fmla="*/ 2991373 h 3454974"/>
              <a:gd name="connsiteX29" fmla="*/ 3129226 w 5349106"/>
              <a:gd name="connsiteY29" fmla="*/ 2838362 h 3454974"/>
              <a:gd name="connsiteX30" fmla="*/ 2955851 w 5349106"/>
              <a:gd name="connsiteY30" fmla="*/ 2258936 h 3454974"/>
              <a:gd name="connsiteX31" fmla="*/ 2794671 w 5349106"/>
              <a:gd name="connsiteY31" fmla="*/ 1849341 h 3454974"/>
              <a:gd name="connsiteX32" fmla="*/ 2701637 w 5349106"/>
              <a:gd name="connsiteY32" fmla="*/ 1827591 h 3454974"/>
              <a:gd name="connsiteX33" fmla="*/ 2506334 w 5349106"/>
              <a:gd name="connsiteY33" fmla="*/ 1759786 h 3454974"/>
              <a:gd name="connsiteX34" fmla="*/ 2106502 w 5349106"/>
              <a:gd name="connsiteY34" fmla="*/ 1764703 h 3454974"/>
              <a:gd name="connsiteX35" fmla="*/ 1475509 w 5349106"/>
              <a:gd name="connsiteY35" fmla="*/ 1815095 h 3454974"/>
              <a:gd name="connsiteX36" fmla="*/ 906862 w 5349106"/>
              <a:gd name="connsiteY36" fmla="*/ 1883688 h 3454974"/>
              <a:gd name="connsiteX37" fmla="*/ 602673 w 5349106"/>
              <a:gd name="connsiteY37" fmla="*/ 2056191 h 3454974"/>
              <a:gd name="connsiteX38" fmla="*/ 405245 w 5349106"/>
              <a:gd name="connsiteY38" fmla="*/ 2367919 h 3454974"/>
              <a:gd name="connsiteX39" fmla="*/ 394854 w 5349106"/>
              <a:gd name="connsiteY39" fmla="*/ 2430264 h 3454974"/>
              <a:gd name="connsiteX40" fmla="*/ 0 w 5349106"/>
              <a:gd name="connsiteY40" fmla="*/ 2419872 h 3454974"/>
              <a:gd name="connsiteX0" fmla="*/ 0 w 5349106"/>
              <a:gd name="connsiteY0" fmla="*/ 2402455 h 3437557"/>
              <a:gd name="connsiteX1" fmla="*/ 41564 w 5349106"/>
              <a:gd name="connsiteY1" fmla="*/ 2132292 h 3437557"/>
              <a:gd name="connsiteX2" fmla="*/ 103909 w 5349106"/>
              <a:gd name="connsiteY2" fmla="*/ 1934865 h 3437557"/>
              <a:gd name="connsiteX3" fmla="*/ 290945 w 5349106"/>
              <a:gd name="connsiteY3" fmla="*/ 1768611 h 3437557"/>
              <a:gd name="connsiteX4" fmla="*/ 544469 w 5349106"/>
              <a:gd name="connsiteY4" fmla="*/ 1541030 h 3437557"/>
              <a:gd name="connsiteX5" fmla="*/ 898032 w 5349106"/>
              <a:gd name="connsiteY5" fmla="*/ 1464897 h 3437557"/>
              <a:gd name="connsiteX6" fmla="*/ 1267691 w 5349106"/>
              <a:gd name="connsiteY6" fmla="*/ 1438139 h 3437557"/>
              <a:gd name="connsiteX7" fmla="*/ 1708524 w 5349106"/>
              <a:gd name="connsiteY7" fmla="*/ 1395284 h 3437557"/>
              <a:gd name="connsiteX8" fmla="*/ 2130136 w 5349106"/>
              <a:gd name="connsiteY8" fmla="*/ 1352430 h 3437557"/>
              <a:gd name="connsiteX9" fmla="*/ 2415106 w 5349106"/>
              <a:gd name="connsiteY9" fmla="*/ 1305163 h 3437557"/>
              <a:gd name="connsiteX10" fmla="*/ 2802273 w 5349106"/>
              <a:gd name="connsiteY10" fmla="*/ 1029685 h 3437557"/>
              <a:gd name="connsiteX11" fmla="*/ 3343332 w 5349106"/>
              <a:gd name="connsiteY11" fmla="*/ 0 h 3437557"/>
              <a:gd name="connsiteX12" fmla="*/ 4247948 w 5349106"/>
              <a:gd name="connsiteY12" fmla="*/ 8440 h 3437557"/>
              <a:gd name="connsiteX13" fmla="*/ 3574472 w 5349106"/>
              <a:gd name="connsiteY13" fmla="*/ 636002 h 3437557"/>
              <a:gd name="connsiteX14" fmla="*/ 3394743 w 5349106"/>
              <a:gd name="connsiteY14" fmla="*/ 897290 h 3437557"/>
              <a:gd name="connsiteX15" fmla="*/ 3273377 w 5349106"/>
              <a:gd name="connsiteY15" fmla="*/ 1062029 h 3437557"/>
              <a:gd name="connsiteX16" fmla="*/ 3191217 w 5349106"/>
              <a:gd name="connsiteY16" fmla="*/ 1223209 h 3437557"/>
              <a:gd name="connsiteX17" fmla="*/ 3252354 w 5349106"/>
              <a:gd name="connsiteY17" fmla="*/ 1695874 h 3437557"/>
              <a:gd name="connsiteX18" fmla="*/ 3387437 w 5349106"/>
              <a:gd name="connsiteY18" fmla="*/ 2256983 h 3437557"/>
              <a:gd name="connsiteX19" fmla="*/ 3491345 w 5349106"/>
              <a:gd name="connsiteY19" fmla="*/ 2506365 h 3437557"/>
              <a:gd name="connsiteX20" fmla="*/ 4042064 w 5349106"/>
              <a:gd name="connsiteY20" fmla="*/ 2678420 h 3437557"/>
              <a:gd name="connsiteX21" fmla="*/ 4826456 w 5349106"/>
              <a:gd name="connsiteY21" fmla="*/ 2855306 h 3437557"/>
              <a:gd name="connsiteX22" fmla="*/ 5208744 w 5349106"/>
              <a:gd name="connsiteY22" fmla="*/ 3075448 h 3437557"/>
              <a:gd name="connsiteX23" fmla="*/ 5308604 w 5349106"/>
              <a:gd name="connsiteY23" fmla="*/ 3193922 h 3437557"/>
              <a:gd name="connsiteX24" fmla="*/ 5324832 w 5349106"/>
              <a:gd name="connsiteY24" fmla="*/ 3224085 h 3437557"/>
              <a:gd name="connsiteX25" fmla="*/ 4992879 w 5349106"/>
              <a:gd name="connsiteY25" fmla="*/ 3437557 h 3437557"/>
              <a:gd name="connsiteX26" fmla="*/ 4936465 w 5349106"/>
              <a:gd name="connsiteY26" fmla="*/ 3374676 h 3437557"/>
              <a:gd name="connsiteX27" fmla="*/ 4644253 w 5349106"/>
              <a:gd name="connsiteY27" fmla="*/ 3219471 h 3437557"/>
              <a:gd name="connsiteX28" fmla="*/ 3636818 w 5349106"/>
              <a:gd name="connsiteY28" fmla="*/ 2973956 h 3437557"/>
              <a:gd name="connsiteX29" fmla="*/ 3129226 w 5349106"/>
              <a:gd name="connsiteY29" fmla="*/ 2820945 h 3437557"/>
              <a:gd name="connsiteX30" fmla="*/ 2955851 w 5349106"/>
              <a:gd name="connsiteY30" fmla="*/ 2241519 h 3437557"/>
              <a:gd name="connsiteX31" fmla="*/ 2794671 w 5349106"/>
              <a:gd name="connsiteY31" fmla="*/ 1831924 h 3437557"/>
              <a:gd name="connsiteX32" fmla="*/ 2701637 w 5349106"/>
              <a:gd name="connsiteY32" fmla="*/ 1810174 h 3437557"/>
              <a:gd name="connsiteX33" fmla="*/ 2506334 w 5349106"/>
              <a:gd name="connsiteY33" fmla="*/ 1742369 h 3437557"/>
              <a:gd name="connsiteX34" fmla="*/ 2106502 w 5349106"/>
              <a:gd name="connsiteY34" fmla="*/ 1747286 h 3437557"/>
              <a:gd name="connsiteX35" fmla="*/ 1475509 w 5349106"/>
              <a:gd name="connsiteY35" fmla="*/ 1797678 h 3437557"/>
              <a:gd name="connsiteX36" fmla="*/ 906862 w 5349106"/>
              <a:gd name="connsiteY36" fmla="*/ 1866271 h 3437557"/>
              <a:gd name="connsiteX37" fmla="*/ 602673 w 5349106"/>
              <a:gd name="connsiteY37" fmla="*/ 2038774 h 3437557"/>
              <a:gd name="connsiteX38" fmla="*/ 405245 w 5349106"/>
              <a:gd name="connsiteY38" fmla="*/ 2350502 h 3437557"/>
              <a:gd name="connsiteX39" fmla="*/ 394854 w 5349106"/>
              <a:gd name="connsiteY39" fmla="*/ 2412847 h 3437557"/>
              <a:gd name="connsiteX40" fmla="*/ 0 w 5349106"/>
              <a:gd name="connsiteY40" fmla="*/ 2402455 h 3437557"/>
              <a:gd name="connsiteX0" fmla="*/ 0 w 5349106"/>
              <a:gd name="connsiteY0" fmla="*/ 2411432 h 3446534"/>
              <a:gd name="connsiteX1" fmla="*/ 41564 w 5349106"/>
              <a:gd name="connsiteY1" fmla="*/ 2141269 h 3446534"/>
              <a:gd name="connsiteX2" fmla="*/ 103909 w 5349106"/>
              <a:gd name="connsiteY2" fmla="*/ 1943842 h 3446534"/>
              <a:gd name="connsiteX3" fmla="*/ 290945 w 5349106"/>
              <a:gd name="connsiteY3" fmla="*/ 1777588 h 3446534"/>
              <a:gd name="connsiteX4" fmla="*/ 544469 w 5349106"/>
              <a:gd name="connsiteY4" fmla="*/ 1550007 h 3446534"/>
              <a:gd name="connsiteX5" fmla="*/ 898032 w 5349106"/>
              <a:gd name="connsiteY5" fmla="*/ 1473874 h 3446534"/>
              <a:gd name="connsiteX6" fmla="*/ 1267691 w 5349106"/>
              <a:gd name="connsiteY6" fmla="*/ 1447116 h 3446534"/>
              <a:gd name="connsiteX7" fmla="*/ 1708524 w 5349106"/>
              <a:gd name="connsiteY7" fmla="*/ 1404261 h 3446534"/>
              <a:gd name="connsiteX8" fmla="*/ 2130136 w 5349106"/>
              <a:gd name="connsiteY8" fmla="*/ 1361407 h 3446534"/>
              <a:gd name="connsiteX9" fmla="*/ 2415106 w 5349106"/>
              <a:gd name="connsiteY9" fmla="*/ 1314140 h 3446534"/>
              <a:gd name="connsiteX10" fmla="*/ 2802273 w 5349106"/>
              <a:gd name="connsiteY10" fmla="*/ 1038662 h 3446534"/>
              <a:gd name="connsiteX11" fmla="*/ 3343332 w 5349106"/>
              <a:gd name="connsiteY11" fmla="*/ 8977 h 3446534"/>
              <a:gd name="connsiteX12" fmla="*/ 4178280 w 5349106"/>
              <a:gd name="connsiteY12" fmla="*/ 0 h 3446534"/>
              <a:gd name="connsiteX13" fmla="*/ 3574472 w 5349106"/>
              <a:gd name="connsiteY13" fmla="*/ 644979 h 3446534"/>
              <a:gd name="connsiteX14" fmla="*/ 3394743 w 5349106"/>
              <a:gd name="connsiteY14" fmla="*/ 906267 h 3446534"/>
              <a:gd name="connsiteX15" fmla="*/ 3273377 w 5349106"/>
              <a:gd name="connsiteY15" fmla="*/ 1071006 h 3446534"/>
              <a:gd name="connsiteX16" fmla="*/ 3191217 w 5349106"/>
              <a:gd name="connsiteY16" fmla="*/ 1232186 h 3446534"/>
              <a:gd name="connsiteX17" fmla="*/ 3252354 w 5349106"/>
              <a:gd name="connsiteY17" fmla="*/ 1704851 h 3446534"/>
              <a:gd name="connsiteX18" fmla="*/ 3387437 w 5349106"/>
              <a:gd name="connsiteY18" fmla="*/ 2265960 h 3446534"/>
              <a:gd name="connsiteX19" fmla="*/ 3491345 w 5349106"/>
              <a:gd name="connsiteY19" fmla="*/ 2515342 h 3446534"/>
              <a:gd name="connsiteX20" fmla="*/ 4042064 w 5349106"/>
              <a:gd name="connsiteY20" fmla="*/ 2687397 h 3446534"/>
              <a:gd name="connsiteX21" fmla="*/ 4826456 w 5349106"/>
              <a:gd name="connsiteY21" fmla="*/ 2864283 h 3446534"/>
              <a:gd name="connsiteX22" fmla="*/ 5208744 w 5349106"/>
              <a:gd name="connsiteY22" fmla="*/ 3084425 h 3446534"/>
              <a:gd name="connsiteX23" fmla="*/ 5308604 w 5349106"/>
              <a:gd name="connsiteY23" fmla="*/ 3202899 h 3446534"/>
              <a:gd name="connsiteX24" fmla="*/ 5324832 w 5349106"/>
              <a:gd name="connsiteY24" fmla="*/ 3233062 h 3446534"/>
              <a:gd name="connsiteX25" fmla="*/ 4992879 w 5349106"/>
              <a:gd name="connsiteY25" fmla="*/ 3446534 h 3446534"/>
              <a:gd name="connsiteX26" fmla="*/ 4936465 w 5349106"/>
              <a:gd name="connsiteY26" fmla="*/ 3383653 h 3446534"/>
              <a:gd name="connsiteX27" fmla="*/ 4644253 w 5349106"/>
              <a:gd name="connsiteY27" fmla="*/ 3228448 h 3446534"/>
              <a:gd name="connsiteX28" fmla="*/ 3636818 w 5349106"/>
              <a:gd name="connsiteY28" fmla="*/ 2982933 h 3446534"/>
              <a:gd name="connsiteX29" fmla="*/ 3129226 w 5349106"/>
              <a:gd name="connsiteY29" fmla="*/ 2829922 h 3446534"/>
              <a:gd name="connsiteX30" fmla="*/ 2955851 w 5349106"/>
              <a:gd name="connsiteY30" fmla="*/ 2250496 h 3446534"/>
              <a:gd name="connsiteX31" fmla="*/ 2794671 w 5349106"/>
              <a:gd name="connsiteY31" fmla="*/ 1840901 h 3446534"/>
              <a:gd name="connsiteX32" fmla="*/ 2701637 w 5349106"/>
              <a:gd name="connsiteY32" fmla="*/ 1819151 h 3446534"/>
              <a:gd name="connsiteX33" fmla="*/ 2506334 w 5349106"/>
              <a:gd name="connsiteY33" fmla="*/ 1751346 h 3446534"/>
              <a:gd name="connsiteX34" fmla="*/ 2106502 w 5349106"/>
              <a:gd name="connsiteY34" fmla="*/ 1756263 h 3446534"/>
              <a:gd name="connsiteX35" fmla="*/ 1475509 w 5349106"/>
              <a:gd name="connsiteY35" fmla="*/ 1806655 h 3446534"/>
              <a:gd name="connsiteX36" fmla="*/ 906862 w 5349106"/>
              <a:gd name="connsiteY36" fmla="*/ 1875248 h 3446534"/>
              <a:gd name="connsiteX37" fmla="*/ 602673 w 5349106"/>
              <a:gd name="connsiteY37" fmla="*/ 2047751 h 3446534"/>
              <a:gd name="connsiteX38" fmla="*/ 405245 w 5349106"/>
              <a:gd name="connsiteY38" fmla="*/ 2359479 h 3446534"/>
              <a:gd name="connsiteX39" fmla="*/ 394854 w 5349106"/>
              <a:gd name="connsiteY39" fmla="*/ 2421824 h 3446534"/>
              <a:gd name="connsiteX40" fmla="*/ 0 w 5349106"/>
              <a:gd name="connsiteY40" fmla="*/ 2411432 h 3446534"/>
              <a:gd name="connsiteX0" fmla="*/ 0 w 5349106"/>
              <a:gd name="connsiteY0" fmla="*/ 2411432 h 3446534"/>
              <a:gd name="connsiteX1" fmla="*/ 41564 w 5349106"/>
              <a:gd name="connsiteY1" fmla="*/ 2141269 h 3446534"/>
              <a:gd name="connsiteX2" fmla="*/ 103909 w 5349106"/>
              <a:gd name="connsiteY2" fmla="*/ 1943842 h 3446534"/>
              <a:gd name="connsiteX3" fmla="*/ 290945 w 5349106"/>
              <a:gd name="connsiteY3" fmla="*/ 1777588 h 3446534"/>
              <a:gd name="connsiteX4" fmla="*/ 544469 w 5349106"/>
              <a:gd name="connsiteY4" fmla="*/ 1550007 h 3446534"/>
              <a:gd name="connsiteX5" fmla="*/ 898032 w 5349106"/>
              <a:gd name="connsiteY5" fmla="*/ 1473874 h 3446534"/>
              <a:gd name="connsiteX6" fmla="*/ 1267691 w 5349106"/>
              <a:gd name="connsiteY6" fmla="*/ 1447116 h 3446534"/>
              <a:gd name="connsiteX7" fmla="*/ 1708524 w 5349106"/>
              <a:gd name="connsiteY7" fmla="*/ 1404261 h 3446534"/>
              <a:gd name="connsiteX8" fmla="*/ 2130136 w 5349106"/>
              <a:gd name="connsiteY8" fmla="*/ 1361407 h 3446534"/>
              <a:gd name="connsiteX9" fmla="*/ 2415106 w 5349106"/>
              <a:gd name="connsiteY9" fmla="*/ 1314140 h 3446534"/>
              <a:gd name="connsiteX10" fmla="*/ 2802273 w 5349106"/>
              <a:gd name="connsiteY10" fmla="*/ 1038662 h 3446534"/>
              <a:gd name="connsiteX11" fmla="*/ 3386875 w 5349106"/>
              <a:gd name="connsiteY11" fmla="*/ 8977 h 3446534"/>
              <a:gd name="connsiteX12" fmla="*/ 4178280 w 5349106"/>
              <a:gd name="connsiteY12" fmla="*/ 0 h 3446534"/>
              <a:gd name="connsiteX13" fmla="*/ 3574472 w 5349106"/>
              <a:gd name="connsiteY13" fmla="*/ 644979 h 3446534"/>
              <a:gd name="connsiteX14" fmla="*/ 3394743 w 5349106"/>
              <a:gd name="connsiteY14" fmla="*/ 906267 h 3446534"/>
              <a:gd name="connsiteX15" fmla="*/ 3273377 w 5349106"/>
              <a:gd name="connsiteY15" fmla="*/ 1071006 h 3446534"/>
              <a:gd name="connsiteX16" fmla="*/ 3191217 w 5349106"/>
              <a:gd name="connsiteY16" fmla="*/ 1232186 h 3446534"/>
              <a:gd name="connsiteX17" fmla="*/ 3252354 w 5349106"/>
              <a:gd name="connsiteY17" fmla="*/ 1704851 h 3446534"/>
              <a:gd name="connsiteX18" fmla="*/ 3387437 w 5349106"/>
              <a:gd name="connsiteY18" fmla="*/ 2265960 h 3446534"/>
              <a:gd name="connsiteX19" fmla="*/ 3491345 w 5349106"/>
              <a:gd name="connsiteY19" fmla="*/ 2515342 h 3446534"/>
              <a:gd name="connsiteX20" fmla="*/ 4042064 w 5349106"/>
              <a:gd name="connsiteY20" fmla="*/ 2687397 h 3446534"/>
              <a:gd name="connsiteX21" fmla="*/ 4826456 w 5349106"/>
              <a:gd name="connsiteY21" fmla="*/ 2864283 h 3446534"/>
              <a:gd name="connsiteX22" fmla="*/ 5208744 w 5349106"/>
              <a:gd name="connsiteY22" fmla="*/ 3084425 h 3446534"/>
              <a:gd name="connsiteX23" fmla="*/ 5308604 w 5349106"/>
              <a:gd name="connsiteY23" fmla="*/ 3202899 h 3446534"/>
              <a:gd name="connsiteX24" fmla="*/ 5324832 w 5349106"/>
              <a:gd name="connsiteY24" fmla="*/ 3233062 h 3446534"/>
              <a:gd name="connsiteX25" fmla="*/ 4992879 w 5349106"/>
              <a:gd name="connsiteY25" fmla="*/ 3446534 h 3446534"/>
              <a:gd name="connsiteX26" fmla="*/ 4936465 w 5349106"/>
              <a:gd name="connsiteY26" fmla="*/ 3383653 h 3446534"/>
              <a:gd name="connsiteX27" fmla="*/ 4644253 w 5349106"/>
              <a:gd name="connsiteY27" fmla="*/ 3228448 h 3446534"/>
              <a:gd name="connsiteX28" fmla="*/ 3636818 w 5349106"/>
              <a:gd name="connsiteY28" fmla="*/ 2982933 h 3446534"/>
              <a:gd name="connsiteX29" fmla="*/ 3129226 w 5349106"/>
              <a:gd name="connsiteY29" fmla="*/ 2829922 h 3446534"/>
              <a:gd name="connsiteX30" fmla="*/ 2955851 w 5349106"/>
              <a:gd name="connsiteY30" fmla="*/ 2250496 h 3446534"/>
              <a:gd name="connsiteX31" fmla="*/ 2794671 w 5349106"/>
              <a:gd name="connsiteY31" fmla="*/ 1840901 h 3446534"/>
              <a:gd name="connsiteX32" fmla="*/ 2701637 w 5349106"/>
              <a:gd name="connsiteY32" fmla="*/ 1819151 h 3446534"/>
              <a:gd name="connsiteX33" fmla="*/ 2506334 w 5349106"/>
              <a:gd name="connsiteY33" fmla="*/ 1751346 h 3446534"/>
              <a:gd name="connsiteX34" fmla="*/ 2106502 w 5349106"/>
              <a:gd name="connsiteY34" fmla="*/ 1756263 h 3446534"/>
              <a:gd name="connsiteX35" fmla="*/ 1475509 w 5349106"/>
              <a:gd name="connsiteY35" fmla="*/ 1806655 h 3446534"/>
              <a:gd name="connsiteX36" fmla="*/ 906862 w 5349106"/>
              <a:gd name="connsiteY36" fmla="*/ 1875248 h 3446534"/>
              <a:gd name="connsiteX37" fmla="*/ 602673 w 5349106"/>
              <a:gd name="connsiteY37" fmla="*/ 2047751 h 3446534"/>
              <a:gd name="connsiteX38" fmla="*/ 405245 w 5349106"/>
              <a:gd name="connsiteY38" fmla="*/ 2359479 h 3446534"/>
              <a:gd name="connsiteX39" fmla="*/ 394854 w 5349106"/>
              <a:gd name="connsiteY39" fmla="*/ 2421824 h 3446534"/>
              <a:gd name="connsiteX40" fmla="*/ 0 w 5349106"/>
              <a:gd name="connsiteY40" fmla="*/ 2411432 h 3446534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898032 w 5349106"/>
              <a:gd name="connsiteY5" fmla="*/ 1482583 h 3455243"/>
              <a:gd name="connsiteX6" fmla="*/ 1267691 w 5349106"/>
              <a:gd name="connsiteY6" fmla="*/ 1455825 h 3455243"/>
              <a:gd name="connsiteX7" fmla="*/ 1708524 w 5349106"/>
              <a:gd name="connsiteY7" fmla="*/ 141297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27860 h 3455243"/>
              <a:gd name="connsiteX33" fmla="*/ 2506334 w 5349106"/>
              <a:gd name="connsiteY33" fmla="*/ 1760055 h 3455243"/>
              <a:gd name="connsiteX34" fmla="*/ 2106502 w 5349106"/>
              <a:gd name="connsiteY34" fmla="*/ 1764972 h 3455243"/>
              <a:gd name="connsiteX35" fmla="*/ 1475509 w 5349106"/>
              <a:gd name="connsiteY35" fmla="*/ 1815364 h 3455243"/>
              <a:gd name="connsiteX36" fmla="*/ 906862 w 5349106"/>
              <a:gd name="connsiteY36" fmla="*/ 1883957 h 3455243"/>
              <a:gd name="connsiteX37" fmla="*/ 602673 w 5349106"/>
              <a:gd name="connsiteY37" fmla="*/ 2056460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898032 w 5349106"/>
              <a:gd name="connsiteY5" fmla="*/ 1482583 h 3455243"/>
              <a:gd name="connsiteX6" fmla="*/ 1267691 w 5349106"/>
              <a:gd name="connsiteY6" fmla="*/ 1455825 h 3455243"/>
              <a:gd name="connsiteX7" fmla="*/ 1708524 w 5349106"/>
              <a:gd name="connsiteY7" fmla="*/ 141297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27860 h 3455243"/>
              <a:gd name="connsiteX33" fmla="*/ 2506334 w 5349106"/>
              <a:gd name="connsiteY33" fmla="*/ 1760055 h 3455243"/>
              <a:gd name="connsiteX34" fmla="*/ 2106502 w 5349106"/>
              <a:gd name="connsiteY34" fmla="*/ 1764972 h 3455243"/>
              <a:gd name="connsiteX35" fmla="*/ 1475509 w 5349106"/>
              <a:gd name="connsiteY35" fmla="*/ 1815364 h 3455243"/>
              <a:gd name="connsiteX36" fmla="*/ 906862 w 5349106"/>
              <a:gd name="connsiteY36" fmla="*/ 188395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898032 w 5349106"/>
              <a:gd name="connsiteY5" fmla="*/ 1482583 h 3455243"/>
              <a:gd name="connsiteX6" fmla="*/ 1267691 w 5349106"/>
              <a:gd name="connsiteY6" fmla="*/ 1455825 h 3455243"/>
              <a:gd name="connsiteX7" fmla="*/ 1708524 w 5349106"/>
              <a:gd name="connsiteY7" fmla="*/ 141297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27860 h 3455243"/>
              <a:gd name="connsiteX33" fmla="*/ 2506334 w 5349106"/>
              <a:gd name="connsiteY33" fmla="*/ 1760055 h 3455243"/>
              <a:gd name="connsiteX34" fmla="*/ 2106502 w 5349106"/>
              <a:gd name="connsiteY34" fmla="*/ 1764972 h 3455243"/>
              <a:gd name="connsiteX35" fmla="*/ 1475509 w 5349106"/>
              <a:gd name="connsiteY35" fmla="*/ 181536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898032 w 5349106"/>
              <a:gd name="connsiteY5" fmla="*/ 1482583 h 3455243"/>
              <a:gd name="connsiteX6" fmla="*/ 1267691 w 5349106"/>
              <a:gd name="connsiteY6" fmla="*/ 1455825 h 3455243"/>
              <a:gd name="connsiteX7" fmla="*/ 1708524 w 5349106"/>
              <a:gd name="connsiteY7" fmla="*/ 141297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27860 h 3455243"/>
              <a:gd name="connsiteX33" fmla="*/ 2506334 w 5349106"/>
              <a:gd name="connsiteY33" fmla="*/ 1760055 h 3455243"/>
              <a:gd name="connsiteX34" fmla="*/ 2106502 w 5349106"/>
              <a:gd name="connsiteY34" fmla="*/ 1764972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898032 w 5349106"/>
              <a:gd name="connsiteY5" fmla="*/ 1482583 h 3455243"/>
              <a:gd name="connsiteX6" fmla="*/ 1267691 w 5349106"/>
              <a:gd name="connsiteY6" fmla="*/ 1455825 h 3455243"/>
              <a:gd name="connsiteX7" fmla="*/ 1708524 w 5349106"/>
              <a:gd name="connsiteY7" fmla="*/ 141297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27860 h 3455243"/>
              <a:gd name="connsiteX33" fmla="*/ 2506334 w 5349106"/>
              <a:gd name="connsiteY33" fmla="*/ 1760055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898032 w 5349106"/>
              <a:gd name="connsiteY5" fmla="*/ 1482583 h 3455243"/>
              <a:gd name="connsiteX6" fmla="*/ 1267691 w 5349106"/>
              <a:gd name="connsiteY6" fmla="*/ 1455825 h 3455243"/>
              <a:gd name="connsiteX7" fmla="*/ 1708524 w 5349106"/>
              <a:gd name="connsiteY7" fmla="*/ 141297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27860 h 3455243"/>
              <a:gd name="connsiteX33" fmla="*/ 2506334 w 5349106"/>
              <a:gd name="connsiteY33" fmla="*/ 1838432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898032 w 5349106"/>
              <a:gd name="connsiteY5" fmla="*/ 1482583 h 3455243"/>
              <a:gd name="connsiteX6" fmla="*/ 1267691 w 5349106"/>
              <a:gd name="connsiteY6" fmla="*/ 1455825 h 3455243"/>
              <a:gd name="connsiteX7" fmla="*/ 1708524 w 5349106"/>
              <a:gd name="connsiteY7" fmla="*/ 141297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62694 h 3455243"/>
              <a:gd name="connsiteX33" fmla="*/ 2506334 w 5349106"/>
              <a:gd name="connsiteY33" fmla="*/ 1838432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915450 w 5349106"/>
              <a:gd name="connsiteY5" fmla="*/ 1526126 h 3455243"/>
              <a:gd name="connsiteX6" fmla="*/ 1267691 w 5349106"/>
              <a:gd name="connsiteY6" fmla="*/ 1455825 h 3455243"/>
              <a:gd name="connsiteX7" fmla="*/ 1708524 w 5349106"/>
              <a:gd name="connsiteY7" fmla="*/ 141297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62694 h 3455243"/>
              <a:gd name="connsiteX33" fmla="*/ 2506334 w 5349106"/>
              <a:gd name="connsiteY33" fmla="*/ 1838432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915450 w 5349106"/>
              <a:gd name="connsiteY5" fmla="*/ 1526126 h 3455243"/>
              <a:gd name="connsiteX6" fmla="*/ 1293817 w 5349106"/>
              <a:gd name="connsiteY6" fmla="*/ 1508076 h 3455243"/>
              <a:gd name="connsiteX7" fmla="*/ 1708524 w 5349106"/>
              <a:gd name="connsiteY7" fmla="*/ 141297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62694 h 3455243"/>
              <a:gd name="connsiteX33" fmla="*/ 2506334 w 5349106"/>
              <a:gd name="connsiteY33" fmla="*/ 1838432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915450 w 5349106"/>
              <a:gd name="connsiteY5" fmla="*/ 1526126 h 3455243"/>
              <a:gd name="connsiteX6" fmla="*/ 1293817 w 5349106"/>
              <a:gd name="connsiteY6" fmla="*/ 1508076 h 3455243"/>
              <a:gd name="connsiteX7" fmla="*/ 1734649 w 5349106"/>
              <a:gd name="connsiteY7" fmla="*/ 1473930 h 3455243"/>
              <a:gd name="connsiteX8" fmla="*/ 2130136 w 5349106"/>
              <a:gd name="connsiteY8" fmla="*/ 137011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62694 h 3455243"/>
              <a:gd name="connsiteX33" fmla="*/ 2506334 w 5349106"/>
              <a:gd name="connsiteY33" fmla="*/ 1838432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915450 w 5349106"/>
              <a:gd name="connsiteY5" fmla="*/ 1526126 h 3455243"/>
              <a:gd name="connsiteX6" fmla="*/ 1293817 w 5349106"/>
              <a:gd name="connsiteY6" fmla="*/ 1508076 h 3455243"/>
              <a:gd name="connsiteX7" fmla="*/ 1734649 w 5349106"/>
              <a:gd name="connsiteY7" fmla="*/ 1473930 h 3455243"/>
              <a:gd name="connsiteX8" fmla="*/ 2147553 w 5349106"/>
              <a:gd name="connsiteY8" fmla="*/ 1431076 h 3455243"/>
              <a:gd name="connsiteX9" fmla="*/ 2415106 w 5349106"/>
              <a:gd name="connsiteY9" fmla="*/ 132284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62694 h 3455243"/>
              <a:gd name="connsiteX33" fmla="*/ 2506334 w 5349106"/>
              <a:gd name="connsiteY33" fmla="*/ 1838432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915450 w 5349106"/>
              <a:gd name="connsiteY5" fmla="*/ 1526126 h 3455243"/>
              <a:gd name="connsiteX6" fmla="*/ 1293817 w 5349106"/>
              <a:gd name="connsiteY6" fmla="*/ 1508076 h 3455243"/>
              <a:gd name="connsiteX7" fmla="*/ 1734649 w 5349106"/>
              <a:gd name="connsiteY7" fmla="*/ 1473930 h 3455243"/>
              <a:gd name="connsiteX8" fmla="*/ 2147553 w 5349106"/>
              <a:gd name="connsiteY8" fmla="*/ 1431076 h 3455243"/>
              <a:gd name="connsiteX9" fmla="*/ 2441232 w 5349106"/>
              <a:gd name="connsiteY9" fmla="*/ 138380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4644253 w 5349106"/>
              <a:gd name="connsiteY27" fmla="*/ 3237157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62694 h 3455243"/>
              <a:gd name="connsiteX33" fmla="*/ 2506334 w 5349106"/>
              <a:gd name="connsiteY33" fmla="*/ 1838432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915450 w 5349106"/>
              <a:gd name="connsiteY5" fmla="*/ 1526126 h 3455243"/>
              <a:gd name="connsiteX6" fmla="*/ 1293817 w 5349106"/>
              <a:gd name="connsiteY6" fmla="*/ 1508076 h 3455243"/>
              <a:gd name="connsiteX7" fmla="*/ 1734649 w 5349106"/>
              <a:gd name="connsiteY7" fmla="*/ 1473930 h 3455243"/>
              <a:gd name="connsiteX8" fmla="*/ 2147553 w 5349106"/>
              <a:gd name="connsiteY8" fmla="*/ 1431076 h 3455243"/>
              <a:gd name="connsiteX9" fmla="*/ 2441232 w 5349106"/>
              <a:gd name="connsiteY9" fmla="*/ 138380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4826456 w 5349106"/>
              <a:gd name="connsiteY21" fmla="*/ 2872992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3244078 w 5349106"/>
              <a:gd name="connsiteY27" fmla="*/ 2675182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62694 h 3455243"/>
              <a:gd name="connsiteX33" fmla="*/ 2506334 w 5349106"/>
              <a:gd name="connsiteY33" fmla="*/ 1838432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915450 w 5349106"/>
              <a:gd name="connsiteY5" fmla="*/ 1526126 h 3455243"/>
              <a:gd name="connsiteX6" fmla="*/ 1293817 w 5349106"/>
              <a:gd name="connsiteY6" fmla="*/ 1508076 h 3455243"/>
              <a:gd name="connsiteX7" fmla="*/ 1734649 w 5349106"/>
              <a:gd name="connsiteY7" fmla="*/ 1473930 h 3455243"/>
              <a:gd name="connsiteX8" fmla="*/ 2147553 w 5349106"/>
              <a:gd name="connsiteY8" fmla="*/ 1431076 h 3455243"/>
              <a:gd name="connsiteX9" fmla="*/ 2441232 w 5349106"/>
              <a:gd name="connsiteY9" fmla="*/ 138380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3521531 w 5349106"/>
              <a:gd name="connsiteY21" fmla="*/ 2711067 h 3455243"/>
              <a:gd name="connsiteX22" fmla="*/ 5208744 w 5349106"/>
              <a:gd name="connsiteY22" fmla="*/ 3093134 h 3455243"/>
              <a:gd name="connsiteX23" fmla="*/ 5308604 w 5349106"/>
              <a:gd name="connsiteY23" fmla="*/ 3211608 h 3455243"/>
              <a:gd name="connsiteX24" fmla="*/ 5324832 w 5349106"/>
              <a:gd name="connsiteY24" fmla="*/ 3241771 h 3455243"/>
              <a:gd name="connsiteX25" fmla="*/ 4992879 w 5349106"/>
              <a:gd name="connsiteY25" fmla="*/ 3455243 h 3455243"/>
              <a:gd name="connsiteX26" fmla="*/ 4936465 w 5349106"/>
              <a:gd name="connsiteY26" fmla="*/ 3392362 h 3455243"/>
              <a:gd name="connsiteX27" fmla="*/ 3244078 w 5349106"/>
              <a:gd name="connsiteY27" fmla="*/ 2675182 h 3455243"/>
              <a:gd name="connsiteX28" fmla="*/ 3636818 w 5349106"/>
              <a:gd name="connsiteY28" fmla="*/ 2991642 h 3455243"/>
              <a:gd name="connsiteX29" fmla="*/ 3129226 w 5349106"/>
              <a:gd name="connsiteY29" fmla="*/ 2838631 h 3455243"/>
              <a:gd name="connsiteX30" fmla="*/ 2955851 w 5349106"/>
              <a:gd name="connsiteY30" fmla="*/ 2259205 h 3455243"/>
              <a:gd name="connsiteX31" fmla="*/ 2794671 w 5349106"/>
              <a:gd name="connsiteY31" fmla="*/ 1849610 h 3455243"/>
              <a:gd name="connsiteX32" fmla="*/ 2701637 w 5349106"/>
              <a:gd name="connsiteY32" fmla="*/ 1862694 h 3455243"/>
              <a:gd name="connsiteX33" fmla="*/ 2506334 w 5349106"/>
              <a:gd name="connsiteY33" fmla="*/ 1838432 h 3455243"/>
              <a:gd name="connsiteX34" fmla="*/ 2132628 w 5349106"/>
              <a:gd name="connsiteY34" fmla="*/ 1860766 h 3455243"/>
              <a:gd name="connsiteX35" fmla="*/ 1492927 w 5349106"/>
              <a:gd name="connsiteY35" fmla="*/ 1876324 h 3455243"/>
              <a:gd name="connsiteX36" fmla="*/ 932987 w 5349106"/>
              <a:gd name="connsiteY36" fmla="*/ 1944917 h 3455243"/>
              <a:gd name="connsiteX37" fmla="*/ 628798 w 5349106"/>
              <a:gd name="connsiteY37" fmla="*/ 2100003 h 3455243"/>
              <a:gd name="connsiteX38" fmla="*/ 405245 w 5349106"/>
              <a:gd name="connsiteY38" fmla="*/ 2368188 h 3455243"/>
              <a:gd name="connsiteX39" fmla="*/ 394854 w 5349106"/>
              <a:gd name="connsiteY39" fmla="*/ 2430533 h 3455243"/>
              <a:gd name="connsiteX40" fmla="*/ 0 w 5349106"/>
              <a:gd name="connsiteY40" fmla="*/ 2420141 h 3455243"/>
              <a:gd name="connsiteX0" fmla="*/ 0 w 5349106"/>
              <a:gd name="connsiteY0" fmla="*/ 2420141 h 3455243"/>
              <a:gd name="connsiteX1" fmla="*/ 41564 w 5349106"/>
              <a:gd name="connsiteY1" fmla="*/ 2149978 h 3455243"/>
              <a:gd name="connsiteX2" fmla="*/ 103909 w 5349106"/>
              <a:gd name="connsiteY2" fmla="*/ 1952551 h 3455243"/>
              <a:gd name="connsiteX3" fmla="*/ 290945 w 5349106"/>
              <a:gd name="connsiteY3" fmla="*/ 1786297 h 3455243"/>
              <a:gd name="connsiteX4" fmla="*/ 544469 w 5349106"/>
              <a:gd name="connsiteY4" fmla="*/ 1558716 h 3455243"/>
              <a:gd name="connsiteX5" fmla="*/ 915450 w 5349106"/>
              <a:gd name="connsiteY5" fmla="*/ 1526126 h 3455243"/>
              <a:gd name="connsiteX6" fmla="*/ 1293817 w 5349106"/>
              <a:gd name="connsiteY6" fmla="*/ 1508076 h 3455243"/>
              <a:gd name="connsiteX7" fmla="*/ 1734649 w 5349106"/>
              <a:gd name="connsiteY7" fmla="*/ 1473930 h 3455243"/>
              <a:gd name="connsiteX8" fmla="*/ 2147553 w 5349106"/>
              <a:gd name="connsiteY8" fmla="*/ 1431076 h 3455243"/>
              <a:gd name="connsiteX9" fmla="*/ 2441232 w 5349106"/>
              <a:gd name="connsiteY9" fmla="*/ 1383809 h 3455243"/>
              <a:gd name="connsiteX10" fmla="*/ 2802273 w 5349106"/>
              <a:gd name="connsiteY10" fmla="*/ 1047371 h 3455243"/>
              <a:gd name="connsiteX11" fmla="*/ 3386875 w 5349106"/>
              <a:gd name="connsiteY11" fmla="*/ 17686 h 3455243"/>
              <a:gd name="connsiteX12" fmla="*/ 4152154 w 5349106"/>
              <a:gd name="connsiteY12" fmla="*/ 0 h 3455243"/>
              <a:gd name="connsiteX13" fmla="*/ 3574472 w 5349106"/>
              <a:gd name="connsiteY13" fmla="*/ 653688 h 3455243"/>
              <a:gd name="connsiteX14" fmla="*/ 3394743 w 5349106"/>
              <a:gd name="connsiteY14" fmla="*/ 914976 h 3455243"/>
              <a:gd name="connsiteX15" fmla="*/ 3273377 w 5349106"/>
              <a:gd name="connsiteY15" fmla="*/ 1079715 h 3455243"/>
              <a:gd name="connsiteX16" fmla="*/ 3191217 w 5349106"/>
              <a:gd name="connsiteY16" fmla="*/ 1240895 h 3455243"/>
              <a:gd name="connsiteX17" fmla="*/ 3252354 w 5349106"/>
              <a:gd name="connsiteY17" fmla="*/ 1713560 h 3455243"/>
              <a:gd name="connsiteX18" fmla="*/ 3387437 w 5349106"/>
              <a:gd name="connsiteY18" fmla="*/ 2274669 h 3455243"/>
              <a:gd name="connsiteX19" fmla="*/ 3491345 w 5349106"/>
              <a:gd name="connsiteY19" fmla="*/ 2524051 h 3455243"/>
              <a:gd name="connsiteX20" fmla="*/ 4042064 w 5349106"/>
              <a:gd name="connsiteY20" fmla="*/ 2696106 h 3455243"/>
              <a:gd name="connsiteX21" fmla="*/ 3521531 w 5349106"/>
              <a:gd name="connsiteY21" fmla="*/ 2711067 h 3455243"/>
              <a:gd name="connsiteX22" fmla="*/ 5308604 w 5349106"/>
              <a:gd name="connsiteY22" fmla="*/ 3211608 h 3455243"/>
              <a:gd name="connsiteX23" fmla="*/ 5324832 w 5349106"/>
              <a:gd name="connsiteY23" fmla="*/ 3241771 h 3455243"/>
              <a:gd name="connsiteX24" fmla="*/ 4992879 w 5349106"/>
              <a:gd name="connsiteY24" fmla="*/ 3455243 h 3455243"/>
              <a:gd name="connsiteX25" fmla="*/ 4936465 w 5349106"/>
              <a:gd name="connsiteY25" fmla="*/ 3392362 h 3455243"/>
              <a:gd name="connsiteX26" fmla="*/ 3244078 w 5349106"/>
              <a:gd name="connsiteY26" fmla="*/ 2675182 h 3455243"/>
              <a:gd name="connsiteX27" fmla="*/ 3636818 w 5349106"/>
              <a:gd name="connsiteY27" fmla="*/ 2991642 h 3455243"/>
              <a:gd name="connsiteX28" fmla="*/ 3129226 w 5349106"/>
              <a:gd name="connsiteY28" fmla="*/ 2838631 h 3455243"/>
              <a:gd name="connsiteX29" fmla="*/ 2955851 w 5349106"/>
              <a:gd name="connsiteY29" fmla="*/ 2259205 h 3455243"/>
              <a:gd name="connsiteX30" fmla="*/ 2794671 w 5349106"/>
              <a:gd name="connsiteY30" fmla="*/ 1849610 h 3455243"/>
              <a:gd name="connsiteX31" fmla="*/ 2701637 w 5349106"/>
              <a:gd name="connsiteY31" fmla="*/ 1862694 h 3455243"/>
              <a:gd name="connsiteX32" fmla="*/ 2506334 w 5349106"/>
              <a:gd name="connsiteY32" fmla="*/ 1838432 h 3455243"/>
              <a:gd name="connsiteX33" fmla="*/ 2132628 w 5349106"/>
              <a:gd name="connsiteY33" fmla="*/ 1860766 h 3455243"/>
              <a:gd name="connsiteX34" fmla="*/ 1492927 w 5349106"/>
              <a:gd name="connsiteY34" fmla="*/ 1876324 h 3455243"/>
              <a:gd name="connsiteX35" fmla="*/ 932987 w 5349106"/>
              <a:gd name="connsiteY35" fmla="*/ 1944917 h 3455243"/>
              <a:gd name="connsiteX36" fmla="*/ 628798 w 5349106"/>
              <a:gd name="connsiteY36" fmla="*/ 2100003 h 3455243"/>
              <a:gd name="connsiteX37" fmla="*/ 405245 w 5349106"/>
              <a:gd name="connsiteY37" fmla="*/ 2368188 h 3455243"/>
              <a:gd name="connsiteX38" fmla="*/ 394854 w 5349106"/>
              <a:gd name="connsiteY38" fmla="*/ 2430533 h 3455243"/>
              <a:gd name="connsiteX39" fmla="*/ 0 w 5349106"/>
              <a:gd name="connsiteY39" fmla="*/ 2420141 h 3455243"/>
              <a:gd name="connsiteX0" fmla="*/ 0 w 5375928"/>
              <a:gd name="connsiteY0" fmla="*/ 2420141 h 3455243"/>
              <a:gd name="connsiteX1" fmla="*/ 41564 w 5375928"/>
              <a:gd name="connsiteY1" fmla="*/ 2149978 h 3455243"/>
              <a:gd name="connsiteX2" fmla="*/ 103909 w 5375928"/>
              <a:gd name="connsiteY2" fmla="*/ 1952551 h 3455243"/>
              <a:gd name="connsiteX3" fmla="*/ 290945 w 5375928"/>
              <a:gd name="connsiteY3" fmla="*/ 1786297 h 3455243"/>
              <a:gd name="connsiteX4" fmla="*/ 544469 w 5375928"/>
              <a:gd name="connsiteY4" fmla="*/ 1558716 h 3455243"/>
              <a:gd name="connsiteX5" fmla="*/ 915450 w 5375928"/>
              <a:gd name="connsiteY5" fmla="*/ 1526126 h 3455243"/>
              <a:gd name="connsiteX6" fmla="*/ 1293817 w 5375928"/>
              <a:gd name="connsiteY6" fmla="*/ 1508076 h 3455243"/>
              <a:gd name="connsiteX7" fmla="*/ 1734649 w 5375928"/>
              <a:gd name="connsiteY7" fmla="*/ 1473930 h 3455243"/>
              <a:gd name="connsiteX8" fmla="*/ 2147553 w 5375928"/>
              <a:gd name="connsiteY8" fmla="*/ 1431076 h 3455243"/>
              <a:gd name="connsiteX9" fmla="*/ 2441232 w 5375928"/>
              <a:gd name="connsiteY9" fmla="*/ 1383809 h 3455243"/>
              <a:gd name="connsiteX10" fmla="*/ 2802273 w 5375928"/>
              <a:gd name="connsiteY10" fmla="*/ 1047371 h 3455243"/>
              <a:gd name="connsiteX11" fmla="*/ 3386875 w 5375928"/>
              <a:gd name="connsiteY11" fmla="*/ 17686 h 3455243"/>
              <a:gd name="connsiteX12" fmla="*/ 4152154 w 5375928"/>
              <a:gd name="connsiteY12" fmla="*/ 0 h 3455243"/>
              <a:gd name="connsiteX13" fmla="*/ 3574472 w 5375928"/>
              <a:gd name="connsiteY13" fmla="*/ 653688 h 3455243"/>
              <a:gd name="connsiteX14" fmla="*/ 3394743 w 5375928"/>
              <a:gd name="connsiteY14" fmla="*/ 914976 h 3455243"/>
              <a:gd name="connsiteX15" fmla="*/ 3273377 w 5375928"/>
              <a:gd name="connsiteY15" fmla="*/ 1079715 h 3455243"/>
              <a:gd name="connsiteX16" fmla="*/ 3191217 w 5375928"/>
              <a:gd name="connsiteY16" fmla="*/ 1240895 h 3455243"/>
              <a:gd name="connsiteX17" fmla="*/ 3252354 w 5375928"/>
              <a:gd name="connsiteY17" fmla="*/ 1713560 h 3455243"/>
              <a:gd name="connsiteX18" fmla="*/ 3387437 w 5375928"/>
              <a:gd name="connsiteY18" fmla="*/ 2274669 h 3455243"/>
              <a:gd name="connsiteX19" fmla="*/ 3491345 w 5375928"/>
              <a:gd name="connsiteY19" fmla="*/ 2524051 h 3455243"/>
              <a:gd name="connsiteX20" fmla="*/ 4042064 w 5375928"/>
              <a:gd name="connsiteY20" fmla="*/ 2696106 h 3455243"/>
              <a:gd name="connsiteX21" fmla="*/ 3521531 w 5375928"/>
              <a:gd name="connsiteY21" fmla="*/ 2711067 h 3455243"/>
              <a:gd name="connsiteX22" fmla="*/ 5308604 w 5375928"/>
              <a:gd name="connsiteY22" fmla="*/ 3211608 h 3455243"/>
              <a:gd name="connsiteX23" fmla="*/ 4992879 w 5375928"/>
              <a:gd name="connsiteY23" fmla="*/ 3455243 h 3455243"/>
              <a:gd name="connsiteX24" fmla="*/ 4936465 w 5375928"/>
              <a:gd name="connsiteY24" fmla="*/ 3392362 h 3455243"/>
              <a:gd name="connsiteX25" fmla="*/ 3244078 w 5375928"/>
              <a:gd name="connsiteY25" fmla="*/ 2675182 h 3455243"/>
              <a:gd name="connsiteX26" fmla="*/ 3636818 w 5375928"/>
              <a:gd name="connsiteY26" fmla="*/ 2991642 h 3455243"/>
              <a:gd name="connsiteX27" fmla="*/ 3129226 w 5375928"/>
              <a:gd name="connsiteY27" fmla="*/ 2838631 h 3455243"/>
              <a:gd name="connsiteX28" fmla="*/ 2955851 w 5375928"/>
              <a:gd name="connsiteY28" fmla="*/ 2259205 h 3455243"/>
              <a:gd name="connsiteX29" fmla="*/ 2794671 w 5375928"/>
              <a:gd name="connsiteY29" fmla="*/ 1849610 h 3455243"/>
              <a:gd name="connsiteX30" fmla="*/ 2701637 w 5375928"/>
              <a:gd name="connsiteY30" fmla="*/ 1862694 h 3455243"/>
              <a:gd name="connsiteX31" fmla="*/ 2506334 w 5375928"/>
              <a:gd name="connsiteY31" fmla="*/ 1838432 h 3455243"/>
              <a:gd name="connsiteX32" fmla="*/ 2132628 w 5375928"/>
              <a:gd name="connsiteY32" fmla="*/ 1860766 h 3455243"/>
              <a:gd name="connsiteX33" fmla="*/ 1492927 w 5375928"/>
              <a:gd name="connsiteY33" fmla="*/ 1876324 h 3455243"/>
              <a:gd name="connsiteX34" fmla="*/ 932987 w 5375928"/>
              <a:gd name="connsiteY34" fmla="*/ 1944917 h 3455243"/>
              <a:gd name="connsiteX35" fmla="*/ 628798 w 5375928"/>
              <a:gd name="connsiteY35" fmla="*/ 2100003 h 3455243"/>
              <a:gd name="connsiteX36" fmla="*/ 405245 w 5375928"/>
              <a:gd name="connsiteY36" fmla="*/ 2368188 h 3455243"/>
              <a:gd name="connsiteX37" fmla="*/ 394854 w 5375928"/>
              <a:gd name="connsiteY37" fmla="*/ 2430533 h 3455243"/>
              <a:gd name="connsiteX38" fmla="*/ 0 w 5375928"/>
              <a:gd name="connsiteY38" fmla="*/ 2420141 h 3455243"/>
              <a:gd name="connsiteX0" fmla="*/ 0 w 4992879"/>
              <a:gd name="connsiteY0" fmla="*/ 2420141 h 3455243"/>
              <a:gd name="connsiteX1" fmla="*/ 41564 w 4992879"/>
              <a:gd name="connsiteY1" fmla="*/ 2149978 h 3455243"/>
              <a:gd name="connsiteX2" fmla="*/ 103909 w 4992879"/>
              <a:gd name="connsiteY2" fmla="*/ 1952551 h 3455243"/>
              <a:gd name="connsiteX3" fmla="*/ 290945 w 4992879"/>
              <a:gd name="connsiteY3" fmla="*/ 1786297 h 3455243"/>
              <a:gd name="connsiteX4" fmla="*/ 544469 w 4992879"/>
              <a:gd name="connsiteY4" fmla="*/ 1558716 h 3455243"/>
              <a:gd name="connsiteX5" fmla="*/ 915450 w 4992879"/>
              <a:gd name="connsiteY5" fmla="*/ 1526126 h 3455243"/>
              <a:gd name="connsiteX6" fmla="*/ 1293817 w 4992879"/>
              <a:gd name="connsiteY6" fmla="*/ 1508076 h 3455243"/>
              <a:gd name="connsiteX7" fmla="*/ 1734649 w 4992879"/>
              <a:gd name="connsiteY7" fmla="*/ 1473930 h 3455243"/>
              <a:gd name="connsiteX8" fmla="*/ 2147553 w 4992879"/>
              <a:gd name="connsiteY8" fmla="*/ 1431076 h 3455243"/>
              <a:gd name="connsiteX9" fmla="*/ 2441232 w 4992879"/>
              <a:gd name="connsiteY9" fmla="*/ 1383809 h 3455243"/>
              <a:gd name="connsiteX10" fmla="*/ 2802273 w 4992879"/>
              <a:gd name="connsiteY10" fmla="*/ 1047371 h 3455243"/>
              <a:gd name="connsiteX11" fmla="*/ 3386875 w 4992879"/>
              <a:gd name="connsiteY11" fmla="*/ 17686 h 3455243"/>
              <a:gd name="connsiteX12" fmla="*/ 4152154 w 4992879"/>
              <a:gd name="connsiteY12" fmla="*/ 0 h 3455243"/>
              <a:gd name="connsiteX13" fmla="*/ 3574472 w 4992879"/>
              <a:gd name="connsiteY13" fmla="*/ 653688 h 3455243"/>
              <a:gd name="connsiteX14" fmla="*/ 3394743 w 4992879"/>
              <a:gd name="connsiteY14" fmla="*/ 914976 h 3455243"/>
              <a:gd name="connsiteX15" fmla="*/ 3273377 w 4992879"/>
              <a:gd name="connsiteY15" fmla="*/ 1079715 h 3455243"/>
              <a:gd name="connsiteX16" fmla="*/ 3191217 w 4992879"/>
              <a:gd name="connsiteY16" fmla="*/ 1240895 h 3455243"/>
              <a:gd name="connsiteX17" fmla="*/ 3252354 w 4992879"/>
              <a:gd name="connsiteY17" fmla="*/ 1713560 h 3455243"/>
              <a:gd name="connsiteX18" fmla="*/ 3387437 w 4992879"/>
              <a:gd name="connsiteY18" fmla="*/ 2274669 h 3455243"/>
              <a:gd name="connsiteX19" fmla="*/ 3491345 w 4992879"/>
              <a:gd name="connsiteY19" fmla="*/ 2524051 h 3455243"/>
              <a:gd name="connsiteX20" fmla="*/ 4042064 w 4992879"/>
              <a:gd name="connsiteY20" fmla="*/ 2696106 h 3455243"/>
              <a:gd name="connsiteX21" fmla="*/ 3521531 w 4992879"/>
              <a:gd name="connsiteY21" fmla="*/ 2711067 h 3455243"/>
              <a:gd name="connsiteX22" fmla="*/ 4992879 w 4992879"/>
              <a:gd name="connsiteY22" fmla="*/ 3455243 h 3455243"/>
              <a:gd name="connsiteX23" fmla="*/ 4936465 w 4992879"/>
              <a:gd name="connsiteY23" fmla="*/ 3392362 h 3455243"/>
              <a:gd name="connsiteX24" fmla="*/ 3244078 w 4992879"/>
              <a:gd name="connsiteY24" fmla="*/ 2675182 h 3455243"/>
              <a:gd name="connsiteX25" fmla="*/ 3636818 w 4992879"/>
              <a:gd name="connsiteY25" fmla="*/ 2991642 h 3455243"/>
              <a:gd name="connsiteX26" fmla="*/ 3129226 w 4992879"/>
              <a:gd name="connsiteY26" fmla="*/ 2838631 h 3455243"/>
              <a:gd name="connsiteX27" fmla="*/ 2955851 w 4992879"/>
              <a:gd name="connsiteY27" fmla="*/ 2259205 h 3455243"/>
              <a:gd name="connsiteX28" fmla="*/ 2794671 w 4992879"/>
              <a:gd name="connsiteY28" fmla="*/ 1849610 h 3455243"/>
              <a:gd name="connsiteX29" fmla="*/ 2701637 w 4992879"/>
              <a:gd name="connsiteY29" fmla="*/ 1862694 h 3455243"/>
              <a:gd name="connsiteX30" fmla="*/ 2506334 w 4992879"/>
              <a:gd name="connsiteY30" fmla="*/ 1838432 h 3455243"/>
              <a:gd name="connsiteX31" fmla="*/ 2132628 w 4992879"/>
              <a:gd name="connsiteY31" fmla="*/ 1860766 h 3455243"/>
              <a:gd name="connsiteX32" fmla="*/ 1492927 w 4992879"/>
              <a:gd name="connsiteY32" fmla="*/ 1876324 h 3455243"/>
              <a:gd name="connsiteX33" fmla="*/ 932987 w 4992879"/>
              <a:gd name="connsiteY33" fmla="*/ 1944917 h 3455243"/>
              <a:gd name="connsiteX34" fmla="*/ 628798 w 4992879"/>
              <a:gd name="connsiteY34" fmla="*/ 2100003 h 3455243"/>
              <a:gd name="connsiteX35" fmla="*/ 405245 w 4992879"/>
              <a:gd name="connsiteY35" fmla="*/ 2368188 h 3455243"/>
              <a:gd name="connsiteX36" fmla="*/ 394854 w 4992879"/>
              <a:gd name="connsiteY36" fmla="*/ 2430533 h 3455243"/>
              <a:gd name="connsiteX37" fmla="*/ 0 w 4992879"/>
              <a:gd name="connsiteY37" fmla="*/ 2420141 h 3455243"/>
              <a:gd name="connsiteX0" fmla="*/ 0 w 4992879"/>
              <a:gd name="connsiteY0" fmla="*/ 2420141 h 3455243"/>
              <a:gd name="connsiteX1" fmla="*/ 41564 w 4992879"/>
              <a:gd name="connsiteY1" fmla="*/ 2149978 h 3455243"/>
              <a:gd name="connsiteX2" fmla="*/ 103909 w 4992879"/>
              <a:gd name="connsiteY2" fmla="*/ 1952551 h 3455243"/>
              <a:gd name="connsiteX3" fmla="*/ 290945 w 4992879"/>
              <a:gd name="connsiteY3" fmla="*/ 1786297 h 3455243"/>
              <a:gd name="connsiteX4" fmla="*/ 544469 w 4992879"/>
              <a:gd name="connsiteY4" fmla="*/ 1558716 h 3455243"/>
              <a:gd name="connsiteX5" fmla="*/ 915450 w 4992879"/>
              <a:gd name="connsiteY5" fmla="*/ 1526126 h 3455243"/>
              <a:gd name="connsiteX6" fmla="*/ 1293817 w 4992879"/>
              <a:gd name="connsiteY6" fmla="*/ 1508076 h 3455243"/>
              <a:gd name="connsiteX7" fmla="*/ 1734649 w 4992879"/>
              <a:gd name="connsiteY7" fmla="*/ 1473930 h 3455243"/>
              <a:gd name="connsiteX8" fmla="*/ 2147553 w 4992879"/>
              <a:gd name="connsiteY8" fmla="*/ 1431076 h 3455243"/>
              <a:gd name="connsiteX9" fmla="*/ 2441232 w 4992879"/>
              <a:gd name="connsiteY9" fmla="*/ 1383809 h 3455243"/>
              <a:gd name="connsiteX10" fmla="*/ 2802273 w 4992879"/>
              <a:gd name="connsiteY10" fmla="*/ 1047371 h 3455243"/>
              <a:gd name="connsiteX11" fmla="*/ 3386875 w 4992879"/>
              <a:gd name="connsiteY11" fmla="*/ 17686 h 3455243"/>
              <a:gd name="connsiteX12" fmla="*/ 4152154 w 4992879"/>
              <a:gd name="connsiteY12" fmla="*/ 0 h 3455243"/>
              <a:gd name="connsiteX13" fmla="*/ 3574472 w 4992879"/>
              <a:gd name="connsiteY13" fmla="*/ 653688 h 3455243"/>
              <a:gd name="connsiteX14" fmla="*/ 3394743 w 4992879"/>
              <a:gd name="connsiteY14" fmla="*/ 914976 h 3455243"/>
              <a:gd name="connsiteX15" fmla="*/ 3273377 w 4992879"/>
              <a:gd name="connsiteY15" fmla="*/ 1079715 h 3455243"/>
              <a:gd name="connsiteX16" fmla="*/ 3191217 w 4992879"/>
              <a:gd name="connsiteY16" fmla="*/ 1240895 h 3455243"/>
              <a:gd name="connsiteX17" fmla="*/ 3252354 w 4992879"/>
              <a:gd name="connsiteY17" fmla="*/ 1713560 h 3455243"/>
              <a:gd name="connsiteX18" fmla="*/ 3387437 w 4992879"/>
              <a:gd name="connsiteY18" fmla="*/ 2274669 h 3455243"/>
              <a:gd name="connsiteX19" fmla="*/ 3491345 w 4992879"/>
              <a:gd name="connsiteY19" fmla="*/ 2524051 h 3455243"/>
              <a:gd name="connsiteX20" fmla="*/ 4042064 w 4992879"/>
              <a:gd name="connsiteY20" fmla="*/ 2696106 h 3455243"/>
              <a:gd name="connsiteX21" fmla="*/ 3521531 w 4992879"/>
              <a:gd name="connsiteY21" fmla="*/ 2711067 h 3455243"/>
              <a:gd name="connsiteX22" fmla="*/ 4992879 w 4992879"/>
              <a:gd name="connsiteY22" fmla="*/ 3455243 h 3455243"/>
              <a:gd name="connsiteX23" fmla="*/ 3244078 w 4992879"/>
              <a:gd name="connsiteY23" fmla="*/ 2675182 h 3455243"/>
              <a:gd name="connsiteX24" fmla="*/ 3636818 w 4992879"/>
              <a:gd name="connsiteY24" fmla="*/ 2991642 h 3455243"/>
              <a:gd name="connsiteX25" fmla="*/ 3129226 w 4992879"/>
              <a:gd name="connsiteY25" fmla="*/ 2838631 h 3455243"/>
              <a:gd name="connsiteX26" fmla="*/ 2955851 w 4992879"/>
              <a:gd name="connsiteY26" fmla="*/ 2259205 h 3455243"/>
              <a:gd name="connsiteX27" fmla="*/ 2794671 w 4992879"/>
              <a:gd name="connsiteY27" fmla="*/ 1849610 h 3455243"/>
              <a:gd name="connsiteX28" fmla="*/ 2701637 w 4992879"/>
              <a:gd name="connsiteY28" fmla="*/ 1862694 h 3455243"/>
              <a:gd name="connsiteX29" fmla="*/ 2506334 w 4992879"/>
              <a:gd name="connsiteY29" fmla="*/ 1838432 h 3455243"/>
              <a:gd name="connsiteX30" fmla="*/ 2132628 w 4992879"/>
              <a:gd name="connsiteY30" fmla="*/ 1860766 h 3455243"/>
              <a:gd name="connsiteX31" fmla="*/ 1492927 w 4992879"/>
              <a:gd name="connsiteY31" fmla="*/ 1876324 h 3455243"/>
              <a:gd name="connsiteX32" fmla="*/ 932987 w 4992879"/>
              <a:gd name="connsiteY32" fmla="*/ 1944917 h 3455243"/>
              <a:gd name="connsiteX33" fmla="*/ 628798 w 4992879"/>
              <a:gd name="connsiteY33" fmla="*/ 2100003 h 3455243"/>
              <a:gd name="connsiteX34" fmla="*/ 405245 w 4992879"/>
              <a:gd name="connsiteY34" fmla="*/ 2368188 h 3455243"/>
              <a:gd name="connsiteX35" fmla="*/ 394854 w 4992879"/>
              <a:gd name="connsiteY35" fmla="*/ 2430533 h 3455243"/>
              <a:gd name="connsiteX36" fmla="*/ 0 w 4992879"/>
              <a:gd name="connsiteY36" fmla="*/ 2420141 h 3455243"/>
              <a:gd name="connsiteX0" fmla="*/ 0 w 4152154"/>
              <a:gd name="connsiteY0" fmla="*/ 2420141 h 2991642"/>
              <a:gd name="connsiteX1" fmla="*/ 41564 w 4152154"/>
              <a:gd name="connsiteY1" fmla="*/ 2149978 h 2991642"/>
              <a:gd name="connsiteX2" fmla="*/ 103909 w 4152154"/>
              <a:gd name="connsiteY2" fmla="*/ 1952551 h 2991642"/>
              <a:gd name="connsiteX3" fmla="*/ 290945 w 4152154"/>
              <a:gd name="connsiteY3" fmla="*/ 1786297 h 2991642"/>
              <a:gd name="connsiteX4" fmla="*/ 544469 w 4152154"/>
              <a:gd name="connsiteY4" fmla="*/ 1558716 h 2991642"/>
              <a:gd name="connsiteX5" fmla="*/ 915450 w 4152154"/>
              <a:gd name="connsiteY5" fmla="*/ 1526126 h 2991642"/>
              <a:gd name="connsiteX6" fmla="*/ 1293817 w 4152154"/>
              <a:gd name="connsiteY6" fmla="*/ 1508076 h 2991642"/>
              <a:gd name="connsiteX7" fmla="*/ 1734649 w 4152154"/>
              <a:gd name="connsiteY7" fmla="*/ 1473930 h 2991642"/>
              <a:gd name="connsiteX8" fmla="*/ 2147553 w 4152154"/>
              <a:gd name="connsiteY8" fmla="*/ 1431076 h 2991642"/>
              <a:gd name="connsiteX9" fmla="*/ 2441232 w 4152154"/>
              <a:gd name="connsiteY9" fmla="*/ 1383809 h 2991642"/>
              <a:gd name="connsiteX10" fmla="*/ 2802273 w 4152154"/>
              <a:gd name="connsiteY10" fmla="*/ 1047371 h 2991642"/>
              <a:gd name="connsiteX11" fmla="*/ 3386875 w 4152154"/>
              <a:gd name="connsiteY11" fmla="*/ 17686 h 2991642"/>
              <a:gd name="connsiteX12" fmla="*/ 4152154 w 4152154"/>
              <a:gd name="connsiteY12" fmla="*/ 0 h 2991642"/>
              <a:gd name="connsiteX13" fmla="*/ 3574472 w 4152154"/>
              <a:gd name="connsiteY13" fmla="*/ 653688 h 2991642"/>
              <a:gd name="connsiteX14" fmla="*/ 3394743 w 4152154"/>
              <a:gd name="connsiteY14" fmla="*/ 914976 h 2991642"/>
              <a:gd name="connsiteX15" fmla="*/ 3273377 w 4152154"/>
              <a:gd name="connsiteY15" fmla="*/ 1079715 h 2991642"/>
              <a:gd name="connsiteX16" fmla="*/ 3191217 w 4152154"/>
              <a:gd name="connsiteY16" fmla="*/ 1240895 h 2991642"/>
              <a:gd name="connsiteX17" fmla="*/ 3252354 w 4152154"/>
              <a:gd name="connsiteY17" fmla="*/ 1713560 h 2991642"/>
              <a:gd name="connsiteX18" fmla="*/ 3387437 w 4152154"/>
              <a:gd name="connsiteY18" fmla="*/ 2274669 h 2991642"/>
              <a:gd name="connsiteX19" fmla="*/ 3491345 w 4152154"/>
              <a:gd name="connsiteY19" fmla="*/ 2524051 h 2991642"/>
              <a:gd name="connsiteX20" fmla="*/ 4042064 w 4152154"/>
              <a:gd name="connsiteY20" fmla="*/ 2696106 h 2991642"/>
              <a:gd name="connsiteX21" fmla="*/ 3521531 w 4152154"/>
              <a:gd name="connsiteY21" fmla="*/ 2711067 h 2991642"/>
              <a:gd name="connsiteX22" fmla="*/ 3244078 w 4152154"/>
              <a:gd name="connsiteY22" fmla="*/ 2675182 h 2991642"/>
              <a:gd name="connsiteX23" fmla="*/ 3636818 w 4152154"/>
              <a:gd name="connsiteY23" fmla="*/ 2991642 h 2991642"/>
              <a:gd name="connsiteX24" fmla="*/ 3129226 w 4152154"/>
              <a:gd name="connsiteY24" fmla="*/ 2838631 h 2991642"/>
              <a:gd name="connsiteX25" fmla="*/ 2955851 w 4152154"/>
              <a:gd name="connsiteY25" fmla="*/ 2259205 h 2991642"/>
              <a:gd name="connsiteX26" fmla="*/ 2794671 w 4152154"/>
              <a:gd name="connsiteY26" fmla="*/ 1849610 h 2991642"/>
              <a:gd name="connsiteX27" fmla="*/ 2701637 w 4152154"/>
              <a:gd name="connsiteY27" fmla="*/ 1862694 h 2991642"/>
              <a:gd name="connsiteX28" fmla="*/ 2506334 w 4152154"/>
              <a:gd name="connsiteY28" fmla="*/ 1838432 h 2991642"/>
              <a:gd name="connsiteX29" fmla="*/ 2132628 w 4152154"/>
              <a:gd name="connsiteY29" fmla="*/ 1860766 h 2991642"/>
              <a:gd name="connsiteX30" fmla="*/ 1492927 w 4152154"/>
              <a:gd name="connsiteY30" fmla="*/ 1876324 h 2991642"/>
              <a:gd name="connsiteX31" fmla="*/ 932987 w 4152154"/>
              <a:gd name="connsiteY31" fmla="*/ 1944917 h 2991642"/>
              <a:gd name="connsiteX32" fmla="*/ 628798 w 4152154"/>
              <a:gd name="connsiteY32" fmla="*/ 2100003 h 2991642"/>
              <a:gd name="connsiteX33" fmla="*/ 405245 w 4152154"/>
              <a:gd name="connsiteY33" fmla="*/ 2368188 h 2991642"/>
              <a:gd name="connsiteX34" fmla="*/ 394854 w 4152154"/>
              <a:gd name="connsiteY34" fmla="*/ 2430533 h 2991642"/>
              <a:gd name="connsiteX35" fmla="*/ 0 w 4152154"/>
              <a:gd name="connsiteY35" fmla="*/ 2420141 h 2991642"/>
              <a:gd name="connsiteX0" fmla="*/ 0 w 4152154"/>
              <a:gd name="connsiteY0" fmla="*/ 2420141 h 2991642"/>
              <a:gd name="connsiteX1" fmla="*/ 41564 w 4152154"/>
              <a:gd name="connsiteY1" fmla="*/ 2149978 h 2991642"/>
              <a:gd name="connsiteX2" fmla="*/ 103909 w 4152154"/>
              <a:gd name="connsiteY2" fmla="*/ 1952551 h 2991642"/>
              <a:gd name="connsiteX3" fmla="*/ 290945 w 4152154"/>
              <a:gd name="connsiteY3" fmla="*/ 1786297 h 2991642"/>
              <a:gd name="connsiteX4" fmla="*/ 544469 w 4152154"/>
              <a:gd name="connsiteY4" fmla="*/ 1558716 h 2991642"/>
              <a:gd name="connsiteX5" fmla="*/ 915450 w 4152154"/>
              <a:gd name="connsiteY5" fmla="*/ 1526126 h 2991642"/>
              <a:gd name="connsiteX6" fmla="*/ 1293817 w 4152154"/>
              <a:gd name="connsiteY6" fmla="*/ 1508076 h 2991642"/>
              <a:gd name="connsiteX7" fmla="*/ 1734649 w 4152154"/>
              <a:gd name="connsiteY7" fmla="*/ 1473930 h 2991642"/>
              <a:gd name="connsiteX8" fmla="*/ 2147553 w 4152154"/>
              <a:gd name="connsiteY8" fmla="*/ 1431076 h 2991642"/>
              <a:gd name="connsiteX9" fmla="*/ 2441232 w 4152154"/>
              <a:gd name="connsiteY9" fmla="*/ 1383809 h 2991642"/>
              <a:gd name="connsiteX10" fmla="*/ 2802273 w 4152154"/>
              <a:gd name="connsiteY10" fmla="*/ 1047371 h 2991642"/>
              <a:gd name="connsiteX11" fmla="*/ 3386875 w 4152154"/>
              <a:gd name="connsiteY11" fmla="*/ 17686 h 2991642"/>
              <a:gd name="connsiteX12" fmla="*/ 4152154 w 4152154"/>
              <a:gd name="connsiteY12" fmla="*/ 0 h 2991642"/>
              <a:gd name="connsiteX13" fmla="*/ 3574472 w 4152154"/>
              <a:gd name="connsiteY13" fmla="*/ 653688 h 2991642"/>
              <a:gd name="connsiteX14" fmla="*/ 3394743 w 4152154"/>
              <a:gd name="connsiteY14" fmla="*/ 914976 h 2991642"/>
              <a:gd name="connsiteX15" fmla="*/ 3273377 w 4152154"/>
              <a:gd name="connsiteY15" fmla="*/ 1079715 h 2991642"/>
              <a:gd name="connsiteX16" fmla="*/ 3191217 w 4152154"/>
              <a:gd name="connsiteY16" fmla="*/ 1240895 h 2991642"/>
              <a:gd name="connsiteX17" fmla="*/ 3252354 w 4152154"/>
              <a:gd name="connsiteY17" fmla="*/ 1713560 h 2991642"/>
              <a:gd name="connsiteX18" fmla="*/ 3387437 w 4152154"/>
              <a:gd name="connsiteY18" fmla="*/ 2274669 h 2991642"/>
              <a:gd name="connsiteX19" fmla="*/ 3491345 w 4152154"/>
              <a:gd name="connsiteY19" fmla="*/ 2524051 h 2991642"/>
              <a:gd name="connsiteX20" fmla="*/ 3521531 w 4152154"/>
              <a:gd name="connsiteY20" fmla="*/ 2711067 h 2991642"/>
              <a:gd name="connsiteX21" fmla="*/ 3244078 w 4152154"/>
              <a:gd name="connsiteY21" fmla="*/ 2675182 h 2991642"/>
              <a:gd name="connsiteX22" fmla="*/ 3636818 w 4152154"/>
              <a:gd name="connsiteY22" fmla="*/ 2991642 h 2991642"/>
              <a:gd name="connsiteX23" fmla="*/ 3129226 w 4152154"/>
              <a:gd name="connsiteY23" fmla="*/ 2838631 h 2991642"/>
              <a:gd name="connsiteX24" fmla="*/ 2955851 w 4152154"/>
              <a:gd name="connsiteY24" fmla="*/ 2259205 h 2991642"/>
              <a:gd name="connsiteX25" fmla="*/ 2794671 w 4152154"/>
              <a:gd name="connsiteY25" fmla="*/ 1849610 h 2991642"/>
              <a:gd name="connsiteX26" fmla="*/ 2701637 w 4152154"/>
              <a:gd name="connsiteY26" fmla="*/ 1862694 h 2991642"/>
              <a:gd name="connsiteX27" fmla="*/ 2506334 w 4152154"/>
              <a:gd name="connsiteY27" fmla="*/ 1838432 h 2991642"/>
              <a:gd name="connsiteX28" fmla="*/ 2132628 w 4152154"/>
              <a:gd name="connsiteY28" fmla="*/ 1860766 h 2991642"/>
              <a:gd name="connsiteX29" fmla="*/ 1492927 w 4152154"/>
              <a:gd name="connsiteY29" fmla="*/ 1876324 h 2991642"/>
              <a:gd name="connsiteX30" fmla="*/ 932987 w 4152154"/>
              <a:gd name="connsiteY30" fmla="*/ 1944917 h 2991642"/>
              <a:gd name="connsiteX31" fmla="*/ 628798 w 4152154"/>
              <a:gd name="connsiteY31" fmla="*/ 2100003 h 2991642"/>
              <a:gd name="connsiteX32" fmla="*/ 405245 w 4152154"/>
              <a:gd name="connsiteY32" fmla="*/ 2368188 h 2991642"/>
              <a:gd name="connsiteX33" fmla="*/ 394854 w 4152154"/>
              <a:gd name="connsiteY33" fmla="*/ 2430533 h 2991642"/>
              <a:gd name="connsiteX34" fmla="*/ 0 w 4152154"/>
              <a:gd name="connsiteY34" fmla="*/ 2420141 h 2991642"/>
              <a:gd name="connsiteX0" fmla="*/ 0 w 4152154"/>
              <a:gd name="connsiteY0" fmla="*/ 2420141 h 2838631"/>
              <a:gd name="connsiteX1" fmla="*/ 41564 w 4152154"/>
              <a:gd name="connsiteY1" fmla="*/ 2149978 h 2838631"/>
              <a:gd name="connsiteX2" fmla="*/ 103909 w 4152154"/>
              <a:gd name="connsiteY2" fmla="*/ 1952551 h 2838631"/>
              <a:gd name="connsiteX3" fmla="*/ 290945 w 4152154"/>
              <a:gd name="connsiteY3" fmla="*/ 1786297 h 2838631"/>
              <a:gd name="connsiteX4" fmla="*/ 544469 w 4152154"/>
              <a:gd name="connsiteY4" fmla="*/ 1558716 h 2838631"/>
              <a:gd name="connsiteX5" fmla="*/ 915450 w 4152154"/>
              <a:gd name="connsiteY5" fmla="*/ 1526126 h 2838631"/>
              <a:gd name="connsiteX6" fmla="*/ 1293817 w 4152154"/>
              <a:gd name="connsiteY6" fmla="*/ 1508076 h 2838631"/>
              <a:gd name="connsiteX7" fmla="*/ 1734649 w 4152154"/>
              <a:gd name="connsiteY7" fmla="*/ 1473930 h 2838631"/>
              <a:gd name="connsiteX8" fmla="*/ 2147553 w 4152154"/>
              <a:gd name="connsiteY8" fmla="*/ 1431076 h 2838631"/>
              <a:gd name="connsiteX9" fmla="*/ 2441232 w 4152154"/>
              <a:gd name="connsiteY9" fmla="*/ 1383809 h 2838631"/>
              <a:gd name="connsiteX10" fmla="*/ 2802273 w 4152154"/>
              <a:gd name="connsiteY10" fmla="*/ 1047371 h 2838631"/>
              <a:gd name="connsiteX11" fmla="*/ 3386875 w 4152154"/>
              <a:gd name="connsiteY11" fmla="*/ 17686 h 2838631"/>
              <a:gd name="connsiteX12" fmla="*/ 4152154 w 4152154"/>
              <a:gd name="connsiteY12" fmla="*/ 0 h 2838631"/>
              <a:gd name="connsiteX13" fmla="*/ 3574472 w 4152154"/>
              <a:gd name="connsiteY13" fmla="*/ 653688 h 2838631"/>
              <a:gd name="connsiteX14" fmla="*/ 3394743 w 4152154"/>
              <a:gd name="connsiteY14" fmla="*/ 914976 h 2838631"/>
              <a:gd name="connsiteX15" fmla="*/ 3273377 w 4152154"/>
              <a:gd name="connsiteY15" fmla="*/ 1079715 h 2838631"/>
              <a:gd name="connsiteX16" fmla="*/ 3191217 w 4152154"/>
              <a:gd name="connsiteY16" fmla="*/ 1240895 h 2838631"/>
              <a:gd name="connsiteX17" fmla="*/ 3252354 w 4152154"/>
              <a:gd name="connsiteY17" fmla="*/ 1713560 h 2838631"/>
              <a:gd name="connsiteX18" fmla="*/ 3387437 w 4152154"/>
              <a:gd name="connsiteY18" fmla="*/ 2274669 h 2838631"/>
              <a:gd name="connsiteX19" fmla="*/ 3491345 w 4152154"/>
              <a:gd name="connsiteY19" fmla="*/ 2524051 h 2838631"/>
              <a:gd name="connsiteX20" fmla="*/ 3521531 w 4152154"/>
              <a:gd name="connsiteY20" fmla="*/ 2711067 h 2838631"/>
              <a:gd name="connsiteX21" fmla="*/ 3244078 w 4152154"/>
              <a:gd name="connsiteY21" fmla="*/ 2675182 h 2838631"/>
              <a:gd name="connsiteX22" fmla="*/ 3129226 w 4152154"/>
              <a:gd name="connsiteY22" fmla="*/ 2838631 h 2838631"/>
              <a:gd name="connsiteX23" fmla="*/ 2955851 w 4152154"/>
              <a:gd name="connsiteY23" fmla="*/ 2259205 h 2838631"/>
              <a:gd name="connsiteX24" fmla="*/ 2794671 w 4152154"/>
              <a:gd name="connsiteY24" fmla="*/ 1849610 h 2838631"/>
              <a:gd name="connsiteX25" fmla="*/ 2701637 w 4152154"/>
              <a:gd name="connsiteY25" fmla="*/ 1862694 h 2838631"/>
              <a:gd name="connsiteX26" fmla="*/ 2506334 w 4152154"/>
              <a:gd name="connsiteY26" fmla="*/ 1838432 h 2838631"/>
              <a:gd name="connsiteX27" fmla="*/ 2132628 w 4152154"/>
              <a:gd name="connsiteY27" fmla="*/ 1860766 h 2838631"/>
              <a:gd name="connsiteX28" fmla="*/ 1492927 w 4152154"/>
              <a:gd name="connsiteY28" fmla="*/ 1876324 h 2838631"/>
              <a:gd name="connsiteX29" fmla="*/ 932987 w 4152154"/>
              <a:gd name="connsiteY29" fmla="*/ 1944917 h 2838631"/>
              <a:gd name="connsiteX30" fmla="*/ 628798 w 4152154"/>
              <a:gd name="connsiteY30" fmla="*/ 2100003 h 2838631"/>
              <a:gd name="connsiteX31" fmla="*/ 405245 w 4152154"/>
              <a:gd name="connsiteY31" fmla="*/ 2368188 h 2838631"/>
              <a:gd name="connsiteX32" fmla="*/ 394854 w 4152154"/>
              <a:gd name="connsiteY32" fmla="*/ 2430533 h 2838631"/>
              <a:gd name="connsiteX33" fmla="*/ 0 w 4152154"/>
              <a:gd name="connsiteY33" fmla="*/ 2420141 h 2838631"/>
              <a:gd name="connsiteX0" fmla="*/ 0 w 4152154"/>
              <a:gd name="connsiteY0" fmla="*/ 2420141 h 2838631"/>
              <a:gd name="connsiteX1" fmla="*/ 41564 w 4152154"/>
              <a:gd name="connsiteY1" fmla="*/ 2149978 h 2838631"/>
              <a:gd name="connsiteX2" fmla="*/ 103909 w 4152154"/>
              <a:gd name="connsiteY2" fmla="*/ 1952551 h 2838631"/>
              <a:gd name="connsiteX3" fmla="*/ 290945 w 4152154"/>
              <a:gd name="connsiteY3" fmla="*/ 1786297 h 2838631"/>
              <a:gd name="connsiteX4" fmla="*/ 544469 w 4152154"/>
              <a:gd name="connsiteY4" fmla="*/ 1558716 h 2838631"/>
              <a:gd name="connsiteX5" fmla="*/ 915450 w 4152154"/>
              <a:gd name="connsiteY5" fmla="*/ 1526126 h 2838631"/>
              <a:gd name="connsiteX6" fmla="*/ 1293817 w 4152154"/>
              <a:gd name="connsiteY6" fmla="*/ 1508076 h 2838631"/>
              <a:gd name="connsiteX7" fmla="*/ 1734649 w 4152154"/>
              <a:gd name="connsiteY7" fmla="*/ 1473930 h 2838631"/>
              <a:gd name="connsiteX8" fmla="*/ 2147553 w 4152154"/>
              <a:gd name="connsiteY8" fmla="*/ 1431076 h 2838631"/>
              <a:gd name="connsiteX9" fmla="*/ 2441232 w 4152154"/>
              <a:gd name="connsiteY9" fmla="*/ 1383809 h 2838631"/>
              <a:gd name="connsiteX10" fmla="*/ 2802273 w 4152154"/>
              <a:gd name="connsiteY10" fmla="*/ 1047371 h 2838631"/>
              <a:gd name="connsiteX11" fmla="*/ 3386875 w 4152154"/>
              <a:gd name="connsiteY11" fmla="*/ 17686 h 2838631"/>
              <a:gd name="connsiteX12" fmla="*/ 4152154 w 4152154"/>
              <a:gd name="connsiteY12" fmla="*/ 0 h 2838631"/>
              <a:gd name="connsiteX13" fmla="*/ 3574472 w 4152154"/>
              <a:gd name="connsiteY13" fmla="*/ 653688 h 2838631"/>
              <a:gd name="connsiteX14" fmla="*/ 3394743 w 4152154"/>
              <a:gd name="connsiteY14" fmla="*/ 914976 h 2838631"/>
              <a:gd name="connsiteX15" fmla="*/ 3273377 w 4152154"/>
              <a:gd name="connsiteY15" fmla="*/ 1079715 h 2838631"/>
              <a:gd name="connsiteX16" fmla="*/ 3191217 w 4152154"/>
              <a:gd name="connsiteY16" fmla="*/ 1240895 h 2838631"/>
              <a:gd name="connsiteX17" fmla="*/ 3252354 w 4152154"/>
              <a:gd name="connsiteY17" fmla="*/ 1713560 h 2838631"/>
              <a:gd name="connsiteX18" fmla="*/ 3387437 w 4152154"/>
              <a:gd name="connsiteY18" fmla="*/ 2274669 h 2838631"/>
              <a:gd name="connsiteX19" fmla="*/ 3510395 w 4152154"/>
              <a:gd name="connsiteY19" fmla="*/ 2514526 h 2838631"/>
              <a:gd name="connsiteX20" fmla="*/ 3521531 w 4152154"/>
              <a:gd name="connsiteY20" fmla="*/ 2711067 h 2838631"/>
              <a:gd name="connsiteX21" fmla="*/ 3244078 w 4152154"/>
              <a:gd name="connsiteY21" fmla="*/ 2675182 h 2838631"/>
              <a:gd name="connsiteX22" fmla="*/ 3129226 w 4152154"/>
              <a:gd name="connsiteY22" fmla="*/ 2838631 h 2838631"/>
              <a:gd name="connsiteX23" fmla="*/ 2955851 w 4152154"/>
              <a:gd name="connsiteY23" fmla="*/ 2259205 h 2838631"/>
              <a:gd name="connsiteX24" fmla="*/ 2794671 w 4152154"/>
              <a:gd name="connsiteY24" fmla="*/ 1849610 h 2838631"/>
              <a:gd name="connsiteX25" fmla="*/ 2701637 w 4152154"/>
              <a:gd name="connsiteY25" fmla="*/ 1862694 h 2838631"/>
              <a:gd name="connsiteX26" fmla="*/ 2506334 w 4152154"/>
              <a:gd name="connsiteY26" fmla="*/ 1838432 h 2838631"/>
              <a:gd name="connsiteX27" fmla="*/ 2132628 w 4152154"/>
              <a:gd name="connsiteY27" fmla="*/ 1860766 h 2838631"/>
              <a:gd name="connsiteX28" fmla="*/ 1492927 w 4152154"/>
              <a:gd name="connsiteY28" fmla="*/ 1876324 h 2838631"/>
              <a:gd name="connsiteX29" fmla="*/ 932987 w 4152154"/>
              <a:gd name="connsiteY29" fmla="*/ 1944917 h 2838631"/>
              <a:gd name="connsiteX30" fmla="*/ 628798 w 4152154"/>
              <a:gd name="connsiteY30" fmla="*/ 2100003 h 2838631"/>
              <a:gd name="connsiteX31" fmla="*/ 405245 w 4152154"/>
              <a:gd name="connsiteY31" fmla="*/ 2368188 h 2838631"/>
              <a:gd name="connsiteX32" fmla="*/ 394854 w 4152154"/>
              <a:gd name="connsiteY32" fmla="*/ 2430533 h 2838631"/>
              <a:gd name="connsiteX33" fmla="*/ 0 w 4152154"/>
              <a:gd name="connsiteY33" fmla="*/ 2420141 h 2838631"/>
              <a:gd name="connsiteX0" fmla="*/ 0 w 4152154"/>
              <a:gd name="connsiteY0" fmla="*/ 2420141 h 2838631"/>
              <a:gd name="connsiteX1" fmla="*/ 41564 w 4152154"/>
              <a:gd name="connsiteY1" fmla="*/ 2149978 h 2838631"/>
              <a:gd name="connsiteX2" fmla="*/ 103909 w 4152154"/>
              <a:gd name="connsiteY2" fmla="*/ 1952551 h 2838631"/>
              <a:gd name="connsiteX3" fmla="*/ 290945 w 4152154"/>
              <a:gd name="connsiteY3" fmla="*/ 1786297 h 2838631"/>
              <a:gd name="connsiteX4" fmla="*/ 544469 w 4152154"/>
              <a:gd name="connsiteY4" fmla="*/ 1558716 h 2838631"/>
              <a:gd name="connsiteX5" fmla="*/ 915450 w 4152154"/>
              <a:gd name="connsiteY5" fmla="*/ 1526126 h 2838631"/>
              <a:gd name="connsiteX6" fmla="*/ 1293817 w 4152154"/>
              <a:gd name="connsiteY6" fmla="*/ 1508076 h 2838631"/>
              <a:gd name="connsiteX7" fmla="*/ 1734649 w 4152154"/>
              <a:gd name="connsiteY7" fmla="*/ 1473930 h 2838631"/>
              <a:gd name="connsiteX8" fmla="*/ 2147553 w 4152154"/>
              <a:gd name="connsiteY8" fmla="*/ 1431076 h 2838631"/>
              <a:gd name="connsiteX9" fmla="*/ 2441232 w 4152154"/>
              <a:gd name="connsiteY9" fmla="*/ 1383809 h 2838631"/>
              <a:gd name="connsiteX10" fmla="*/ 2802273 w 4152154"/>
              <a:gd name="connsiteY10" fmla="*/ 1047371 h 2838631"/>
              <a:gd name="connsiteX11" fmla="*/ 3386875 w 4152154"/>
              <a:gd name="connsiteY11" fmla="*/ 17686 h 2838631"/>
              <a:gd name="connsiteX12" fmla="*/ 4152154 w 4152154"/>
              <a:gd name="connsiteY12" fmla="*/ 0 h 2838631"/>
              <a:gd name="connsiteX13" fmla="*/ 3574472 w 4152154"/>
              <a:gd name="connsiteY13" fmla="*/ 653688 h 2838631"/>
              <a:gd name="connsiteX14" fmla="*/ 3394743 w 4152154"/>
              <a:gd name="connsiteY14" fmla="*/ 914976 h 2838631"/>
              <a:gd name="connsiteX15" fmla="*/ 3273377 w 4152154"/>
              <a:gd name="connsiteY15" fmla="*/ 1079715 h 2838631"/>
              <a:gd name="connsiteX16" fmla="*/ 3191217 w 4152154"/>
              <a:gd name="connsiteY16" fmla="*/ 1240895 h 2838631"/>
              <a:gd name="connsiteX17" fmla="*/ 3252354 w 4152154"/>
              <a:gd name="connsiteY17" fmla="*/ 1713560 h 2838631"/>
              <a:gd name="connsiteX18" fmla="*/ 3387437 w 4152154"/>
              <a:gd name="connsiteY18" fmla="*/ 2274669 h 2838631"/>
              <a:gd name="connsiteX19" fmla="*/ 3510395 w 4152154"/>
              <a:gd name="connsiteY19" fmla="*/ 2514526 h 2838631"/>
              <a:gd name="connsiteX20" fmla="*/ 3569156 w 4152154"/>
              <a:gd name="connsiteY20" fmla="*/ 2634867 h 2838631"/>
              <a:gd name="connsiteX21" fmla="*/ 3244078 w 4152154"/>
              <a:gd name="connsiteY21" fmla="*/ 2675182 h 2838631"/>
              <a:gd name="connsiteX22" fmla="*/ 3129226 w 4152154"/>
              <a:gd name="connsiteY22" fmla="*/ 2838631 h 2838631"/>
              <a:gd name="connsiteX23" fmla="*/ 2955851 w 4152154"/>
              <a:gd name="connsiteY23" fmla="*/ 2259205 h 2838631"/>
              <a:gd name="connsiteX24" fmla="*/ 2794671 w 4152154"/>
              <a:gd name="connsiteY24" fmla="*/ 1849610 h 2838631"/>
              <a:gd name="connsiteX25" fmla="*/ 2701637 w 4152154"/>
              <a:gd name="connsiteY25" fmla="*/ 1862694 h 2838631"/>
              <a:gd name="connsiteX26" fmla="*/ 2506334 w 4152154"/>
              <a:gd name="connsiteY26" fmla="*/ 1838432 h 2838631"/>
              <a:gd name="connsiteX27" fmla="*/ 2132628 w 4152154"/>
              <a:gd name="connsiteY27" fmla="*/ 1860766 h 2838631"/>
              <a:gd name="connsiteX28" fmla="*/ 1492927 w 4152154"/>
              <a:gd name="connsiteY28" fmla="*/ 1876324 h 2838631"/>
              <a:gd name="connsiteX29" fmla="*/ 932987 w 4152154"/>
              <a:gd name="connsiteY29" fmla="*/ 1944917 h 2838631"/>
              <a:gd name="connsiteX30" fmla="*/ 628798 w 4152154"/>
              <a:gd name="connsiteY30" fmla="*/ 2100003 h 2838631"/>
              <a:gd name="connsiteX31" fmla="*/ 405245 w 4152154"/>
              <a:gd name="connsiteY31" fmla="*/ 2368188 h 2838631"/>
              <a:gd name="connsiteX32" fmla="*/ 394854 w 4152154"/>
              <a:gd name="connsiteY32" fmla="*/ 2430533 h 2838631"/>
              <a:gd name="connsiteX33" fmla="*/ 0 w 4152154"/>
              <a:gd name="connsiteY33" fmla="*/ 2420141 h 2838631"/>
              <a:gd name="connsiteX0" fmla="*/ 0 w 4152154"/>
              <a:gd name="connsiteY0" fmla="*/ 2420141 h 2857681"/>
              <a:gd name="connsiteX1" fmla="*/ 41564 w 4152154"/>
              <a:gd name="connsiteY1" fmla="*/ 2149978 h 2857681"/>
              <a:gd name="connsiteX2" fmla="*/ 103909 w 4152154"/>
              <a:gd name="connsiteY2" fmla="*/ 1952551 h 2857681"/>
              <a:gd name="connsiteX3" fmla="*/ 290945 w 4152154"/>
              <a:gd name="connsiteY3" fmla="*/ 1786297 h 2857681"/>
              <a:gd name="connsiteX4" fmla="*/ 544469 w 4152154"/>
              <a:gd name="connsiteY4" fmla="*/ 1558716 h 2857681"/>
              <a:gd name="connsiteX5" fmla="*/ 915450 w 4152154"/>
              <a:gd name="connsiteY5" fmla="*/ 1526126 h 2857681"/>
              <a:gd name="connsiteX6" fmla="*/ 1293817 w 4152154"/>
              <a:gd name="connsiteY6" fmla="*/ 1508076 h 2857681"/>
              <a:gd name="connsiteX7" fmla="*/ 1734649 w 4152154"/>
              <a:gd name="connsiteY7" fmla="*/ 1473930 h 2857681"/>
              <a:gd name="connsiteX8" fmla="*/ 2147553 w 4152154"/>
              <a:gd name="connsiteY8" fmla="*/ 1431076 h 2857681"/>
              <a:gd name="connsiteX9" fmla="*/ 2441232 w 4152154"/>
              <a:gd name="connsiteY9" fmla="*/ 1383809 h 2857681"/>
              <a:gd name="connsiteX10" fmla="*/ 2802273 w 4152154"/>
              <a:gd name="connsiteY10" fmla="*/ 1047371 h 2857681"/>
              <a:gd name="connsiteX11" fmla="*/ 3386875 w 4152154"/>
              <a:gd name="connsiteY11" fmla="*/ 17686 h 2857681"/>
              <a:gd name="connsiteX12" fmla="*/ 4152154 w 4152154"/>
              <a:gd name="connsiteY12" fmla="*/ 0 h 2857681"/>
              <a:gd name="connsiteX13" fmla="*/ 3574472 w 4152154"/>
              <a:gd name="connsiteY13" fmla="*/ 653688 h 2857681"/>
              <a:gd name="connsiteX14" fmla="*/ 3394743 w 4152154"/>
              <a:gd name="connsiteY14" fmla="*/ 914976 h 2857681"/>
              <a:gd name="connsiteX15" fmla="*/ 3273377 w 4152154"/>
              <a:gd name="connsiteY15" fmla="*/ 1079715 h 2857681"/>
              <a:gd name="connsiteX16" fmla="*/ 3191217 w 4152154"/>
              <a:gd name="connsiteY16" fmla="*/ 1240895 h 2857681"/>
              <a:gd name="connsiteX17" fmla="*/ 3252354 w 4152154"/>
              <a:gd name="connsiteY17" fmla="*/ 1713560 h 2857681"/>
              <a:gd name="connsiteX18" fmla="*/ 3387437 w 4152154"/>
              <a:gd name="connsiteY18" fmla="*/ 2274669 h 2857681"/>
              <a:gd name="connsiteX19" fmla="*/ 3510395 w 4152154"/>
              <a:gd name="connsiteY19" fmla="*/ 2514526 h 2857681"/>
              <a:gd name="connsiteX20" fmla="*/ 3569156 w 4152154"/>
              <a:gd name="connsiteY20" fmla="*/ 2634867 h 2857681"/>
              <a:gd name="connsiteX21" fmla="*/ 3244078 w 4152154"/>
              <a:gd name="connsiteY21" fmla="*/ 2675182 h 2857681"/>
              <a:gd name="connsiteX22" fmla="*/ 3281626 w 4152154"/>
              <a:gd name="connsiteY22" fmla="*/ 2857681 h 2857681"/>
              <a:gd name="connsiteX23" fmla="*/ 2955851 w 4152154"/>
              <a:gd name="connsiteY23" fmla="*/ 2259205 h 2857681"/>
              <a:gd name="connsiteX24" fmla="*/ 2794671 w 4152154"/>
              <a:gd name="connsiteY24" fmla="*/ 1849610 h 2857681"/>
              <a:gd name="connsiteX25" fmla="*/ 2701637 w 4152154"/>
              <a:gd name="connsiteY25" fmla="*/ 1862694 h 2857681"/>
              <a:gd name="connsiteX26" fmla="*/ 2506334 w 4152154"/>
              <a:gd name="connsiteY26" fmla="*/ 1838432 h 2857681"/>
              <a:gd name="connsiteX27" fmla="*/ 2132628 w 4152154"/>
              <a:gd name="connsiteY27" fmla="*/ 1860766 h 2857681"/>
              <a:gd name="connsiteX28" fmla="*/ 1492927 w 4152154"/>
              <a:gd name="connsiteY28" fmla="*/ 1876324 h 2857681"/>
              <a:gd name="connsiteX29" fmla="*/ 932987 w 4152154"/>
              <a:gd name="connsiteY29" fmla="*/ 1944917 h 2857681"/>
              <a:gd name="connsiteX30" fmla="*/ 628798 w 4152154"/>
              <a:gd name="connsiteY30" fmla="*/ 2100003 h 2857681"/>
              <a:gd name="connsiteX31" fmla="*/ 405245 w 4152154"/>
              <a:gd name="connsiteY31" fmla="*/ 2368188 h 2857681"/>
              <a:gd name="connsiteX32" fmla="*/ 394854 w 4152154"/>
              <a:gd name="connsiteY32" fmla="*/ 2430533 h 2857681"/>
              <a:gd name="connsiteX33" fmla="*/ 0 w 4152154"/>
              <a:gd name="connsiteY33" fmla="*/ 2420141 h 2857681"/>
              <a:gd name="connsiteX0" fmla="*/ 0 w 4152154"/>
              <a:gd name="connsiteY0" fmla="*/ 2420141 h 2857681"/>
              <a:gd name="connsiteX1" fmla="*/ 41564 w 4152154"/>
              <a:gd name="connsiteY1" fmla="*/ 2149978 h 2857681"/>
              <a:gd name="connsiteX2" fmla="*/ 103909 w 4152154"/>
              <a:gd name="connsiteY2" fmla="*/ 1952551 h 2857681"/>
              <a:gd name="connsiteX3" fmla="*/ 290945 w 4152154"/>
              <a:gd name="connsiteY3" fmla="*/ 1786297 h 2857681"/>
              <a:gd name="connsiteX4" fmla="*/ 544469 w 4152154"/>
              <a:gd name="connsiteY4" fmla="*/ 1558716 h 2857681"/>
              <a:gd name="connsiteX5" fmla="*/ 915450 w 4152154"/>
              <a:gd name="connsiteY5" fmla="*/ 1526126 h 2857681"/>
              <a:gd name="connsiteX6" fmla="*/ 1293817 w 4152154"/>
              <a:gd name="connsiteY6" fmla="*/ 1508076 h 2857681"/>
              <a:gd name="connsiteX7" fmla="*/ 1734649 w 4152154"/>
              <a:gd name="connsiteY7" fmla="*/ 1473930 h 2857681"/>
              <a:gd name="connsiteX8" fmla="*/ 2147553 w 4152154"/>
              <a:gd name="connsiteY8" fmla="*/ 1431076 h 2857681"/>
              <a:gd name="connsiteX9" fmla="*/ 2441232 w 4152154"/>
              <a:gd name="connsiteY9" fmla="*/ 1383809 h 2857681"/>
              <a:gd name="connsiteX10" fmla="*/ 2802273 w 4152154"/>
              <a:gd name="connsiteY10" fmla="*/ 1047371 h 2857681"/>
              <a:gd name="connsiteX11" fmla="*/ 3386875 w 4152154"/>
              <a:gd name="connsiteY11" fmla="*/ 17686 h 2857681"/>
              <a:gd name="connsiteX12" fmla="*/ 4152154 w 4152154"/>
              <a:gd name="connsiteY12" fmla="*/ 0 h 2857681"/>
              <a:gd name="connsiteX13" fmla="*/ 3574472 w 4152154"/>
              <a:gd name="connsiteY13" fmla="*/ 653688 h 2857681"/>
              <a:gd name="connsiteX14" fmla="*/ 3394743 w 4152154"/>
              <a:gd name="connsiteY14" fmla="*/ 914976 h 2857681"/>
              <a:gd name="connsiteX15" fmla="*/ 3273377 w 4152154"/>
              <a:gd name="connsiteY15" fmla="*/ 1079715 h 2857681"/>
              <a:gd name="connsiteX16" fmla="*/ 3191217 w 4152154"/>
              <a:gd name="connsiteY16" fmla="*/ 1240895 h 2857681"/>
              <a:gd name="connsiteX17" fmla="*/ 3252354 w 4152154"/>
              <a:gd name="connsiteY17" fmla="*/ 1713560 h 2857681"/>
              <a:gd name="connsiteX18" fmla="*/ 3387437 w 4152154"/>
              <a:gd name="connsiteY18" fmla="*/ 2274669 h 2857681"/>
              <a:gd name="connsiteX19" fmla="*/ 3510395 w 4152154"/>
              <a:gd name="connsiteY19" fmla="*/ 2514526 h 2857681"/>
              <a:gd name="connsiteX20" fmla="*/ 3569156 w 4152154"/>
              <a:gd name="connsiteY20" fmla="*/ 2634867 h 2857681"/>
              <a:gd name="connsiteX21" fmla="*/ 3531860 w 4152154"/>
              <a:gd name="connsiteY21" fmla="*/ 2816211 h 2857681"/>
              <a:gd name="connsiteX22" fmla="*/ 3244078 w 4152154"/>
              <a:gd name="connsiteY22" fmla="*/ 2675182 h 2857681"/>
              <a:gd name="connsiteX23" fmla="*/ 3281626 w 4152154"/>
              <a:gd name="connsiteY23" fmla="*/ 2857681 h 2857681"/>
              <a:gd name="connsiteX24" fmla="*/ 2955851 w 4152154"/>
              <a:gd name="connsiteY24" fmla="*/ 2259205 h 2857681"/>
              <a:gd name="connsiteX25" fmla="*/ 2794671 w 4152154"/>
              <a:gd name="connsiteY25" fmla="*/ 1849610 h 2857681"/>
              <a:gd name="connsiteX26" fmla="*/ 2701637 w 4152154"/>
              <a:gd name="connsiteY26" fmla="*/ 1862694 h 2857681"/>
              <a:gd name="connsiteX27" fmla="*/ 2506334 w 4152154"/>
              <a:gd name="connsiteY27" fmla="*/ 1838432 h 2857681"/>
              <a:gd name="connsiteX28" fmla="*/ 2132628 w 4152154"/>
              <a:gd name="connsiteY28" fmla="*/ 1860766 h 2857681"/>
              <a:gd name="connsiteX29" fmla="*/ 1492927 w 4152154"/>
              <a:gd name="connsiteY29" fmla="*/ 1876324 h 2857681"/>
              <a:gd name="connsiteX30" fmla="*/ 932987 w 4152154"/>
              <a:gd name="connsiteY30" fmla="*/ 1944917 h 2857681"/>
              <a:gd name="connsiteX31" fmla="*/ 628798 w 4152154"/>
              <a:gd name="connsiteY31" fmla="*/ 2100003 h 2857681"/>
              <a:gd name="connsiteX32" fmla="*/ 405245 w 4152154"/>
              <a:gd name="connsiteY32" fmla="*/ 2368188 h 2857681"/>
              <a:gd name="connsiteX33" fmla="*/ 394854 w 4152154"/>
              <a:gd name="connsiteY33" fmla="*/ 2430533 h 2857681"/>
              <a:gd name="connsiteX34" fmla="*/ 0 w 4152154"/>
              <a:gd name="connsiteY34" fmla="*/ 2420141 h 2857681"/>
              <a:gd name="connsiteX0" fmla="*/ 0 w 4152154"/>
              <a:gd name="connsiteY0" fmla="*/ 2420141 h 2857681"/>
              <a:gd name="connsiteX1" fmla="*/ 41564 w 4152154"/>
              <a:gd name="connsiteY1" fmla="*/ 2149978 h 2857681"/>
              <a:gd name="connsiteX2" fmla="*/ 103909 w 4152154"/>
              <a:gd name="connsiteY2" fmla="*/ 1952551 h 2857681"/>
              <a:gd name="connsiteX3" fmla="*/ 290945 w 4152154"/>
              <a:gd name="connsiteY3" fmla="*/ 1786297 h 2857681"/>
              <a:gd name="connsiteX4" fmla="*/ 544469 w 4152154"/>
              <a:gd name="connsiteY4" fmla="*/ 1558716 h 2857681"/>
              <a:gd name="connsiteX5" fmla="*/ 915450 w 4152154"/>
              <a:gd name="connsiteY5" fmla="*/ 1526126 h 2857681"/>
              <a:gd name="connsiteX6" fmla="*/ 1293817 w 4152154"/>
              <a:gd name="connsiteY6" fmla="*/ 1508076 h 2857681"/>
              <a:gd name="connsiteX7" fmla="*/ 1734649 w 4152154"/>
              <a:gd name="connsiteY7" fmla="*/ 1473930 h 2857681"/>
              <a:gd name="connsiteX8" fmla="*/ 2147553 w 4152154"/>
              <a:gd name="connsiteY8" fmla="*/ 1431076 h 2857681"/>
              <a:gd name="connsiteX9" fmla="*/ 2441232 w 4152154"/>
              <a:gd name="connsiteY9" fmla="*/ 1383809 h 2857681"/>
              <a:gd name="connsiteX10" fmla="*/ 2802273 w 4152154"/>
              <a:gd name="connsiteY10" fmla="*/ 1047371 h 2857681"/>
              <a:gd name="connsiteX11" fmla="*/ 3386875 w 4152154"/>
              <a:gd name="connsiteY11" fmla="*/ 17686 h 2857681"/>
              <a:gd name="connsiteX12" fmla="*/ 4152154 w 4152154"/>
              <a:gd name="connsiteY12" fmla="*/ 0 h 2857681"/>
              <a:gd name="connsiteX13" fmla="*/ 3574472 w 4152154"/>
              <a:gd name="connsiteY13" fmla="*/ 653688 h 2857681"/>
              <a:gd name="connsiteX14" fmla="*/ 3394743 w 4152154"/>
              <a:gd name="connsiteY14" fmla="*/ 914976 h 2857681"/>
              <a:gd name="connsiteX15" fmla="*/ 3273377 w 4152154"/>
              <a:gd name="connsiteY15" fmla="*/ 1079715 h 2857681"/>
              <a:gd name="connsiteX16" fmla="*/ 3191217 w 4152154"/>
              <a:gd name="connsiteY16" fmla="*/ 1240895 h 2857681"/>
              <a:gd name="connsiteX17" fmla="*/ 3252354 w 4152154"/>
              <a:gd name="connsiteY17" fmla="*/ 1713560 h 2857681"/>
              <a:gd name="connsiteX18" fmla="*/ 3387437 w 4152154"/>
              <a:gd name="connsiteY18" fmla="*/ 2274669 h 2857681"/>
              <a:gd name="connsiteX19" fmla="*/ 3510395 w 4152154"/>
              <a:gd name="connsiteY19" fmla="*/ 2514526 h 2857681"/>
              <a:gd name="connsiteX20" fmla="*/ 3569156 w 4152154"/>
              <a:gd name="connsiteY20" fmla="*/ 2634867 h 2857681"/>
              <a:gd name="connsiteX21" fmla="*/ 3531860 w 4152154"/>
              <a:gd name="connsiteY21" fmla="*/ 2816211 h 2857681"/>
              <a:gd name="connsiteX22" fmla="*/ 3281626 w 4152154"/>
              <a:gd name="connsiteY22" fmla="*/ 2857681 h 2857681"/>
              <a:gd name="connsiteX23" fmla="*/ 2955851 w 4152154"/>
              <a:gd name="connsiteY23" fmla="*/ 2259205 h 2857681"/>
              <a:gd name="connsiteX24" fmla="*/ 2794671 w 4152154"/>
              <a:gd name="connsiteY24" fmla="*/ 1849610 h 2857681"/>
              <a:gd name="connsiteX25" fmla="*/ 2701637 w 4152154"/>
              <a:gd name="connsiteY25" fmla="*/ 1862694 h 2857681"/>
              <a:gd name="connsiteX26" fmla="*/ 2506334 w 4152154"/>
              <a:gd name="connsiteY26" fmla="*/ 1838432 h 2857681"/>
              <a:gd name="connsiteX27" fmla="*/ 2132628 w 4152154"/>
              <a:gd name="connsiteY27" fmla="*/ 1860766 h 2857681"/>
              <a:gd name="connsiteX28" fmla="*/ 1492927 w 4152154"/>
              <a:gd name="connsiteY28" fmla="*/ 1876324 h 2857681"/>
              <a:gd name="connsiteX29" fmla="*/ 932987 w 4152154"/>
              <a:gd name="connsiteY29" fmla="*/ 1944917 h 2857681"/>
              <a:gd name="connsiteX30" fmla="*/ 628798 w 4152154"/>
              <a:gd name="connsiteY30" fmla="*/ 2100003 h 2857681"/>
              <a:gd name="connsiteX31" fmla="*/ 405245 w 4152154"/>
              <a:gd name="connsiteY31" fmla="*/ 2368188 h 2857681"/>
              <a:gd name="connsiteX32" fmla="*/ 394854 w 4152154"/>
              <a:gd name="connsiteY32" fmla="*/ 2430533 h 2857681"/>
              <a:gd name="connsiteX33" fmla="*/ 0 w 4152154"/>
              <a:gd name="connsiteY33" fmla="*/ 2420141 h 2857681"/>
              <a:gd name="connsiteX0" fmla="*/ 0 w 4152154"/>
              <a:gd name="connsiteY0" fmla="*/ 2420141 h 2857681"/>
              <a:gd name="connsiteX1" fmla="*/ 41564 w 4152154"/>
              <a:gd name="connsiteY1" fmla="*/ 2149978 h 2857681"/>
              <a:gd name="connsiteX2" fmla="*/ 103909 w 4152154"/>
              <a:gd name="connsiteY2" fmla="*/ 1952551 h 2857681"/>
              <a:gd name="connsiteX3" fmla="*/ 290945 w 4152154"/>
              <a:gd name="connsiteY3" fmla="*/ 1786297 h 2857681"/>
              <a:gd name="connsiteX4" fmla="*/ 544469 w 4152154"/>
              <a:gd name="connsiteY4" fmla="*/ 1558716 h 2857681"/>
              <a:gd name="connsiteX5" fmla="*/ 915450 w 4152154"/>
              <a:gd name="connsiteY5" fmla="*/ 1526126 h 2857681"/>
              <a:gd name="connsiteX6" fmla="*/ 1293817 w 4152154"/>
              <a:gd name="connsiteY6" fmla="*/ 1508076 h 2857681"/>
              <a:gd name="connsiteX7" fmla="*/ 1734649 w 4152154"/>
              <a:gd name="connsiteY7" fmla="*/ 1473930 h 2857681"/>
              <a:gd name="connsiteX8" fmla="*/ 2147553 w 4152154"/>
              <a:gd name="connsiteY8" fmla="*/ 1431076 h 2857681"/>
              <a:gd name="connsiteX9" fmla="*/ 2441232 w 4152154"/>
              <a:gd name="connsiteY9" fmla="*/ 1383809 h 2857681"/>
              <a:gd name="connsiteX10" fmla="*/ 2802273 w 4152154"/>
              <a:gd name="connsiteY10" fmla="*/ 1047371 h 2857681"/>
              <a:gd name="connsiteX11" fmla="*/ 3386875 w 4152154"/>
              <a:gd name="connsiteY11" fmla="*/ 17686 h 2857681"/>
              <a:gd name="connsiteX12" fmla="*/ 4152154 w 4152154"/>
              <a:gd name="connsiteY12" fmla="*/ 0 h 2857681"/>
              <a:gd name="connsiteX13" fmla="*/ 3574472 w 4152154"/>
              <a:gd name="connsiteY13" fmla="*/ 653688 h 2857681"/>
              <a:gd name="connsiteX14" fmla="*/ 3394743 w 4152154"/>
              <a:gd name="connsiteY14" fmla="*/ 914976 h 2857681"/>
              <a:gd name="connsiteX15" fmla="*/ 3273377 w 4152154"/>
              <a:gd name="connsiteY15" fmla="*/ 1079715 h 2857681"/>
              <a:gd name="connsiteX16" fmla="*/ 3191217 w 4152154"/>
              <a:gd name="connsiteY16" fmla="*/ 1240895 h 2857681"/>
              <a:gd name="connsiteX17" fmla="*/ 3252354 w 4152154"/>
              <a:gd name="connsiteY17" fmla="*/ 1713560 h 2857681"/>
              <a:gd name="connsiteX18" fmla="*/ 3387437 w 4152154"/>
              <a:gd name="connsiteY18" fmla="*/ 2274669 h 2857681"/>
              <a:gd name="connsiteX19" fmla="*/ 3510395 w 4152154"/>
              <a:gd name="connsiteY19" fmla="*/ 2514526 h 2857681"/>
              <a:gd name="connsiteX20" fmla="*/ 3569156 w 4152154"/>
              <a:gd name="connsiteY20" fmla="*/ 2634867 h 2857681"/>
              <a:gd name="connsiteX21" fmla="*/ 3550910 w 4152154"/>
              <a:gd name="connsiteY21" fmla="*/ 2854311 h 2857681"/>
              <a:gd name="connsiteX22" fmla="*/ 3281626 w 4152154"/>
              <a:gd name="connsiteY22" fmla="*/ 2857681 h 2857681"/>
              <a:gd name="connsiteX23" fmla="*/ 2955851 w 4152154"/>
              <a:gd name="connsiteY23" fmla="*/ 2259205 h 2857681"/>
              <a:gd name="connsiteX24" fmla="*/ 2794671 w 4152154"/>
              <a:gd name="connsiteY24" fmla="*/ 1849610 h 2857681"/>
              <a:gd name="connsiteX25" fmla="*/ 2701637 w 4152154"/>
              <a:gd name="connsiteY25" fmla="*/ 1862694 h 2857681"/>
              <a:gd name="connsiteX26" fmla="*/ 2506334 w 4152154"/>
              <a:gd name="connsiteY26" fmla="*/ 1838432 h 2857681"/>
              <a:gd name="connsiteX27" fmla="*/ 2132628 w 4152154"/>
              <a:gd name="connsiteY27" fmla="*/ 1860766 h 2857681"/>
              <a:gd name="connsiteX28" fmla="*/ 1492927 w 4152154"/>
              <a:gd name="connsiteY28" fmla="*/ 1876324 h 2857681"/>
              <a:gd name="connsiteX29" fmla="*/ 932987 w 4152154"/>
              <a:gd name="connsiteY29" fmla="*/ 1944917 h 2857681"/>
              <a:gd name="connsiteX30" fmla="*/ 628798 w 4152154"/>
              <a:gd name="connsiteY30" fmla="*/ 2100003 h 2857681"/>
              <a:gd name="connsiteX31" fmla="*/ 405245 w 4152154"/>
              <a:gd name="connsiteY31" fmla="*/ 2368188 h 2857681"/>
              <a:gd name="connsiteX32" fmla="*/ 394854 w 4152154"/>
              <a:gd name="connsiteY32" fmla="*/ 2430533 h 2857681"/>
              <a:gd name="connsiteX33" fmla="*/ 0 w 4152154"/>
              <a:gd name="connsiteY33" fmla="*/ 2420141 h 2857681"/>
              <a:gd name="connsiteX0" fmla="*/ 0 w 4152154"/>
              <a:gd name="connsiteY0" fmla="*/ 2420141 h 2857681"/>
              <a:gd name="connsiteX1" fmla="*/ 41564 w 4152154"/>
              <a:gd name="connsiteY1" fmla="*/ 2149978 h 2857681"/>
              <a:gd name="connsiteX2" fmla="*/ 103909 w 4152154"/>
              <a:gd name="connsiteY2" fmla="*/ 1952551 h 2857681"/>
              <a:gd name="connsiteX3" fmla="*/ 290945 w 4152154"/>
              <a:gd name="connsiteY3" fmla="*/ 1786297 h 2857681"/>
              <a:gd name="connsiteX4" fmla="*/ 544469 w 4152154"/>
              <a:gd name="connsiteY4" fmla="*/ 1558716 h 2857681"/>
              <a:gd name="connsiteX5" fmla="*/ 915450 w 4152154"/>
              <a:gd name="connsiteY5" fmla="*/ 1526126 h 2857681"/>
              <a:gd name="connsiteX6" fmla="*/ 1293817 w 4152154"/>
              <a:gd name="connsiteY6" fmla="*/ 1508076 h 2857681"/>
              <a:gd name="connsiteX7" fmla="*/ 1734649 w 4152154"/>
              <a:gd name="connsiteY7" fmla="*/ 1473930 h 2857681"/>
              <a:gd name="connsiteX8" fmla="*/ 2147553 w 4152154"/>
              <a:gd name="connsiteY8" fmla="*/ 1431076 h 2857681"/>
              <a:gd name="connsiteX9" fmla="*/ 2441232 w 4152154"/>
              <a:gd name="connsiteY9" fmla="*/ 1383809 h 2857681"/>
              <a:gd name="connsiteX10" fmla="*/ 2802273 w 4152154"/>
              <a:gd name="connsiteY10" fmla="*/ 1047371 h 2857681"/>
              <a:gd name="connsiteX11" fmla="*/ 3386875 w 4152154"/>
              <a:gd name="connsiteY11" fmla="*/ 17686 h 2857681"/>
              <a:gd name="connsiteX12" fmla="*/ 4152154 w 4152154"/>
              <a:gd name="connsiteY12" fmla="*/ 0 h 2857681"/>
              <a:gd name="connsiteX13" fmla="*/ 3574472 w 4152154"/>
              <a:gd name="connsiteY13" fmla="*/ 653688 h 2857681"/>
              <a:gd name="connsiteX14" fmla="*/ 3394743 w 4152154"/>
              <a:gd name="connsiteY14" fmla="*/ 914976 h 2857681"/>
              <a:gd name="connsiteX15" fmla="*/ 3273377 w 4152154"/>
              <a:gd name="connsiteY15" fmla="*/ 1079715 h 2857681"/>
              <a:gd name="connsiteX16" fmla="*/ 3191217 w 4152154"/>
              <a:gd name="connsiteY16" fmla="*/ 1240895 h 2857681"/>
              <a:gd name="connsiteX17" fmla="*/ 3252354 w 4152154"/>
              <a:gd name="connsiteY17" fmla="*/ 1713560 h 2857681"/>
              <a:gd name="connsiteX18" fmla="*/ 3435062 w 4152154"/>
              <a:gd name="connsiteY18" fmla="*/ 2246094 h 2857681"/>
              <a:gd name="connsiteX19" fmla="*/ 3510395 w 4152154"/>
              <a:gd name="connsiteY19" fmla="*/ 2514526 h 2857681"/>
              <a:gd name="connsiteX20" fmla="*/ 3569156 w 4152154"/>
              <a:gd name="connsiteY20" fmla="*/ 2634867 h 2857681"/>
              <a:gd name="connsiteX21" fmla="*/ 3550910 w 4152154"/>
              <a:gd name="connsiteY21" fmla="*/ 2854311 h 2857681"/>
              <a:gd name="connsiteX22" fmla="*/ 3281626 w 4152154"/>
              <a:gd name="connsiteY22" fmla="*/ 2857681 h 2857681"/>
              <a:gd name="connsiteX23" fmla="*/ 2955851 w 4152154"/>
              <a:gd name="connsiteY23" fmla="*/ 2259205 h 2857681"/>
              <a:gd name="connsiteX24" fmla="*/ 2794671 w 4152154"/>
              <a:gd name="connsiteY24" fmla="*/ 1849610 h 2857681"/>
              <a:gd name="connsiteX25" fmla="*/ 2701637 w 4152154"/>
              <a:gd name="connsiteY25" fmla="*/ 1862694 h 2857681"/>
              <a:gd name="connsiteX26" fmla="*/ 2506334 w 4152154"/>
              <a:gd name="connsiteY26" fmla="*/ 1838432 h 2857681"/>
              <a:gd name="connsiteX27" fmla="*/ 2132628 w 4152154"/>
              <a:gd name="connsiteY27" fmla="*/ 1860766 h 2857681"/>
              <a:gd name="connsiteX28" fmla="*/ 1492927 w 4152154"/>
              <a:gd name="connsiteY28" fmla="*/ 1876324 h 2857681"/>
              <a:gd name="connsiteX29" fmla="*/ 932987 w 4152154"/>
              <a:gd name="connsiteY29" fmla="*/ 1944917 h 2857681"/>
              <a:gd name="connsiteX30" fmla="*/ 628798 w 4152154"/>
              <a:gd name="connsiteY30" fmla="*/ 2100003 h 2857681"/>
              <a:gd name="connsiteX31" fmla="*/ 405245 w 4152154"/>
              <a:gd name="connsiteY31" fmla="*/ 2368188 h 2857681"/>
              <a:gd name="connsiteX32" fmla="*/ 394854 w 4152154"/>
              <a:gd name="connsiteY32" fmla="*/ 2430533 h 2857681"/>
              <a:gd name="connsiteX33" fmla="*/ 0 w 4152154"/>
              <a:gd name="connsiteY33" fmla="*/ 2420141 h 2857681"/>
              <a:gd name="connsiteX0" fmla="*/ 0 w 4152154"/>
              <a:gd name="connsiteY0" fmla="*/ 2420141 h 2857681"/>
              <a:gd name="connsiteX1" fmla="*/ 41564 w 4152154"/>
              <a:gd name="connsiteY1" fmla="*/ 2149978 h 2857681"/>
              <a:gd name="connsiteX2" fmla="*/ 103909 w 4152154"/>
              <a:gd name="connsiteY2" fmla="*/ 1952551 h 2857681"/>
              <a:gd name="connsiteX3" fmla="*/ 290945 w 4152154"/>
              <a:gd name="connsiteY3" fmla="*/ 1786297 h 2857681"/>
              <a:gd name="connsiteX4" fmla="*/ 544469 w 4152154"/>
              <a:gd name="connsiteY4" fmla="*/ 1558716 h 2857681"/>
              <a:gd name="connsiteX5" fmla="*/ 915450 w 4152154"/>
              <a:gd name="connsiteY5" fmla="*/ 1526126 h 2857681"/>
              <a:gd name="connsiteX6" fmla="*/ 1293817 w 4152154"/>
              <a:gd name="connsiteY6" fmla="*/ 1508076 h 2857681"/>
              <a:gd name="connsiteX7" fmla="*/ 1734649 w 4152154"/>
              <a:gd name="connsiteY7" fmla="*/ 1473930 h 2857681"/>
              <a:gd name="connsiteX8" fmla="*/ 2147553 w 4152154"/>
              <a:gd name="connsiteY8" fmla="*/ 1431076 h 2857681"/>
              <a:gd name="connsiteX9" fmla="*/ 2441232 w 4152154"/>
              <a:gd name="connsiteY9" fmla="*/ 1383809 h 2857681"/>
              <a:gd name="connsiteX10" fmla="*/ 2802273 w 4152154"/>
              <a:gd name="connsiteY10" fmla="*/ 1047371 h 2857681"/>
              <a:gd name="connsiteX11" fmla="*/ 3386875 w 4152154"/>
              <a:gd name="connsiteY11" fmla="*/ 17686 h 2857681"/>
              <a:gd name="connsiteX12" fmla="*/ 4152154 w 4152154"/>
              <a:gd name="connsiteY12" fmla="*/ 0 h 2857681"/>
              <a:gd name="connsiteX13" fmla="*/ 3574472 w 4152154"/>
              <a:gd name="connsiteY13" fmla="*/ 653688 h 2857681"/>
              <a:gd name="connsiteX14" fmla="*/ 3394743 w 4152154"/>
              <a:gd name="connsiteY14" fmla="*/ 914976 h 2857681"/>
              <a:gd name="connsiteX15" fmla="*/ 3273377 w 4152154"/>
              <a:gd name="connsiteY15" fmla="*/ 1079715 h 2857681"/>
              <a:gd name="connsiteX16" fmla="*/ 3191217 w 4152154"/>
              <a:gd name="connsiteY16" fmla="*/ 1240895 h 2857681"/>
              <a:gd name="connsiteX17" fmla="*/ 3309504 w 4152154"/>
              <a:gd name="connsiteY17" fmla="*/ 1704035 h 2857681"/>
              <a:gd name="connsiteX18" fmla="*/ 3435062 w 4152154"/>
              <a:gd name="connsiteY18" fmla="*/ 2246094 h 2857681"/>
              <a:gd name="connsiteX19" fmla="*/ 3510395 w 4152154"/>
              <a:gd name="connsiteY19" fmla="*/ 2514526 h 2857681"/>
              <a:gd name="connsiteX20" fmla="*/ 3569156 w 4152154"/>
              <a:gd name="connsiteY20" fmla="*/ 2634867 h 2857681"/>
              <a:gd name="connsiteX21" fmla="*/ 3550910 w 4152154"/>
              <a:gd name="connsiteY21" fmla="*/ 2854311 h 2857681"/>
              <a:gd name="connsiteX22" fmla="*/ 3281626 w 4152154"/>
              <a:gd name="connsiteY22" fmla="*/ 2857681 h 2857681"/>
              <a:gd name="connsiteX23" fmla="*/ 2955851 w 4152154"/>
              <a:gd name="connsiteY23" fmla="*/ 2259205 h 2857681"/>
              <a:gd name="connsiteX24" fmla="*/ 2794671 w 4152154"/>
              <a:gd name="connsiteY24" fmla="*/ 1849610 h 2857681"/>
              <a:gd name="connsiteX25" fmla="*/ 2701637 w 4152154"/>
              <a:gd name="connsiteY25" fmla="*/ 1862694 h 2857681"/>
              <a:gd name="connsiteX26" fmla="*/ 2506334 w 4152154"/>
              <a:gd name="connsiteY26" fmla="*/ 1838432 h 2857681"/>
              <a:gd name="connsiteX27" fmla="*/ 2132628 w 4152154"/>
              <a:gd name="connsiteY27" fmla="*/ 1860766 h 2857681"/>
              <a:gd name="connsiteX28" fmla="*/ 1492927 w 4152154"/>
              <a:gd name="connsiteY28" fmla="*/ 1876324 h 2857681"/>
              <a:gd name="connsiteX29" fmla="*/ 932987 w 4152154"/>
              <a:gd name="connsiteY29" fmla="*/ 1944917 h 2857681"/>
              <a:gd name="connsiteX30" fmla="*/ 628798 w 4152154"/>
              <a:gd name="connsiteY30" fmla="*/ 2100003 h 2857681"/>
              <a:gd name="connsiteX31" fmla="*/ 405245 w 4152154"/>
              <a:gd name="connsiteY31" fmla="*/ 2368188 h 2857681"/>
              <a:gd name="connsiteX32" fmla="*/ 394854 w 4152154"/>
              <a:gd name="connsiteY32" fmla="*/ 2430533 h 2857681"/>
              <a:gd name="connsiteX33" fmla="*/ 0 w 4152154"/>
              <a:gd name="connsiteY33" fmla="*/ 2420141 h 2857681"/>
              <a:gd name="connsiteX0" fmla="*/ 0 w 4152154"/>
              <a:gd name="connsiteY0" fmla="*/ 2420141 h 2857681"/>
              <a:gd name="connsiteX1" fmla="*/ 41564 w 4152154"/>
              <a:gd name="connsiteY1" fmla="*/ 2149978 h 2857681"/>
              <a:gd name="connsiteX2" fmla="*/ 103909 w 4152154"/>
              <a:gd name="connsiteY2" fmla="*/ 1952551 h 2857681"/>
              <a:gd name="connsiteX3" fmla="*/ 290945 w 4152154"/>
              <a:gd name="connsiteY3" fmla="*/ 1786297 h 2857681"/>
              <a:gd name="connsiteX4" fmla="*/ 544469 w 4152154"/>
              <a:gd name="connsiteY4" fmla="*/ 1558716 h 2857681"/>
              <a:gd name="connsiteX5" fmla="*/ 915450 w 4152154"/>
              <a:gd name="connsiteY5" fmla="*/ 1526126 h 2857681"/>
              <a:gd name="connsiteX6" fmla="*/ 1293817 w 4152154"/>
              <a:gd name="connsiteY6" fmla="*/ 1508076 h 2857681"/>
              <a:gd name="connsiteX7" fmla="*/ 1734649 w 4152154"/>
              <a:gd name="connsiteY7" fmla="*/ 1473930 h 2857681"/>
              <a:gd name="connsiteX8" fmla="*/ 2147553 w 4152154"/>
              <a:gd name="connsiteY8" fmla="*/ 1431076 h 2857681"/>
              <a:gd name="connsiteX9" fmla="*/ 2441232 w 4152154"/>
              <a:gd name="connsiteY9" fmla="*/ 1383809 h 2857681"/>
              <a:gd name="connsiteX10" fmla="*/ 2802273 w 4152154"/>
              <a:gd name="connsiteY10" fmla="*/ 1047371 h 2857681"/>
              <a:gd name="connsiteX11" fmla="*/ 3386875 w 4152154"/>
              <a:gd name="connsiteY11" fmla="*/ 17686 h 2857681"/>
              <a:gd name="connsiteX12" fmla="*/ 4152154 w 4152154"/>
              <a:gd name="connsiteY12" fmla="*/ 0 h 2857681"/>
              <a:gd name="connsiteX13" fmla="*/ 3574472 w 4152154"/>
              <a:gd name="connsiteY13" fmla="*/ 653688 h 2857681"/>
              <a:gd name="connsiteX14" fmla="*/ 3394743 w 4152154"/>
              <a:gd name="connsiteY14" fmla="*/ 914976 h 2857681"/>
              <a:gd name="connsiteX15" fmla="*/ 3273377 w 4152154"/>
              <a:gd name="connsiteY15" fmla="*/ 1079715 h 2857681"/>
              <a:gd name="connsiteX16" fmla="*/ 3191217 w 4152154"/>
              <a:gd name="connsiteY16" fmla="*/ 1240895 h 2857681"/>
              <a:gd name="connsiteX17" fmla="*/ 3309504 w 4152154"/>
              <a:gd name="connsiteY17" fmla="*/ 1704035 h 2857681"/>
              <a:gd name="connsiteX18" fmla="*/ 3435062 w 4152154"/>
              <a:gd name="connsiteY18" fmla="*/ 2246094 h 2857681"/>
              <a:gd name="connsiteX19" fmla="*/ 3510395 w 4152154"/>
              <a:gd name="connsiteY19" fmla="*/ 2514526 h 2857681"/>
              <a:gd name="connsiteX20" fmla="*/ 3569156 w 4152154"/>
              <a:gd name="connsiteY20" fmla="*/ 2634867 h 2857681"/>
              <a:gd name="connsiteX21" fmla="*/ 3550910 w 4152154"/>
              <a:gd name="connsiteY21" fmla="*/ 2854311 h 2857681"/>
              <a:gd name="connsiteX22" fmla="*/ 3281626 w 4152154"/>
              <a:gd name="connsiteY22" fmla="*/ 2857681 h 2857681"/>
              <a:gd name="connsiteX23" fmla="*/ 3150860 w 4152154"/>
              <a:gd name="connsiteY23" fmla="*/ 2568561 h 2857681"/>
              <a:gd name="connsiteX24" fmla="*/ 2955851 w 4152154"/>
              <a:gd name="connsiteY24" fmla="*/ 2259205 h 2857681"/>
              <a:gd name="connsiteX25" fmla="*/ 2794671 w 4152154"/>
              <a:gd name="connsiteY25" fmla="*/ 1849610 h 2857681"/>
              <a:gd name="connsiteX26" fmla="*/ 2701637 w 4152154"/>
              <a:gd name="connsiteY26" fmla="*/ 1862694 h 2857681"/>
              <a:gd name="connsiteX27" fmla="*/ 2506334 w 4152154"/>
              <a:gd name="connsiteY27" fmla="*/ 1838432 h 2857681"/>
              <a:gd name="connsiteX28" fmla="*/ 2132628 w 4152154"/>
              <a:gd name="connsiteY28" fmla="*/ 1860766 h 2857681"/>
              <a:gd name="connsiteX29" fmla="*/ 1492927 w 4152154"/>
              <a:gd name="connsiteY29" fmla="*/ 1876324 h 2857681"/>
              <a:gd name="connsiteX30" fmla="*/ 932987 w 4152154"/>
              <a:gd name="connsiteY30" fmla="*/ 1944917 h 2857681"/>
              <a:gd name="connsiteX31" fmla="*/ 628798 w 4152154"/>
              <a:gd name="connsiteY31" fmla="*/ 2100003 h 2857681"/>
              <a:gd name="connsiteX32" fmla="*/ 405245 w 4152154"/>
              <a:gd name="connsiteY32" fmla="*/ 2368188 h 2857681"/>
              <a:gd name="connsiteX33" fmla="*/ 394854 w 4152154"/>
              <a:gd name="connsiteY33" fmla="*/ 2430533 h 2857681"/>
              <a:gd name="connsiteX34" fmla="*/ 0 w 4152154"/>
              <a:gd name="connsiteY34" fmla="*/ 2420141 h 2857681"/>
              <a:gd name="connsiteX0" fmla="*/ 0 w 4152154"/>
              <a:gd name="connsiteY0" fmla="*/ 2420141 h 2857681"/>
              <a:gd name="connsiteX1" fmla="*/ 41564 w 4152154"/>
              <a:gd name="connsiteY1" fmla="*/ 2149978 h 2857681"/>
              <a:gd name="connsiteX2" fmla="*/ 103909 w 4152154"/>
              <a:gd name="connsiteY2" fmla="*/ 1952551 h 2857681"/>
              <a:gd name="connsiteX3" fmla="*/ 290945 w 4152154"/>
              <a:gd name="connsiteY3" fmla="*/ 1786297 h 2857681"/>
              <a:gd name="connsiteX4" fmla="*/ 544469 w 4152154"/>
              <a:gd name="connsiteY4" fmla="*/ 1558716 h 2857681"/>
              <a:gd name="connsiteX5" fmla="*/ 915450 w 4152154"/>
              <a:gd name="connsiteY5" fmla="*/ 1526126 h 2857681"/>
              <a:gd name="connsiteX6" fmla="*/ 1293817 w 4152154"/>
              <a:gd name="connsiteY6" fmla="*/ 1508076 h 2857681"/>
              <a:gd name="connsiteX7" fmla="*/ 1734649 w 4152154"/>
              <a:gd name="connsiteY7" fmla="*/ 1473930 h 2857681"/>
              <a:gd name="connsiteX8" fmla="*/ 2147553 w 4152154"/>
              <a:gd name="connsiteY8" fmla="*/ 1431076 h 2857681"/>
              <a:gd name="connsiteX9" fmla="*/ 2441232 w 4152154"/>
              <a:gd name="connsiteY9" fmla="*/ 1383809 h 2857681"/>
              <a:gd name="connsiteX10" fmla="*/ 2802273 w 4152154"/>
              <a:gd name="connsiteY10" fmla="*/ 1047371 h 2857681"/>
              <a:gd name="connsiteX11" fmla="*/ 3386875 w 4152154"/>
              <a:gd name="connsiteY11" fmla="*/ 17686 h 2857681"/>
              <a:gd name="connsiteX12" fmla="*/ 4152154 w 4152154"/>
              <a:gd name="connsiteY12" fmla="*/ 0 h 2857681"/>
              <a:gd name="connsiteX13" fmla="*/ 3574472 w 4152154"/>
              <a:gd name="connsiteY13" fmla="*/ 653688 h 2857681"/>
              <a:gd name="connsiteX14" fmla="*/ 3394743 w 4152154"/>
              <a:gd name="connsiteY14" fmla="*/ 914976 h 2857681"/>
              <a:gd name="connsiteX15" fmla="*/ 3273377 w 4152154"/>
              <a:gd name="connsiteY15" fmla="*/ 1079715 h 2857681"/>
              <a:gd name="connsiteX16" fmla="*/ 3191217 w 4152154"/>
              <a:gd name="connsiteY16" fmla="*/ 1240895 h 2857681"/>
              <a:gd name="connsiteX17" fmla="*/ 3309504 w 4152154"/>
              <a:gd name="connsiteY17" fmla="*/ 1704035 h 2857681"/>
              <a:gd name="connsiteX18" fmla="*/ 3435062 w 4152154"/>
              <a:gd name="connsiteY18" fmla="*/ 2246094 h 2857681"/>
              <a:gd name="connsiteX19" fmla="*/ 3510395 w 4152154"/>
              <a:gd name="connsiteY19" fmla="*/ 2514526 h 2857681"/>
              <a:gd name="connsiteX20" fmla="*/ 3569156 w 4152154"/>
              <a:gd name="connsiteY20" fmla="*/ 2634867 h 2857681"/>
              <a:gd name="connsiteX21" fmla="*/ 3550910 w 4152154"/>
              <a:gd name="connsiteY21" fmla="*/ 2854311 h 2857681"/>
              <a:gd name="connsiteX22" fmla="*/ 3281626 w 4152154"/>
              <a:gd name="connsiteY22" fmla="*/ 2857681 h 2857681"/>
              <a:gd name="connsiteX23" fmla="*/ 3150860 w 4152154"/>
              <a:gd name="connsiteY23" fmla="*/ 2568561 h 2857681"/>
              <a:gd name="connsiteX24" fmla="*/ 3003476 w 4152154"/>
              <a:gd name="connsiteY24" fmla="*/ 2249680 h 2857681"/>
              <a:gd name="connsiteX25" fmla="*/ 2794671 w 4152154"/>
              <a:gd name="connsiteY25" fmla="*/ 1849610 h 2857681"/>
              <a:gd name="connsiteX26" fmla="*/ 2701637 w 4152154"/>
              <a:gd name="connsiteY26" fmla="*/ 1862694 h 2857681"/>
              <a:gd name="connsiteX27" fmla="*/ 2506334 w 4152154"/>
              <a:gd name="connsiteY27" fmla="*/ 1838432 h 2857681"/>
              <a:gd name="connsiteX28" fmla="*/ 2132628 w 4152154"/>
              <a:gd name="connsiteY28" fmla="*/ 1860766 h 2857681"/>
              <a:gd name="connsiteX29" fmla="*/ 1492927 w 4152154"/>
              <a:gd name="connsiteY29" fmla="*/ 1876324 h 2857681"/>
              <a:gd name="connsiteX30" fmla="*/ 932987 w 4152154"/>
              <a:gd name="connsiteY30" fmla="*/ 1944917 h 2857681"/>
              <a:gd name="connsiteX31" fmla="*/ 628798 w 4152154"/>
              <a:gd name="connsiteY31" fmla="*/ 2100003 h 2857681"/>
              <a:gd name="connsiteX32" fmla="*/ 405245 w 4152154"/>
              <a:gd name="connsiteY32" fmla="*/ 2368188 h 2857681"/>
              <a:gd name="connsiteX33" fmla="*/ 394854 w 4152154"/>
              <a:gd name="connsiteY33" fmla="*/ 2430533 h 2857681"/>
              <a:gd name="connsiteX34" fmla="*/ 0 w 4152154"/>
              <a:gd name="connsiteY34" fmla="*/ 2420141 h 285768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15450 w 4152154"/>
              <a:gd name="connsiteY5" fmla="*/ 1526126 h 2854311"/>
              <a:gd name="connsiteX6" fmla="*/ 1293817 w 4152154"/>
              <a:gd name="connsiteY6" fmla="*/ 1508076 h 2854311"/>
              <a:gd name="connsiteX7" fmla="*/ 1734649 w 4152154"/>
              <a:gd name="connsiteY7" fmla="*/ 1473930 h 2854311"/>
              <a:gd name="connsiteX8" fmla="*/ 2147553 w 4152154"/>
              <a:gd name="connsiteY8" fmla="*/ 14310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60766 h 2854311"/>
              <a:gd name="connsiteX29" fmla="*/ 1492927 w 4152154"/>
              <a:gd name="connsiteY29" fmla="*/ 1876324 h 2854311"/>
              <a:gd name="connsiteX30" fmla="*/ 932987 w 4152154"/>
              <a:gd name="connsiteY30" fmla="*/ 1944917 h 2854311"/>
              <a:gd name="connsiteX31" fmla="*/ 628798 w 4152154"/>
              <a:gd name="connsiteY31" fmla="*/ 2100003 h 2854311"/>
              <a:gd name="connsiteX32" fmla="*/ 405245 w 4152154"/>
              <a:gd name="connsiteY32" fmla="*/ 2368188 h 2854311"/>
              <a:gd name="connsiteX33" fmla="*/ 394854 w 4152154"/>
              <a:gd name="connsiteY33" fmla="*/ 2430533 h 2854311"/>
              <a:gd name="connsiteX34" fmla="*/ 0 w 4152154"/>
              <a:gd name="connsiteY34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573751 h 2854311"/>
              <a:gd name="connsiteX6" fmla="*/ 1293817 w 4152154"/>
              <a:gd name="connsiteY6" fmla="*/ 1508076 h 2854311"/>
              <a:gd name="connsiteX7" fmla="*/ 1734649 w 4152154"/>
              <a:gd name="connsiteY7" fmla="*/ 1473930 h 2854311"/>
              <a:gd name="connsiteX8" fmla="*/ 2147553 w 4152154"/>
              <a:gd name="connsiteY8" fmla="*/ 14310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60766 h 2854311"/>
              <a:gd name="connsiteX29" fmla="*/ 1492927 w 4152154"/>
              <a:gd name="connsiteY29" fmla="*/ 1876324 h 2854311"/>
              <a:gd name="connsiteX30" fmla="*/ 932987 w 4152154"/>
              <a:gd name="connsiteY30" fmla="*/ 1944917 h 2854311"/>
              <a:gd name="connsiteX31" fmla="*/ 628798 w 4152154"/>
              <a:gd name="connsiteY31" fmla="*/ 2100003 h 2854311"/>
              <a:gd name="connsiteX32" fmla="*/ 405245 w 4152154"/>
              <a:gd name="connsiteY32" fmla="*/ 2368188 h 2854311"/>
              <a:gd name="connsiteX33" fmla="*/ 394854 w 4152154"/>
              <a:gd name="connsiteY33" fmla="*/ 2430533 h 2854311"/>
              <a:gd name="connsiteX34" fmla="*/ 0 w 4152154"/>
              <a:gd name="connsiteY34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573751 h 2854311"/>
              <a:gd name="connsiteX6" fmla="*/ 1303342 w 4152154"/>
              <a:gd name="connsiteY6" fmla="*/ 1546176 h 2854311"/>
              <a:gd name="connsiteX7" fmla="*/ 1734649 w 4152154"/>
              <a:gd name="connsiteY7" fmla="*/ 1473930 h 2854311"/>
              <a:gd name="connsiteX8" fmla="*/ 2147553 w 4152154"/>
              <a:gd name="connsiteY8" fmla="*/ 14310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60766 h 2854311"/>
              <a:gd name="connsiteX29" fmla="*/ 1492927 w 4152154"/>
              <a:gd name="connsiteY29" fmla="*/ 1876324 h 2854311"/>
              <a:gd name="connsiteX30" fmla="*/ 932987 w 4152154"/>
              <a:gd name="connsiteY30" fmla="*/ 1944917 h 2854311"/>
              <a:gd name="connsiteX31" fmla="*/ 628798 w 4152154"/>
              <a:gd name="connsiteY31" fmla="*/ 2100003 h 2854311"/>
              <a:gd name="connsiteX32" fmla="*/ 405245 w 4152154"/>
              <a:gd name="connsiteY32" fmla="*/ 2368188 h 2854311"/>
              <a:gd name="connsiteX33" fmla="*/ 394854 w 4152154"/>
              <a:gd name="connsiteY33" fmla="*/ 2430533 h 2854311"/>
              <a:gd name="connsiteX34" fmla="*/ 0 w 4152154"/>
              <a:gd name="connsiteY34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573751 h 2854311"/>
              <a:gd name="connsiteX6" fmla="*/ 1303342 w 4152154"/>
              <a:gd name="connsiteY6" fmla="*/ 1546176 h 2854311"/>
              <a:gd name="connsiteX7" fmla="*/ 1734649 w 4152154"/>
              <a:gd name="connsiteY7" fmla="*/ 1502505 h 2854311"/>
              <a:gd name="connsiteX8" fmla="*/ 2147553 w 4152154"/>
              <a:gd name="connsiteY8" fmla="*/ 14310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60766 h 2854311"/>
              <a:gd name="connsiteX29" fmla="*/ 1492927 w 4152154"/>
              <a:gd name="connsiteY29" fmla="*/ 1876324 h 2854311"/>
              <a:gd name="connsiteX30" fmla="*/ 932987 w 4152154"/>
              <a:gd name="connsiteY30" fmla="*/ 1944917 h 2854311"/>
              <a:gd name="connsiteX31" fmla="*/ 628798 w 4152154"/>
              <a:gd name="connsiteY31" fmla="*/ 2100003 h 2854311"/>
              <a:gd name="connsiteX32" fmla="*/ 405245 w 4152154"/>
              <a:gd name="connsiteY32" fmla="*/ 2368188 h 2854311"/>
              <a:gd name="connsiteX33" fmla="*/ 394854 w 4152154"/>
              <a:gd name="connsiteY33" fmla="*/ 2430533 h 2854311"/>
              <a:gd name="connsiteX34" fmla="*/ 0 w 4152154"/>
              <a:gd name="connsiteY34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573751 h 2854311"/>
              <a:gd name="connsiteX6" fmla="*/ 1303342 w 4152154"/>
              <a:gd name="connsiteY6" fmla="*/ 1546176 h 2854311"/>
              <a:gd name="connsiteX7" fmla="*/ 1734649 w 4152154"/>
              <a:gd name="connsiteY7" fmla="*/ 1502505 h 2854311"/>
              <a:gd name="connsiteX8" fmla="*/ 2147553 w 4152154"/>
              <a:gd name="connsiteY8" fmla="*/ 14691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60766 h 2854311"/>
              <a:gd name="connsiteX29" fmla="*/ 1492927 w 4152154"/>
              <a:gd name="connsiteY29" fmla="*/ 1876324 h 2854311"/>
              <a:gd name="connsiteX30" fmla="*/ 932987 w 4152154"/>
              <a:gd name="connsiteY30" fmla="*/ 1944917 h 2854311"/>
              <a:gd name="connsiteX31" fmla="*/ 628798 w 4152154"/>
              <a:gd name="connsiteY31" fmla="*/ 2100003 h 2854311"/>
              <a:gd name="connsiteX32" fmla="*/ 405245 w 4152154"/>
              <a:gd name="connsiteY32" fmla="*/ 2368188 h 2854311"/>
              <a:gd name="connsiteX33" fmla="*/ 394854 w 4152154"/>
              <a:gd name="connsiteY33" fmla="*/ 2430533 h 2854311"/>
              <a:gd name="connsiteX34" fmla="*/ 0 w 4152154"/>
              <a:gd name="connsiteY34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573751 h 2854311"/>
              <a:gd name="connsiteX6" fmla="*/ 1303342 w 4152154"/>
              <a:gd name="connsiteY6" fmla="*/ 1546176 h 2854311"/>
              <a:gd name="connsiteX7" fmla="*/ 1734649 w 4152154"/>
              <a:gd name="connsiteY7" fmla="*/ 1502505 h 2854311"/>
              <a:gd name="connsiteX8" fmla="*/ 2147553 w 4152154"/>
              <a:gd name="connsiteY8" fmla="*/ 14691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13141 h 2854311"/>
              <a:gd name="connsiteX29" fmla="*/ 1492927 w 4152154"/>
              <a:gd name="connsiteY29" fmla="*/ 1876324 h 2854311"/>
              <a:gd name="connsiteX30" fmla="*/ 932987 w 4152154"/>
              <a:gd name="connsiteY30" fmla="*/ 1944917 h 2854311"/>
              <a:gd name="connsiteX31" fmla="*/ 628798 w 4152154"/>
              <a:gd name="connsiteY31" fmla="*/ 2100003 h 2854311"/>
              <a:gd name="connsiteX32" fmla="*/ 405245 w 4152154"/>
              <a:gd name="connsiteY32" fmla="*/ 2368188 h 2854311"/>
              <a:gd name="connsiteX33" fmla="*/ 394854 w 4152154"/>
              <a:gd name="connsiteY33" fmla="*/ 2430533 h 2854311"/>
              <a:gd name="connsiteX34" fmla="*/ 0 w 4152154"/>
              <a:gd name="connsiteY34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573751 h 2854311"/>
              <a:gd name="connsiteX6" fmla="*/ 1303342 w 4152154"/>
              <a:gd name="connsiteY6" fmla="*/ 1546176 h 2854311"/>
              <a:gd name="connsiteX7" fmla="*/ 1734649 w 4152154"/>
              <a:gd name="connsiteY7" fmla="*/ 1502505 h 2854311"/>
              <a:gd name="connsiteX8" fmla="*/ 2147553 w 4152154"/>
              <a:gd name="connsiteY8" fmla="*/ 14691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13141 h 2854311"/>
              <a:gd name="connsiteX29" fmla="*/ 1492927 w 4152154"/>
              <a:gd name="connsiteY29" fmla="*/ 1857274 h 2854311"/>
              <a:gd name="connsiteX30" fmla="*/ 932987 w 4152154"/>
              <a:gd name="connsiteY30" fmla="*/ 1944917 h 2854311"/>
              <a:gd name="connsiteX31" fmla="*/ 628798 w 4152154"/>
              <a:gd name="connsiteY31" fmla="*/ 2100003 h 2854311"/>
              <a:gd name="connsiteX32" fmla="*/ 405245 w 4152154"/>
              <a:gd name="connsiteY32" fmla="*/ 2368188 h 2854311"/>
              <a:gd name="connsiteX33" fmla="*/ 394854 w 4152154"/>
              <a:gd name="connsiteY33" fmla="*/ 2430533 h 2854311"/>
              <a:gd name="connsiteX34" fmla="*/ 0 w 4152154"/>
              <a:gd name="connsiteY34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573751 h 2854311"/>
              <a:gd name="connsiteX6" fmla="*/ 1303342 w 4152154"/>
              <a:gd name="connsiteY6" fmla="*/ 1546176 h 2854311"/>
              <a:gd name="connsiteX7" fmla="*/ 1734649 w 4152154"/>
              <a:gd name="connsiteY7" fmla="*/ 1502505 h 2854311"/>
              <a:gd name="connsiteX8" fmla="*/ 2147553 w 4152154"/>
              <a:gd name="connsiteY8" fmla="*/ 14691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13141 h 2854311"/>
              <a:gd name="connsiteX29" fmla="*/ 1492927 w 4152154"/>
              <a:gd name="connsiteY29" fmla="*/ 1857274 h 2854311"/>
              <a:gd name="connsiteX30" fmla="*/ 1093460 w 4152154"/>
              <a:gd name="connsiteY30" fmla="*/ 1901811 h 2854311"/>
              <a:gd name="connsiteX31" fmla="*/ 932987 w 4152154"/>
              <a:gd name="connsiteY31" fmla="*/ 1944917 h 2854311"/>
              <a:gd name="connsiteX32" fmla="*/ 628798 w 4152154"/>
              <a:gd name="connsiteY32" fmla="*/ 2100003 h 2854311"/>
              <a:gd name="connsiteX33" fmla="*/ 405245 w 4152154"/>
              <a:gd name="connsiteY33" fmla="*/ 2368188 h 2854311"/>
              <a:gd name="connsiteX34" fmla="*/ 394854 w 4152154"/>
              <a:gd name="connsiteY34" fmla="*/ 2430533 h 2854311"/>
              <a:gd name="connsiteX35" fmla="*/ 0 w 4152154"/>
              <a:gd name="connsiteY35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03342 w 4152154"/>
              <a:gd name="connsiteY6" fmla="*/ 1546176 h 2854311"/>
              <a:gd name="connsiteX7" fmla="*/ 1734649 w 4152154"/>
              <a:gd name="connsiteY7" fmla="*/ 1502505 h 2854311"/>
              <a:gd name="connsiteX8" fmla="*/ 2147553 w 4152154"/>
              <a:gd name="connsiteY8" fmla="*/ 14691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13141 h 2854311"/>
              <a:gd name="connsiteX29" fmla="*/ 1492927 w 4152154"/>
              <a:gd name="connsiteY29" fmla="*/ 1857274 h 2854311"/>
              <a:gd name="connsiteX30" fmla="*/ 1093460 w 4152154"/>
              <a:gd name="connsiteY30" fmla="*/ 1901811 h 2854311"/>
              <a:gd name="connsiteX31" fmla="*/ 932987 w 4152154"/>
              <a:gd name="connsiteY31" fmla="*/ 1944917 h 2854311"/>
              <a:gd name="connsiteX32" fmla="*/ 628798 w 4152154"/>
              <a:gd name="connsiteY32" fmla="*/ 2100003 h 2854311"/>
              <a:gd name="connsiteX33" fmla="*/ 405245 w 4152154"/>
              <a:gd name="connsiteY33" fmla="*/ 2368188 h 2854311"/>
              <a:gd name="connsiteX34" fmla="*/ 394854 w 4152154"/>
              <a:gd name="connsiteY34" fmla="*/ 2430533 h 2854311"/>
              <a:gd name="connsiteX35" fmla="*/ 0 w 4152154"/>
              <a:gd name="connsiteY35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34649 w 4152154"/>
              <a:gd name="connsiteY7" fmla="*/ 1502505 h 2854311"/>
              <a:gd name="connsiteX8" fmla="*/ 2147553 w 4152154"/>
              <a:gd name="connsiteY8" fmla="*/ 14691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13141 h 2854311"/>
              <a:gd name="connsiteX29" fmla="*/ 1492927 w 4152154"/>
              <a:gd name="connsiteY29" fmla="*/ 1857274 h 2854311"/>
              <a:gd name="connsiteX30" fmla="*/ 1093460 w 4152154"/>
              <a:gd name="connsiteY30" fmla="*/ 1901811 h 2854311"/>
              <a:gd name="connsiteX31" fmla="*/ 932987 w 4152154"/>
              <a:gd name="connsiteY31" fmla="*/ 1944917 h 2854311"/>
              <a:gd name="connsiteX32" fmla="*/ 628798 w 4152154"/>
              <a:gd name="connsiteY32" fmla="*/ 2100003 h 2854311"/>
              <a:gd name="connsiteX33" fmla="*/ 405245 w 4152154"/>
              <a:gd name="connsiteY33" fmla="*/ 2368188 h 2854311"/>
              <a:gd name="connsiteX34" fmla="*/ 394854 w 4152154"/>
              <a:gd name="connsiteY34" fmla="*/ 2430533 h 2854311"/>
              <a:gd name="connsiteX35" fmla="*/ 0 w 4152154"/>
              <a:gd name="connsiteY35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47553 w 4152154"/>
              <a:gd name="connsiteY8" fmla="*/ 14691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13141 h 2854311"/>
              <a:gd name="connsiteX29" fmla="*/ 1492927 w 4152154"/>
              <a:gd name="connsiteY29" fmla="*/ 1857274 h 2854311"/>
              <a:gd name="connsiteX30" fmla="*/ 1093460 w 4152154"/>
              <a:gd name="connsiteY30" fmla="*/ 1901811 h 2854311"/>
              <a:gd name="connsiteX31" fmla="*/ 932987 w 4152154"/>
              <a:gd name="connsiteY31" fmla="*/ 1944917 h 2854311"/>
              <a:gd name="connsiteX32" fmla="*/ 628798 w 4152154"/>
              <a:gd name="connsiteY32" fmla="*/ 2100003 h 2854311"/>
              <a:gd name="connsiteX33" fmla="*/ 405245 w 4152154"/>
              <a:gd name="connsiteY33" fmla="*/ 2368188 h 2854311"/>
              <a:gd name="connsiteX34" fmla="*/ 394854 w 4152154"/>
              <a:gd name="connsiteY34" fmla="*/ 2430533 h 2854311"/>
              <a:gd name="connsiteX35" fmla="*/ 0 w 4152154"/>
              <a:gd name="connsiteY35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41232 w 4152154"/>
              <a:gd name="connsiteY9" fmla="*/ 1383809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13141 h 2854311"/>
              <a:gd name="connsiteX29" fmla="*/ 1492927 w 4152154"/>
              <a:gd name="connsiteY29" fmla="*/ 1857274 h 2854311"/>
              <a:gd name="connsiteX30" fmla="*/ 1093460 w 4152154"/>
              <a:gd name="connsiteY30" fmla="*/ 1901811 h 2854311"/>
              <a:gd name="connsiteX31" fmla="*/ 932987 w 4152154"/>
              <a:gd name="connsiteY31" fmla="*/ 1944917 h 2854311"/>
              <a:gd name="connsiteX32" fmla="*/ 628798 w 4152154"/>
              <a:gd name="connsiteY32" fmla="*/ 2100003 h 2854311"/>
              <a:gd name="connsiteX33" fmla="*/ 405245 w 4152154"/>
              <a:gd name="connsiteY33" fmla="*/ 2368188 h 2854311"/>
              <a:gd name="connsiteX34" fmla="*/ 394854 w 4152154"/>
              <a:gd name="connsiteY34" fmla="*/ 2430533 h 2854311"/>
              <a:gd name="connsiteX35" fmla="*/ 0 w 4152154"/>
              <a:gd name="connsiteY35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802273 w 4152154"/>
              <a:gd name="connsiteY10" fmla="*/ 1047371 h 2854311"/>
              <a:gd name="connsiteX11" fmla="*/ 3386875 w 4152154"/>
              <a:gd name="connsiteY11" fmla="*/ 17686 h 2854311"/>
              <a:gd name="connsiteX12" fmla="*/ 4152154 w 4152154"/>
              <a:gd name="connsiteY12" fmla="*/ 0 h 2854311"/>
              <a:gd name="connsiteX13" fmla="*/ 3574472 w 4152154"/>
              <a:gd name="connsiteY13" fmla="*/ 653688 h 2854311"/>
              <a:gd name="connsiteX14" fmla="*/ 3394743 w 4152154"/>
              <a:gd name="connsiteY14" fmla="*/ 914976 h 2854311"/>
              <a:gd name="connsiteX15" fmla="*/ 3273377 w 4152154"/>
              <a:gd name="connsiteY15" fmla="*/ 1079715 h 2854311"/>
              <a:gd name="connsiteX16" fmla="*/ 3191217 w 4152154"/>
              <a:gd name="connsiteY16" fmla="*/ 1240895 h 2854311"/>
              <a:gd name="connsiteX17" fmla="*/ 3309504 w 4152154"/>
              <a:gd name="connsiteY17" fmla="*/ 1704035 h 2854311"/>
              <a:gd name="connsiteX18" fmla="*/ 3435062 w 4152154"/>
              <a:gd name="connsiteY18" fmla="*/ 2246094 h 2854311"/>
              <a:gd name="connsiteX19" fmla="*/ 3510395 w 4152154"/>
              <a:gd name="connsiteY19" fmla="*/ 2514526 h 2854311"/>
              <a:gd name="connsiteX20" fmla="*/ 3569156 w 4152154"/>
              <a:gd name="connsiteY20" fmla="*/ 2634867 h 2854311"/>
              <a:gd name="connsiteX21" fmla="*/ 3550910 w 4152154"/>
              <a:gd name="connsiteY21" fmla="*/ 2854311 h 2854311"/>
              <a:gd name="connsiteX22" fmla="*/ 3291151 w 4152154"/>
              <a:gd name="connsiteY22" fmla="*/ 2838631 h 2854311"/>
              <a:gd name="connsiteX23" fmla="*/ 3150860 w 4152154"/>
              <a:gd name="connsiteY23" fmla="*/ 2568561 h 2854311"/>
              <a:gd name="connsiteX24" fmla="*/ 3003476 w 4152154"/>
              <a:gd name="connsiteY24" fmla="*/ 2249680 h 2854311"/>
              <a:gd name="connsiteX25" fmla="*/ 2794671 w 4152154"/>
              <a:gd name="connsiteY25" fmla="*/ 1849610 h 2854311"/>
              <a:gd name="connsiteX26" fmla="*/ 2701637 w 4152154"/>
              <a:gd name="connsiteY26" fmla="*/ 1862694 h 2854311"/>
              <a:gd name="connsiteX27" fmla="*/ 2506334 w 4152154"/>
              <a:gd name="connsiteY27" fmla="*/ 1838432 h 2854311"/>
              <a:gd name="connsiteX28" fmla="*/ 2132628 w 4152154"/>
              <a:gd name="connsiteY28" fmla="*/ 1813141 h 2854311"/>
              <a:gd name="connsiteX29" fmla="*/ 1492927 w 4152154"/>
              <a:gd name="connsiteY29" fmla="*/ 1857274 h 2854311"/>
              <a:gd name="connsiteX30" fmla="*/ 1093460 w 4152154"/>
              <a:gd name="connsiteY30" fmla="*/ 1901811 h 2854311"/>
              <a:gd name="connsiteX31" fmla="*/ 932987 w 4152154"/>
              <a:gd name="connsiteY31" fmla="*/ 1944917 h 2854311"/>
              <a:gd name="connsiteX32" fmla="*/ 628798 w 4152154"/>
              <a:gd name="connsiteY32" fmla="*/ 2100003 h 2854311"/>
              <a:gd name="connsiteX33" fmla="*/ 405245 w 4152154"/>
              <a:gd name="connsiteY33" fmla="*/ 2368188 h 2854311"/>
              <a:gd name="connsiteX34" fmla="*/ 394854 w 4152154"/>
              <a:gd name="connsiteY34" fmla="*/ 2430533 h 2854311"/>
              <a:gd name="connsiteX35" fmla="*/ 0 w 4152154"/>
              <a:gd name="connsiteY35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794671 w 4152154"/>
              <a:gd name="connsiteY26" fmla="*/ 1849610 h 2854311"/>
              <a:gd name="connsiteX27" fmla="*/ 2701637 w 4152154"/>
              <a:gd name="connsiteY27" fmla="*/ 1862694 h 2854311"/>
              <a:gd name="connsiteX28" fmla="*/ 2506334 w 4152154"/>
              <a:gd name="connsiteY28" fmla="*/ 1838432 h 2854311"/>
              <a:gd name="connsiteX29" fmla="*/ 2132628 w 4152154"/>
              <a:gd name="connsiteY29" fmla="*/ 1813141 h 2854311"/>
              <a:gd name="connsiteX30" fmla="*/ 1492927 w 4152154"/>
              <a:gd name="connsiteY30" fmla="*/ 1857274 h 2854311"/>
              <a:gd name="connsiteX31" fmla="*/ 1093460 w 4152154"/>
              <a:gd name="connsiteY31" fmla="*/ 1901811 h 2854311"/>
              <a:gd name="connsiteX32" fmla="*/ 932987 w 4152154"/>
              <a:gd name="connsiteY32" fmla="*/ 1944917 h 2854311"/>
              <a:gd name="connsiteX33" fmla="*/ 628798 w 4152154"/>
              <a:gd name="connsiteY33" fmla="*/ 2100003 h 2854311"/>
              <a:gd name="connsiteX34" fmla="*/ 405245 w 4152154"/>
              <a:gd name="connsiteY34" fmla="*/ 2368188 h 2854311"/>
              <a:gd name="connsiteX35" fmla="*/ 394854 w 4152154"/>
              <a:gd name="connsiteY35" fmla="*/ 2430533 h 2854311"/>
              <a:gd name="connsiteX36" fmla="*/ 0 w 4152154"/>
              <a:gd name="connsiteY36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794671 w 4152154"/>
              <a:gd name="connsiteY26" fmla="*/ 1849610 h 2854311"/>
              <a:gd name="connsiteX27" fmla="*/ 2701637 w 4152154"/>
              <a:gd name="connsiteY27" fmla="*/ 1862694 h 2854311"/>
              <a:gd name="connsiteX28" fmla="*/ 2506334 w 4152154"/>
              <a:gd name="connsiteY28" fmla="*/ 1838432 h 2854311"/>
              <a:gd name="connsiteX29" fmla="*/ 2132628 w 4152154"/>
              <a:gd name="connsiteY29" fmla="*/ 1813141 h 2854311"/>
              <a:gd name="connsiteX30" fmla="*/ 1492927 w 4152154"/>
              <a:gd name="connsiteY30" fmla="*/ 1866799 h 2854311"/>
              <a:gd name="connsiteX31" fmla="*/ 1093460 w 4152154"/>
              <a:gd name="connsiteY31" fmla="*/ 1901811 h 2854311"/>
              <a:gd name="connsiteX32" fmla="*/ 932987 w 4152154"/>
              <a:gd name="connsiteY32" fmla="*/ 1944917 h 2854311"/>
              <a:gd name="connsiteX33" fmla="*/ 628798 w 4152154"/>
              <a:gd name="connsiteY33" fmla="*/ 2100003 h 2854311"/>
              <a:gd name="connsiteX34" fmla="*/ 405245 w 4152154"/>
              <a:gd name="connsiteY34" fmla="*/ 2368188 h 2854311"/>
              <a:gd name="connsiteX35" fmla="*/ 394854 w 4152154"/>
              <a:gd name="connsiteY35" fmla="*/ 2430533 h 2854311"/>
              <a:gd name="connsiteX36" fmla="*/ 0 w 4152154"/>
              <a:gd name="connsiteY36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794671 w 4152154"/>
              <a:gd name="connsiteY26" fmla="*/ 1849610 h 2854311"/>
              <a:gd name="connsiteX27" fmla="*/ 2701637 w 4152154"/>
              <a:gd name="connsiteY27" fmla="*/ 1862694 h 2854311"/>
              <a:gd name="connsiteX28" fmla="*/ 2506334 w 4152154"/>
              <a:gd name="connsiteY28" fmla="*/ 1838432 h 2854311"/>
              <a:gd name="connsiteX29" fmla="*/ 2132628 w 4152154"/>
              <a:gd name="connsiteY29" fmla="*/ 1832191 h 2854311"/>
              <a:gd name="connsiteX30" fmla="*/ 1492927 w 4152154"/>
              <a:gd name="connsiteY30" fmla="*/ 1866799 h 2854311"/>
              <a:gd name="connsiteX31" fmla="*/ 1093460 w 4152154"/>
              <a:gd name="connsiteY31" fmla="*/ 1901811 h 2854311"/>
              <a:gd name="connsiteX32" fmla="*/ 932987 w 4152154"/>
              <a:gd name="connsiteY32" fmla="*/ 1944917 h 2854311"/>
              <a:gd name="connsiteX33" fmla="*/ 628798 w 4152154"/>
              <a:gd name="connsiteY33" fmla="*/ 2100003 h 2854311"/>
              <a:gd name="connsiteX34" fmla="*/ 405245 w 4152154"/>
              <a:gd name="connsiteY34" fmla="*/ 2368188 h 2854311"/>
              <a:gd name="connsiteX35" fmla="*/ 394854 w 4152154"/>
              <a:gd name="connsiteY35" fmla="*/ 2430533 h 2854311"/>
              <a:gd name="connsiteX36" fmla="*/ 0 w 4152154"/>
              <a:gd name="connsiteY36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922260 w 4152154"/>
              <a:gd name="connsiteY26" fmla="*/ 2111361 h 2854311"/>
              <a:gd name="connsiteX27" fmla="*/ 2794671 w 4152154"/>
              <a:gd name="connsiteY27" fmla="*/ 1849610 h 2854311"/>
              <a:gd name="connsiteX28" fmla="*/ 2701637 w 4152154"/>
              <a:gd name="connsiteY28" fmla="*/ 1862694 h 2854311"/>
              <a:gd name="connsiteX29" fmla="*/ 2506334 w 4152154"/>
              <a:gd name="connsiteY29" fmla="*/ 1838432 h 2854311"/>
              <a:gd name="connsiteX30" fmla="*/ 2132628 w 4152154"/>
              <a:gd name="connsiteY30" fmla="*/ 1832191 h 2854311"/>
              <a:gd name="connsiteX31" fmla="*/ 1492927 w 4152154"/>
              <a:gd name="connsiteY31" fmla="*/ 1866799 h 2854311"/>
              <a:gd name="connsiteX32" fmla="*/ 1093460 w 4152154"/>
              <a:gd name="connsiteY32" fmla="*/ 1901811 h 2854311"/>
              <a:gd name="connsiteX33" fmla="*/ 932987 w 4152154"/>
              <a:gd name="connsiteY33" fmla="*/ 1944917 h 2854311"/>
              <a:gd name="connsiteX34" fmla="*/ 628798 w 4152154"/>
              <a:gd name="connsiteY34" fmla="*/ 2100003 h 2854311"/>
              <a:gd name="connsiteX35" fmla="*/ 405245 w 4152154"/>
              <a:gd name="connsiteY35" fmla="*/ 2368188 h 2854311"/>
              <a:gd name="connsiteX36" fmla="*/ 394854 w 4152154"/>
              <a:gd name="connsiteY36" fmla="*/ 2430533 h 2854311"/>
              <a:gd name="connsiteX37" fmla="*/ 0 w 4152154"/>
              <a:gd name="connsiteY37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922260 w 4152154"/>
              <a:gd name="connsiteY26" fmla="*/ 2111361 h 2854311"/>
              <a:gd name="connsiteX27" fmla="*/ 2794671 w 4152154"/>
              <a:gd name="connsiteY27" fmla="*/ 1849610 h 2854311"/>
              <a:gd name="connsiteX28" fmla="*/ 2701637 w 4152154"/>
              <a:gd name="connsiteY28" fmla="*/ 1862694 h 2854311"/>
              <a:gd name="connsiteX29" fmla="*/ 2506334 w 4152154"/>
              <a:gd name="connsiteY29" fmla="*/ 1838432 h 2854311"/>
              <a:gd name="connsiteX30" fmla="*/ 2132628 w 4152154"/>
              <a:gd name="connsiteY30" fmla="*/ 1832191 h 2854311"/>
              <a:gd name="connsiteX31" fmla="*/ 1492927 w 4152154"/>
              <a:gd name="connsiteY31" fmla="*/ 1866799 h 2854311"/>
              <a:gd name="connsiteX32" fmla="*/ 1093460 w 4152154"/>
              <a:gd name="connsiteY32" fmla="*/ 1901811 h 2854311"/>
              <a:gd name="connsiteX33" fmla="*/ 932987 w 4152154"/>
              <a:gd name="connsiteY33" fmla="*/ 1944917 h 2854311"/>
              <a:gd name="connsiteX34" fmla="*/ 628798 w 4152154"/>
              <a:gd name="connsiteY34" fmla="*/ 2100003 h 2854311"/>
              <a:gd name="connsiteX35" fmla="*/ 405245 w 4152154"/>
              <a:gd name="connsiteY35" fmla="*/ 2368188 h 2854311"/>
              <a:gd name="connsiteX36" fmla="*/ 394854 w 4152154"/>
              <a:gd name="connsiteY36" fmla="*/ 2430533 h 2854311"/>
              <a:gd name="connsiteX37" fmla="*/ 0 w 4152154"/>
              <a:gd name="connsiteY37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922260 w 4152154"/>
              <a:gd name="connsiteY26" fmla="*/ 2111361 h 2854311"/>
              <a:gd name="connsiteX27" fmla="*/ 2794671 w 4152154"/>
              <a:gd name="connsiteY27" fmla="*/ 1849610 h 2854311"/>
              <a:gd name="connsiteX28" fmla="*/ 2701637 w 4152154"/>
              <a:gd name="connsiteY28" fmla="*/ 1862694 h 2854311"/>
              <a:gd name="connsiteX29" fmla="*/ 2506334 w 4152154"/>
              <a:gd name="connsiteY29" fmla="*/ 1838432 h 2854311"/>
              <a:gd name="connsiteX30" fmla="*/ 2132628 w 4152154"/>
              <a:gd name="connsiteY30" fmla="*/ 1832191 h 2854311"/>
              <a:gd name="connsiteX31" fmla="*/ 1492927 w 4152154"/>
              <a:gd name="connsiteY31" fmla="*/ 1866799 h 2854311"/>
              <a:gd name="connsiteX32" fmla="*/ 1093460 w 4152154"/>
              <a:gd name="connsiteY32" fmla="*/ 1901811 h 2854311"/>
              <a:gd name="connsiteX33" fmla="*/ 932987 w 4152154"/>
              <a:gd name="connsiteY33" fmla="*/ 1944917 h 2854311"/>
              <a:gd name="connsiteX34" fmla="*/ 647848 w 4152154"/>
              <a:gd name="connsiteY34" fmla="*/ 2138103 h 2854311"/>
              <a:gd name="connsiteX35" fmla="*/ 405245 w 4152154"/>
              <a:gd name="connsiteY35" fmla="*/ 2368188 h 2854311"/>
              <a:gd name="connsiteX36" fmla="*/ 394854 w 4152154"/>
              <a:gd name="connsiteY36" fmla="*/ 2430533 h 2854311"/>
              <a:gd name="connsiteX37" fmla="*/ 0 w 4152154"/>
              <a:gd name="connsiteY37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922260 w 4152154"/>
              <a:gd name="connsiteY26" fmla="*/ 2111361 h 2854311"/>
              <a:gd name="connsiteX27" fmla="*/ 2794671 w 4152154"/>
              <a:gd name="connsiteY27" fmla="*/ 1849610 h 2854311"/>
              <a:gd name="connsiteX28" fmla="*/ 2701637 w 4152154"/>
              <a:gd name="connsiteY28" fmla="*/ 1862694 h 2854311"/>
              <a:gd name="connsiteX29" fmla="*/ 2506334 w 4152154"/>
              <a:gd name="connsiteY29" fmla="*/ 1838432 h 2854311"/>
              <a:gd name="connsiteX30" fmla="*/ 2132628 w 4152154"/>
              <a:gd name="connsiteY30" fmla="*/ 1832191 h 2854311"/>
              <a:gd name="connsiteX31" fmla="*/ 1492927 w 4152154"/>
              <a:gd name="connsiteY31" fmla="*/ 1866799 h 2854311"/>
              <a:gd name="connsiteX32" fmla="*/ 1093460 w 4152154"/>
              <a:gd name="connsiteY32" fmla="*/ 1901811 h 2854311"/>
              <a:gd name="connsiteX33" fmla="*/ 932987 w 4152154"/>
              <a:gd name="connsiteY33" fmla="*/ 1944917 h 2854311"/>
              <a:gd name="connsiteX34" fmla="*/ 647848 w 4152154"/>
              <a:gd name="connsiteY34" fmla="*/ 2138103 h 2854311"/>
              <a:gd name="connsiteX35" fmla="*/ 519545 w 4152154"/>
              <a:gd name="connsiteY35" fmla="*/ 2425338 h 2854311"/>
              <a:gd name="connsiteX36" fmla="*/ 394854 w 4152154"/>
              <a:gd name="connsiteY36" fmla="*/ 2430533 h 2854311"/>
              <a:gd name="connsiteX37" fmla="*/ 0 w 4152154"/>
              <a:gd name="connsiteY37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922260 w 4152154"/>
              <a:gd name="connsiteY26" fmla="*/ 2111361 h 2854311"/>
              <a:gd name="connsiteX27" fmla="*/ 2794671 w 4152154"/>
              <a:gd name="connsiteY27" fmla="*/ 1849610 h 2854311"/>
              <a:gd name="connsiteX28" fmla="*/ 2701637 w 4152154"/>
              <a:gd name="connsiteY28" fmla="*/ 1862694 h 2854311"/>
              <a:gd name="connsiteX29" fmla="*/ 2506334 w 4152154"/>
              <a:gd name="connsiteY29" fmla="*/ 1838432 h 2854311"/>
              <a:gd name="connsiteX30" fmla="*/ 2132628 w 4152154"/>
              <a:gd name="connsiteY30" fmla="*/ 1832191 h 2854311"/>
              <a:gd name="connsiteX31" fmla="*/ 1492927 w 4152154"/>
              <a:gd name="connsiteY31" fmla="*/ 1866799 h 2854311"/>
              <a:gd name="connsiteX32" fmla="*/ 1093460 w 4152154"/>
              <a:gd name="connsiteY32" fmla="*/ 1901811 h 2854311"/>
              <a:gd name="connsiteX33" fmla="*/ 942512 w 4152154"/>
              <a:gd name="connsiteY33" fmla="*/ 1983017 h 2854311"/>
              <a:gd name="connsiteX34" fmla="*/ 647848 w 4152154"/>
              <a:gd name="connsiteY34" fmla="*/ 2138103 h 2854311"/>
              <a:gd name="connsiteX35" fmla="*/ 519545 w 4152154"/>
              <a:gd name="connsiteY35" fmla="*/ 2425338 h 2854311"/>
              <a:gd name="connsiteX36" fmla="*/ 394854 w 4152154"/>
              <a:gd name="connsiteY36" fmla="*/ 2430533 h 2854311"/>
              <a:gd name="connsiteX37" fmla="*/ 0 w 4152154"/>
              <a:gd name="connsiteY37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922260 w 4152154"/>
              <a:gd name="connsiteY26" fmla="*/ 2111361 h 2854311"/>
              <a:gd name="connsiteX27" fmla="*/ 2794671 w 4152154"/>
              <a:gd name="connsiteY27" fmla="*/ 1849610 h 2854311"/>
              <a:gd name="connsiteX28" fmla="*/ 2701637 w 4152154"/>
              <a:gd name="connsiteY28" fmla="*/ 1862694 h 2854311"/>
              <a:gd name="connsiteX29" fmla="*/ 2506334 w 4152154"/>
              <a:gd name="connsiteY29" fmla="*/ 1838432 h 2854311"/>
              <a:gd name="connsiteX30" fmla="*/ 2132628 w 4152154"/>
              <a:gd name="connsiteY30" fmla="*/ 1832191 h 2854311"/>
              <a:gd name="connsiteX31" fmla="*/ 1492927 w 4152154"/>
              <a:gd name="connsiteY31" fmla="*/ 1866799 h 2854311"/>
              <a:gd name="connsiteX32" fmla="*/ 1093460 w 4152154"/>
              <a:gd name="connsiteY32" fmla="*/ 1901811 h 2854311"/>
              <a:gd name="connsiteX33" fmla="*/ 942512 w 4152154"/>
              <a:gd name="connsiteY33" fmla="*/ 1983017 h 2854311"/>
              <a:gd name="connsiteX34" fmla="*/ 676423 w 4152154"/>
              <a:gd name="connsiteY34" fmla="*/ 2166678 h 2854311"/>
              <a:gd name="connsiteX35" fmla="*/ 519545 w 4152154"/>
              <a:gd name="connsiteY35" fmla="*/ 2425338 h 2854311"/>
              <a:gd name="connsiteX36" fmla="*/ 394854 w 4152154"/>
              <a:gd name="connsiteY36" fmla="*/ 2430533 h 2854311"/>
              <a:gd name="connsiteX37" fmla="*/ 0 w 4152154"/>
              <a:gd name="connsiteY37" fmla="*/ 2420141 h 2854311"/>
              <a:gd name="connsiteX0" fmla="*/ 0 w 4152154"/>
              <a:gd name="connsiteY0" fmla="*/ 2420141 h 2854311"/>
              <a:gd name="connsiteX1" fmla="*/ 41564 w 4152154"/>
              <a:gd name="connsiteY1" fmla="*/ 2149978 h 2854311"/>
              <a:gd name="connsiteX2" fmla="*/ 103909 w 4152154"/>
              <a:gd name="connsiteY2" fmla="*/ 1952551 h 2854311"/>
              <a:gd name="connsiteX3" fmla="*/ 290945 w 4152154"/>
              <a:gd name="connsiteY3" fmla="*/ 1786297 h 2854311"/>
              <a:gd name="connsiteX4" fmla="*/ 544469 w 4152154"/>
              <a:gd name="connsiteY4" fmla="*/ 1558716 h 2854311"/>
              <a:gd name="connsiteX5" fmla="*/ 934500 w 4152154"/>
              <a:gd name="connsiteY5" fmla="*/ 1640426 h 2854311"/>
              <a:gd name="connsiteX6" fmla="*/ 1341442 w 4152154"/>
              <a:gd name="connsiteY6" fmla="*/ 1622376 h 2854311"/>
              <a:gd name="connsiteX7" fmla="*/ 1763224 w 4152154"/>
              <a:gd name="connsiteY7" fmla="*/ 1578705 h 2854311"/>
              <a:gd name="connsiteX8" fmla="*/ 2166603 w 4152154"/>
              <a:gd name="connsiteY8" fmla="*/ 1545376 h 2854311"/>
              <a:gd name="connsiteX9" fmla="*/ 2479332 w 4152154"/>
              <a:gd name="connsiteY9" fmla="*/ 1393334 h 2854311"/>
              <a:gd name="connsiteX10" fmla="*/ 2693660 w 4152154"/>
              <a:gd name="connsiteY10" fmla="*/ 1177911 h 2854311"/>
              <a:gd name="connsiteX11" fmla="*/ 2802273 w 4152154"/>
              <a:gd name="connsiteY11" fmla="*/ 1047371 h 2854311"/>
              <a:gd name="connsiteX12" fmla="*/ 3386875 w 4152154"/>
              <a:gd name="connsiteY12" fmla="*/ 17686 h 2854311"/>
              <a:gd name="connsiteX13" fmla="*/ 4152154 w 4152154"/>
              <a:gd name="connsiteY13" fmla="*/ 0 h 2854311"/>
              <a:gd name="connsiteX14" fmla="*/ 3574472 w 4152154"/>
              <a:gd name="connsiteY14" fmla="*/ 653688 h 2854311"/>
              <a:gd name="connsiteX15" fmla="*/ 3394743 w 4152154"/>
              <a:gd name="connsiteY15" fmla="*/ 914976 h 2854311"/>
              <a:gd name="connsiteX16" fmla="*/ 3273377 w 4152154"/>
              <a:gd name="connsiteY16" fmla="*/ 1079715 h 2854311"/>
              <a:gd name="connsiteX17" fmla="*/ 3191217 w 4152154"/>
              <a:gd name="connsiteY17" fmla="*/ 1240895 h 2854311"/>
              <a:gd name="connsiteX18" fmla="*/ 3309504 w 4152154"/>
              <a:gd name="connsiteY18" fmla="*/ 1704035 h 2854311"/>
              <a:gd name="connsiteX19" fmla="*/ 3435062 w 4152154"/>
              <a:gd name="connsiteY19" fmla="*/ 2246094 h 2854311"/>
              <a:gd name="connsiteX20" fmla="*/ 3510395 w 4152154"/>
              <a:gd name="connsiteY20" fmla="*/ 2514526 h 2854311"/>
              <a:gd name="connsiteX21" fmla="*/ 3569156 w 4152154"/>
              <a:gd name="connsiteY21" fmla="*/ 2634867 h 2854311"/>
              <a:gd name="connsiteX22" fmla="*/ 3550910 w 4152154"/>
              <a:gd name="connsiteY22" fmla="*/ 2854311 h 2854311"/>
              <a:gd name="connsiteX23" fmla="*/ 3291151 w 4152154"/>
              <a:gd name="connsiteY23" fmla="*/ 2838631 h 2854311"/>
              <a:gd name="connsiteX24" fmla="*/ 3150860 w 4152154"/>
              <a:gd name="connsiteY24" fmla="*/ 2568561 h 2854311"/>
              <a:gd name="connsiteX25" fmla="*/ 3003476 w 4152154"/>
              <a:gd name="connsiteY25" fmla="*/ 2249680 h 2854311"/>
              <a:gd name="connsiteX26" fmla="*/ 2922260 w 4152154"/>
              <a:gd name="connsiteY26" fmla="*/ 2111361 h 2854311"/>
              <a:gd name="connsiteX27" fmla="*/ 2794671 w 4152154"/>
              <a:gd name="connsiteY27" fmla="*/ 1849610 h 2854311"/>
              <a:gd name="connsiteX28" fmla="*/ 2701637 w 4152154"/>
              <a:gd name="connsiteY28" fmla="*/ 1862694 h 2854311"/>
              <a:gd name="connsiteX29" fmla="*/ 2506334 w 4152154"/>
              <a:gd name="connsiteY29" fmla="*/ 1838432 h 2854311"/>
              <a:gd name="connsiteX30" fmla="*/ 2132628 w 4152154"/>
              <a:gd name="connsiteY30" fmla="*/ 1832191 h 2854311"/>
              <a:gd name="connsiteX31" fmla="*/ 1492927 w 4152154"/>
              <a:gd name="connsiteY31" fmla="*/ 1866799 h 2854311"/>
              <a:gd name="connsiteX32" fmla="*/ 1093460 w 4152154"/>
              <a:gd name="connsiteY32" fmla="*/ 1901811 h 2854311"/>
              <a:gd name="connsiteX33" fmla="*/ 942512 w 4152154"/>
              <a:gd name="connsiteY33" fmla="*/ 1983017 h 2854311"/>
              <a:gd name="connsiteX34" fmla="*/ 676423 w 4152154"/>
              <a:gd name="connsiteY34" fmla="*/ 2166678 h 2854311"/>
              <a:gd name="connsiteX35" fmla="*/ 557645 w 4152154"/>
              <a:gd name="connsiteY35" fmla="*/ 2434863 h 2854311"/>
              <a:gd name="connsiteX36" fmla="*/ 394854 w 4152154"/>
              <a:gd name="connsiteY36" fmla="*/ 2430533 h 2854311"/>
              <a:gd name="connsiteX37" fmla="*/ 0 w 4152154"/>
              <a:gd name="connsiteY37" fmla="*/ 2420141 h 2854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152154" h="2854311">
                <a:moveTo>
                  <a:pt x="0" y="2420141"/>
                </a:moveTo>
                <a:lnTo>
                  <a:pt x="41564" y="2149978"/>
                </a:lnTo>
                <a:lnTo>
                  <a:pt x="103909" y="1952551"/>
                </a:lnTo>
                <a:lnTo>
                  <a:pt x="290945" y="1786297"/>
                </a:lnTo>
                <a:lnTo>
                  <a:pt x="544469" y="1558716"/>
                </a:lnTo>
                <a:lnTo>
                  <a:pt x="934500" y="1640426"/>
                </a:lnTo>
                <a:cubicBezTo>
                  <a:pt x="1055727" y="1630035"/>
                  <a:pt x="1203321" y="1632663"/>
                  <a:pt x="1341442" y="1622376"/>
                </a:cubicBezTo>
                <a:cubicBezTo>
                  <a:pt x="1479563" y="1612089"/>
                  <a:pt x="1614287" y="1602950"/>
                  <a:pt x="1763224" y="1578705"/>
                </a:cubicBezTo>
                <a:lnTo>
                  <a:pt x="2166603" y="1545376"/>
                </a:lnTo>
                <a:lnTo>
                  <a:pt x="2479332" y="1393334"/>
                </a:lnTo>
                <a:lnTo>
                  <a:pt x="2693660" y="1177911"/>
                </a:lnTo>
                <a:lnTo>
                  <a:pt x="2802273" y="1047371"/>
                </a:lnTo>
                <a:lnTo>
                  <a:pt x="3386875" y="17686"/>
                </a:lnTo>
                <a:lnTo>
                  <a:pt x="4152154" y="0"/>
                </a:lnTo>
                <a:lnTo>
                  <a:pt x="3574472" y="653688"/>
                </a:lnTo>
                <a:cubicBezTo>
                  <a:pt x="3511018" y="739012"/>
                  <a:pt x="3458197" y="829652"/>
                  <a:pt x="3394743" y="914976"/>
                </a:cubicBezTo>
                <a:lnTo>
                  <a:pt x="3273377" y="1079715"/>
                </a:lnTo>
                <a:cubicBezTo>
                  <a:pt x="3249534" y="1133442"/>
                  <a:pt x="3225693" y="1187168"/>
                  <a:pt x="3191217" y="1240895"/>
                </a:cubicBezTo>
                <a:lnTo>
                  <a:pt x="3309504" y="1704035"/>
                </a:lnTo>
                <a:lnTo>
                  <a:pt x="3435062" y="2246094"/>
                </a:lnTo>
                <a:lnTo>
                  <a:pt x="3510395" y="2514526"/>
                </a:lnTo>
                <a:cubicBezTo>
                  <a:pt x="3532744" y="2587259"/>
                  <a:pt x="3610367" y="2609679"/>
                  <a:pt x="3569156" y="2634867"/>
                </a:cubicBezTo>
                <a:cubicBezTo>
                  <a:pt x="3499574" y="2647690"/>
                  <a:pt x="3620492" y="2841488"/>
                  <a:pt x="3550910" y="2854311"/>
                </a:cubicBezTo>
                <a:lnTo>
                  <a:pt x="3291151" y="2838631"/>
                </a:lnTo>
                <a:cubicBezTo>
                  <a:pt x="3244387" y="2745433"/>
                  <a:pt x="3197624" y="2661759"/>
                  <a:pt x="3150860" y="2568561"/>
                </a:cubicBezTo>
                <a:lnTo>
                  <a:pt x="3003476" y="2249680"/>
                </a:lnTo>
                <a:cubicBezTo>
                  <a:pt x="2985929" y="2203574"/>
                  <a:pt x="2939807" y="2157467"/>
                  <a:pt x="2922260" y="2111361"/>
                </a:cubicBezTo>
                <a:cubicBezTo>
                  <a:pt x="2851155" y="2024111"/>
                  <a:pt x="2837201" y="1936860"/>
                  <a:pt x="2794671" y="1849610"/>
                </a:cubicBezTo>
                <a:lnTo>
                  <a:pt x="2701637" y="1862694"/>
                </a:lnTo>
                <a:cubicBezTo>
                  <a:pt x="2626575" y="1856029"/>
                  <a:pt x="2581396" y="1845097"/>
                  <a:pt x="2506334" y="1838432"/>
                </a:cubicBezTo>
                <a:lnTo>
                  <a:pt x="2132628" y="1832191"/>
                </a:lnTo>
                <a:lnTo>
                  <a:pt x="1492927" y="1866799"/>
                </a:lnTo>
                <a:cubicBezTo>
                  <a:pt x="1356596" y="1887995"/>
                  <a:pt x="1229791" y="1880615"/>
                  <a:pt x="1093460" y="1901811"/>
                </a:cubicBezTo>
                <a:lnTo>
                  <a:pt x="942512" y="1983017"/>
                </a:lnTo>
                <a:lnTo>
                  <a:pt x="676423" y="2166678"/>
                </a:lnTo>
                <a:lnTo>
                  <a:pt x="557645" y="2434863"/>
                </a:lnTo>
                <a:lnTo>
                  <a:pt x="394854" y="2430533"/>
                </a:lnTo>
                <a:lnTo>
                  <a:pt x="0" y="2420141"/>
                </a:lnTo>
                <a:close/>
              </a:path>
            </a:pathLst>
          </a:custGeom>
          <a:solidFill>
            <a:srgbClr val="FDB5B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" name="Freihandform 25"/>
          <p:cNvSpPr/>
          <p:nvPr/>
        </p:nvSpPr>
        <p:spPr>
          <a:xfrm>
            <a:off x="290945" y="5922818"/>
            <a:ext cx="3655027" cy="2784764"/>
          </a:xfrm>
          <a:custGeom>
            <a:avLst/>
            <a:gdLst>
              <a:gd name="connsiteX0" fmla="*/ 1028700 w 3803073"/>
              <a:gd name="connsiteY0" fmla="*/ 155864 h 2784764"/>
              <a:gd name="connsiteX1" fmla="*/ 789710 w 3803073"/>
              <a:gd name="connsiteY1" fmla="*/ 270164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31173 w 3803073"/>
              <a:gd name="connsiteY4" fmla="*/ 43641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1205346 w 3803073"/>
              <a:gd name="connsiteY9" fmla="*/ 665018 h 2784764"/>
              <a:gd name="connsiteX10" fmla="*/ 1724891 w 3803073"/>
              <a:gd name="connsiteY10" fmla="*/ 415637 h 2784764"/>
              <a:gd name="connsiteX11" fmla="*/ 1880755 w 3803073"/>
              <a:gd name="connsiteY11" fmla="*/ 405246 h 2784764"/>
              <a:gd name="connsiteX12" fmla="*/ 2306782 w 3803073"/>
              <a:gd name="connsiteY12" fmla="*/ 862446 h 2784764"/>
              <a:gd name="connsiteX13" fmla="*/ 2421082 w 3803073"/>
              <a:gd name="connsiteY13" fmla="*/ 1028700 h 2784764"/>
              <a:gd name="connsiteX14" fmla="*/ 3075710 w 3803073"/>
              <a:gd name="connsiteY14" fmla="*/ 1953491 h 2784764"/>
              <a:gd name="connsiteX15" fmla="*/ 3803073 w 3803073"/>
              <a:gd name="connsiteY15" fmla="*/ 1517073 h 2784764"/>
              <a:gd name="connsiteX16" fmla="*/ 3252355 w 3803073"/>
              <a:gd name="connsiteY16" fmla="*/ 633846 h 2784764"/>
              <a:gd name="connsiteX17" fmla="*/ 2940628 w 3803073"/>
              <a:gd name="connsiteY17" fmla="*/ 259773 h 2784764"/>
              <a:gd name="connsiteX18" fmla="*/ 2286000 w 3803073"/>
              <a:gd name="connsiteY18" fmla="*/ 114300 h 2784764"/>
              <a:gd name="connsiteX19" fmla="*/ 1704110 w 3803073"/>
              <a:gd name="connsiteY19" fmla="*/ 0 h 2784764"/>
              <a:gd name="connsiteX20" fmla="*/ 1381991 w 3803073"/>
              <a:gd name="connsiteY20" fmla="*/ 72737 h 2784764"/>
              <a:gd name="connsiteX21" fmla="*/ 1028700 w 3803073"/>
              <a:gd name="connsiteY21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31173 w 3803073"/>
              <a:gd name="connsiteY4" fmla="*/ 43641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1205346 w 3803073"/>
              <a:gd name="connsiteY9" fmla="*/ 665018 h 2784764"/>
              <a:gd name="connsiteX10" fmla="*/ 1724891 w 3803073"/>
              <a:gd name="connsiteY10" fmla="*/ 415637 h 2784764"/>
              <a:gd name="connsiteX11" fmla="*/ 1880755 w 3803073"/>
              <a:gd name="connsiteY11" fmla="*/ 405246 h 2784764"/>
              <a:gd name="connsiteX12" fmla="*/ 2306782 w 3803073"/>
              <a:gd name="connsiteY12" fmla="*/ 862446 h 2784764"/>
              <a:gd name="connsiteX13" fmla="*/ 2421082 w 3803073"/>
              <a:gd name="connsiteY13" fmla="*/ 1028700 h 2784764"/>
              <a:gd name="connsiteX14" fmla="*/ 3075710 w 3803073"/>
              <a:gd name="connsiteY14" fmla="*/ 1953491 h 2784764"/>
              <a:gd name="connsiteX15" fmla="*/ 3803073 w 3803073"/>
              <a:gd name="connsiteY15" fmla="*/ 1517073 h 2784764"/>
              <a:gd name="connsiteX16" fmla="*/ 3252355 w 3803073"/>
              <a:gd name="connsiteY16" fmla="*/ 633846 h 2784764"/>
              <a:gd name="connsiteX17" fmla="*/ 2940628 w 3803073"/>
              <a:gd name="connsiteY17" fmla="*/ 259773 h 2784764"/>
              <a:gd name="connsiteX18" fmla="*/ 2286000 w 3803073"/>
              <a:gd name="connsiteY18" fmla="*/ 114300 h 2784764"/>
              <a:gd name="connsiteX19" fmla="*/ 1704110 w 3803073"/>
              <a:gd name="connsiteY19" fmla="*/ 0 h 2784764"/>
              <a:gd name="connsiteX20" fmla="*/ 1381991 w 3803073"/>
              <a:gd name="connsiteY20" fmla="*/ 72737 h 2784764"/>
              <a:gd name="connsiteX21" fmla="*/ 1028700 w 3803073"/>
              <a:gd name="connsiteY21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1205346 w 3803073"/>
              <a:gd name="connsiteY9" fmla="*/ 665018 h 2784764"/>
              <a:gd name="connsiteX10" fmla="*/ 1724891 w 3803073"/>
              <a:gd name="connsiteY10" fmla="*/ 415637 h 2784764"/>
              <a:gd name="connsiteX11" fmla="*/ 1880755 w 3803073"/>
              <a:gd name="connsiteY11" fmla="*/ 405246 h 2784764"/>
              <a:gd name="connsiteX12" fmla="*/ 2306782 w 3803073"/>
              <a:gd name="connsiteY12" fmla="*/ 862446 h 2784764"/>
              <a:gd name="connsiteX13" fmla="*/ 2421082 w 3803073"/>
              <a:gd name="connsiteY13" fmla="*/ 1028700 h 2784764"/>
              <a:gd name="connsiteX14" fmla="*/ 3075710 w 3803073"/>
              <a:gd name="connsiteY14" fmla="*/ 1953491 h 2784764"/>
              <a:gd name="connsiteX15" fmla="*/ 3803073 w 3803073"/>
              <a:gd name="connsiteY15" fmla="*/ 1517073 h 2784764"/>
              <a:gd name="connsiteX16" fmla="*/ 3252355 w 3803073"/>
              <a:gd name="connsiteY16" fmla="*/ 633846 h 2784764"/>
              <a:gd name="connsiteX17" fmla="*/ 2940628 w 3803073"/>
              <a:gd name="connsiteY17" fmla="*/ 259773 h 2784764"/>
              <a:gd name="connsiteX18" fmla="*/ 2286000 w 3803073"/>
              <a:gd name="connsiteY18" fmla="*/ 114300 h 2784764"/>
              <a:gd name="connsiteX19" fmla="*/ 1704110 w 3803073"/>
              <a:gd name="connsiteY19" fmla="*/ 0 h 2784764"/>
              <a:gd name="connsiteX20" fmla="*/ 1381991 w 3803073"/>
              <a:gd name="connsiteY20" fmla="*/ 72737 h 2784764"/>
              <a:gd name="connsiteX21" fmla="*/ 1028700 w 3803073"/>
              <a:gd name="connsiteY21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1246910 w 3803073"/>
              <a:gd name="connsiteY9" fmla="*/ 675409 h 2784764"/>
              <a:gd name="connsiteX10" fmla="*/ 1724891 w 3803073"/>
              <a:gd name="connsiteY10" fmla="*/ 415637 h 2784764"/>
              <a:gd name="connsiteX11" fmla="*/ 1880755 w 3803073"/>
              <a:gd name="connsiteY11" fmla="*/ 405246 h 2784764"/>
              <a:gd name="connsiteX12" fmla="*/ 2306782 w 3803073"/>
              <a:gd name="connsiteY12" fmla="*/ 862446 h 2784764"/>
              <a:gd name="connsiteX13" fmla="*/ 2421082 w 3803073"/>
              <a:gd name="connsiteY13" fmla="*/ 1028700 h 2784764"/>
              <a:gd name="connsiteX14" fmla="*/ 3075710 w 3803073"/>
              <a:gd name="connsiteY14" fmla="*/ 1953491 h 2784764"/>
              <a:gd name="connsiteX15" fmla="*/ 3803073 w 3803073"/>
              <a:gd name="connsiteY15" fmla="*/ 1517073 h 2784764"/>
              <a:gd name="connsiteX16" fmla="*/ 3252355 w 3803073"/>
              <a:gd name="connsiteY16" fmla="*/ 633846 h 2784764"/>
              <a:gd name="connsiteX17" fmla="*/ 2940628 w 3803073"/>
              <a:gd name="connsiteY17" fmla="*/ 259773 h 2784764"/>
              <a:gd name="connsiteX18" fmla="*/ 2286000 w 3803073"/>
              <a:gd name="connsiteY18" fmla="*/ 114300 h 2784764"/>
              <a:gd name="connsiteX19" fmla="*/ 1704110 w 3803073"/>
              <a:gd name="connsiteY19" fmla="*/ 0 h 2784764"/>
              <a:gd name="connsiteX20" fmla="*/ 1381991 w 3803073"/>
              <a:gd name="connsiteY20" fmla="*/ 72737 h 2784764"/>
              <a:gd name="connsiteX21" fmla="*/ 1028700 w 3803073"/>
              <a:gd name="connsiteY21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1246910 w 3803073"/>
              <a:gd name="connsiteY9" fmla="*/ 675409 h 2784764"/>
              <a:gd name="connsiteX10" fmla="*/ 1724891 w 3803073"/>
              <a:gd name="connsiteY10" fmla="*/ 415637 h 2784764"/>
              <a:gd name="connsiteX11" fmla="*/ 1880755 w 3803073"/>
              <a:gd name="connsiteY11" fmla="*/ 405246 h 2784764"/>
              <a:gd name="connsiteX12" fmla="*/ 2306782 w 3803073"/>
              <a:gd name="connsiteY12" fmla="*/ 862446 h 2784764"/>
              <a:gd name="connsiteX13" fmla="*/ 2421082 w 3803073"/>
              <a:gd name="connsiteY13" fmla="*/ 1028700 h 2784764"/>
              <a:gd name="connsiteX14" fmla="*/ 3075710 w 3803073"/>
              <a:gd name="connsiteY14" fmla="*/ 1953491 h 2784764"/>
              <a:gd name="connsiteX15" fmla="*/ 3803073 w 3803073"/>
              <a:gd name="connsiteY15" fmla="*/ 1517073 h 2784764"/>
              <a:gd name="connsiteX16" fmla="*/ 3252355 w 3803073"/>
              <a:gd name="connsiteY16" fmla="*/ 633846 h 2784764"/>
              <a:gd name="connsiteX17" fmla="*/ 2940628 w 3803073"/>
              <a:gd name="connsiteY17" fmla="*/ 259773 h 2784764"/>
              <a:gd name="connsiteX18" fmla="*/ 2286000 w 3803073"/>
              <a:gd name="connsiteY18" fmla="*/ 114300 h 2784764"/>
              <a:gd name="connsiteX19" fmla="*/ 1704110 w 3803073"/>
              <a:gd name="connsiteY19" fmla="*/ 0 h 2784764"/>
              <a:gd name="connsiteX20" fmla="*/ 1381991 w 3803073"/>
              <a:gd name="connsiteY20" fmla="*/ 72737 h 2784764"/>
              <a:gd name="connsiteX21" fmla="*/ 1028700 w 3803073"/>
              <a:gd name="connsiteY21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1246910 w 3803073"/>
              <a:gd name="connsiteY9" fmla="*/ 675409 h 2784764"/>
              <a:gd name="connsiteX10" fmla="*/ 1724891 w 3803073"/>
              <a:gd name="connsiteY10" fmla="*/ 415637 h 2784764"/>
              <a:gd name="connsiteX11" fmla="*/ 1880755 w 3803073"/>
              <a:gd name="connsiteY11" fmla="*/ 405246 h 2784764"/>
              <a:gd name="connsiteX12" fmla="*/ 2306782 w 3803073"/>
              <a:gd name="connsiteY12" fmla="*/ 862446 h 2784764"/>
              <a:gd name="connsiteX13" fmla="*/ 2421082 w 3803073"/>
              <a:gd name="connsiteY13" fmla="*/ 1028700 h 2784764"/>
              <a:gd name="connsiteX14" fmla="*/ 3075710 w 3803073"/>
              <a:gd name="connsiteY14" fmla="*/ 1953491 h 2784764"/>
              <a:gd name="connsiteX15" fmla="*/ 3803073 w 3803073"/>
              <a:gd name="connsiteY15" fmla="*/ 1517073 h 2784764"/>
              <a:gd name="connsiteX16" fmla="*/ 3252355 w 3803073"/>
              <a:gd name="connsiteY16" fmla="*/ 633846 h 2784764"/>
              <a:gd name="connsiteX17" fmla="*/ 2940628 w 3803073"/>
              <a:gd name="connsiteY17" fmla="*/ 259773 h 2784764"/>
              <a:gd name="connsiteX18" fmla="*/ 2286000 w 3803073"/>
              <a:gd name="connsiteY18" fmla="*/ 114300 h 2784764"/>
              <a:gd name="connsiteX19" fmla="*/ 1704110 w 3803073"/>
              <a:gd name="connsiteY19" fmla="*/ 0 h 2784764"/>
              <a:gd name="connsiteX20" fmla="*/ 1381991 w 3803073"/>
              <a:gd name="connsiteY20" fmla="*/ 72737 h 2784764"/>
              <a:gd name="connsiteX21" fmla="*/ 1028700 w 3803073"/>
              <a:gd name="connsiteY21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1246910 w 3803073"/>
              <a:gd name="connsiteY9" fmla="*/ 675409 h 2784764"/>
              <a:gd name="connsiteX10" fmla="*/ 1724891 w 3803073"/>
              <a:gd name="connsiteY10" fmla="*/ 415637 h 2784764"/>
              <a:gd name="connsiteX11" fmla="*/ 1880755 w 3803073"/>
              <a:gd name="connsiteY11" fmla="*/ 405246 h 2784764"/>
              <a:gd name="connsiteX12" fmla="*/ 2306782 w 3803073"/>
              <a:gd name="connsiteY12" fmla="*/ 862446 h 2784764"/>
              <a:gd name="connsiteX13" fmla="*/ 2421082 w 3803073"/>
              <a:gd name="connsiteY13" fmla="*/ 1028700 h 2784764"/>
              <a:gd name="connsiteX14" fmla="*/ 3075710 w 3803073"/>
              <a:gd name="connsiteY14" fmla="*/ 1953491 h 2784764"/>
              <a:gd name="connsiteX15" fmla="*/ 3803073 w 3803073"/>
              <a:gd name="connsiteY15" fmla="*/ 1517073 h 2784764"/>
              <a:gd name="connsiteX16" fmla="*/ 3252355 w 3803073"/>
              <a:gd name="connsiteY16" fmla="*/ 633846 h 2784764"/>
              <a:gd name="connsiteX17" fmla="*/ 2940628 w 3803073"/>
              <a:gd name="connsiteY17" fmla="*/ 259773 h 2784764"/>
              <a:gd name="connsiteX18" fmla="*/ 2286000 w 3803073"/>
              <a:gd name="connsiteY18" fmla="*/ 114300 h 2784764"/>
              <a:gd name="connsiteX19" fmla="*/ 1704110 w 3803073"/>
              <a:gd name="connsiteY19" fmla="*/ 0 h 2784764"/>
              <a:gd name="connsiteX20" fmla="*/ 1381991 w 3803073"/>
              <a:gd name="connsiteY20" fmla="*/ 72737 h 2784764"/>
              <a:gd name="connsiteX21" fmla="*/ 1028700 w 3803073"/>
              <a:gd name="connsiteY21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1246910 w 3803073"/>
              <a:gd name="connsiteY9" fmla="*/ 675409 h 2784764"/>
              <a:gd name="connsiteX10" fmla="*/ 1724891 w 3803073"/>
              <a:gd name="connsiteY10" fmla="*/ 415637 h 2784764"/>
              <a:gd name="connsiteX11" fmla="*/ 1880755 w 3803073"/>
              <a:gd name="connsiteY11" fmla="*/ 405246 h 2784764"/>
              <a:gd name="connsiteX12" fmla="*/ 2275609 w 3803073"/>
              <a:gd name="connsiteY12" fmla="*/ 883228 h 2784764"/>
              <a:gd name="connsiteX13" fmla="*/ 2421082 w 3803073"/>
              <a:gd name="connsiteY13" fmla="*/ 1028700 h 2784764"/>
              <a:gd name="connsiteX14" fmla="*/ 3075710 w 3803073"/>
              <a:gd name="connsiteY14" fmla="*/ 1953491 h 2784764"/>
              <a:gd name="connsiteX15" fmla="*/ 3803073 w 3803073"/>
              <a:gd name="connsiteY15" fmla="*/ 1517073 h 2784764"/>
              <a:gd name="connsiteX16" fmla="*/ 3252355 w 3803073"/>
              <a:gd name="connsiteY16" fmla="*/ 633846 h 2784764"/>
              <a:gd name="connsiteX17" fmla="*/ 2940628 w 3803073"/>
              <a:gd name="connsiteY17" fmla="*/ 259773 h 2784764"/>
              <a:gd name="connsiteX18" fmla="*/ 2286000 w 3803073"/>
              <a:gd name="connsiteY18" fmla="*/ 114300 h 2784764"/>
              <a:gd name="connsiteX19" fmla="*/ 1704110 w 3803073"/>
              <a:gd name="connsiteY19" fmla="*/ 0 h 2784764"/>
              <a:gd name="connsiteX20" fmla="*/ 1381991 w 3803073"/>
              <a:gd name="connsiteY20" fmla="*/ 72737 h 2784764"/>
              <a:gd name="connsiteX21" fmla="*/ 1028700 w 3803073"/>
              <a:gd name="connsiteY21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1246910 w 3803073"/>
              <a:gd name="connsiteY9" fmla="*/ 675409 h 2784764"/>
              <a:gd name="connsiteX10" fmla="*/ 1724891 w 3803073"/>
              <a:gd name="connsiteY10" fmla="*/ 415637 h 2784764"/>
              <a:gd name="connsiteX11" fmla="*/ 1880755 w 3803073"/>
              <a:gd name="connsiteY11" fmla="*/ 405246 h 2784764"/>
              <a:gd name="connsiteX12" fmla="*/ 2275609 w 3803073"/>
              <a:gd name="connsiteY12" fmla="*/ 883228 h 2784764"/>
              <a:gd name="connsiteX13" fmla="*/ 2421082 w 3803073"/>
              <a:gd name="connsiteY13" fmla="*/ 1028700 h 2784764"/>
              <a:gd name="connsiteX14" fmla="*/ 3075710 w 3803073"/>
              <a:gd name="connsiteY14" fmla="*/ 1953491 h 2784764"/>
              <a:gd name="connsiteX15" fmla="*/ 3803073 w 3803073"/>
              <a:gd name="connsiteY15" fmla="*/ 1517073 h 2784764"/>
              <a:gd name="connsiteX16" fmla="*/ 3252355 w 3803073"/>
              <a:gd name="connsiteY16" fmla="*/ 633846 h 2784764"/>
              <a:gd name="connsiteX17" fmla="*/ 2899064 w 3803073"/>
              <a:gd name="connsiteY17" fmla="*/ 332509 h 2784764"/>
              <a:gd name="connsiteX18" fmla="*/ 2286000 w 3803073"/>
              <a:gd name="connsiteY18" fmla="*/ 114300 h 2784764"/>
              <a:gd name="connsiteX19" fmla="*/ 1704110 w 3803073"/>
              <a:gd name="connsiteY19" fmla="*/ 0 h 2784764"/>
              <a:gd name="connsiteX20" fmla="*/ 1381991 w 3803073"/>
              <a:gd name="connsiteY20" fmla="*/ 72737 h 2784764"/>
              <a:gd name="connsiteX21" fmla="*/ 1028700 w 3803073"/>
              <a:gd name="connsiteY21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58537 w 3803073"/>
              <a:gd name="connsiteY8" fmla="*/ 1226127 h 2784764"/>
              <a:gd name="connsiteX9" fmla="*/ 985405 w 3803073"/>
              <a:gd name="connsiteY9" fmla="*/ 973282 h 2784764"/>
              <a:gd name="connsiteX10" fmla="*/ 1246910 w 3803073"/>
              <a:gd name="connsiteY10" fmla="*/ 675409 h 2784764"/>
              <a:gd name="connsiteX11" fmla="*/ 1724891 w 3803073"/>
              <a:gd name="connsiteY11" fmla="*/ 415637 h 2784764"/>
              <a:gd name="connsiteX12" fmla="*/ 1880755 w 3803073"/>
              <a:gd name="connsiteY12" fmla="*/ 405246 h 2784764"/>
              <a:gd name="connsiteX13" fmla="*/ 2275609 w 3803073"/>
              <a:gd name="connsiteY13" fmla="*/ 883228 h 2784764"/>
              <a:gd name="connsiteX14" fmla="*/ 2421082 w 3803073"/>
              <a:gd name="connsiteY14" fmla="*/ 1028700 h 2784764"/>
              <a:gd name="connsiteX15" fmla="*/ 3075710 w 3803073"/>
              <a:gd name="connsiteY15" fmla="*/ 1953491 h 2784764"/>
              <a:gd name="connsiteX16" fmla="*/ 3803073 w 3803073"/>
              <a:gd name="connsiteY16" fmla="*/ 1517073 h 2784764"/>
              <a:gd name="connsiteX17" fmla="*/ 3252355 w 3803073"/>
              <a:gd name="connsiteY17" fmla="*/ 633846 h 2784764"/>
              <a:gd name="connsiteX18" fmla="*/ 2899064 w 3803073"/>
              <a:gd name="connsiteY18" fmla="*/ 332509 h 2784764"/>
              <a:gd name="connsiteX19" fmla="*/ 2286000 w 3803073"/>
              <a:gd name="connsiteY19" fmla="*/ 114300 h 2784764"/>
              <a:gd name="connsiteX20" fmla="*/ 1704110 w 3803073"/>
              <a:gd name="connsiteY20" fmla="*/ 0 h 2784764"/>
              <a:gd name="connsiteX21" fmla="*/ 1381991 w 3803073"/>
              <a:gd name="connsiteY21" fmla="*/ 72737 h 2784764"/>
              <a:gd name="connsiteX22" fmla="*/ 1028700 w 3803073"/>
              <a:gd name="connsiteY22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77587 w 3803073"/>
              <a:gd name="connsiteY8" fmla="*/ 1226127 h 2784764"/>
              <a:gd name="connsiteX9" fmla="*/ 985405 w 3803073"/>
              <a:gd name="connsiteY9" fmla="*/ 973282 h 2784764"/>
              <a:gd name="connsiteX10" fmla="*/ 1246910 w 3803073"/>
              <a:gd name="connsiteY10" fmla="*/ 675409 h 2784764"/>
              <a:gd name="connsiteX11" fmla="*/ 1724891 w 3803073"/>
              <a:gd name="connsiteY11" fmla="*/ 415637 h 2784764"/>
              <a:gd name="connsiteX12" fmla="*/ 1880755 w 3803073"/>
              <a:gd name="connsiteY12" fmla="*/ 405246 h 2784764"/>
              <a:gd name="connsiteX13" fmla="*/ 2275609 w 3803073"/>
              <a:gd name="connsiteY13" fmla="*/ 883228 h 2784764"/>
              <a:gd name="connsiteX14" fmla="*/ 2421082 w 3803073"/>
              <a:gd name="connsiteY14" fmla="*/ 1028700 h 2784764"/>
              <a:gd name="connsiteX15" fmla="*/ 3075710 w 3803073"/>
              <a:gd name="connsiteY15" fmla="*/ 1953491 h 2784764"/>
              <a:gd name="connsiteX16" fmla="*/ 3803073 w 3803073"/>
              <a:gd name="connsiteY16" fmla="*/ 1517073 h 2784764"/>
              <a:gd name="connsiteX17" fmla="*/ 3252355 w 3803073"/>
              <a:gd name="connsiteY17" fmla="*/ 633846 h 2784764"/>
              <a:gd name="connsiteX18" fmla="*/ 2899064 w 3803073"/>
              <a:gd name="connsiteY18" fmla="*/ 332509 h 2784764"/>
              <a:gd name="connsiteX19" fmla="*/ 2286000 w 3803073"/>
              <a:gd name="connsiteY19" fmla="*/ 114300 h 2784764"/>
              <a:gd name="connsiteX20" fmla="*/ 1704110 w 3803073"/>
              <a:gd name="connsiteY20" fmla="*/ 0 h 2784764"/>
              <a:gd name="connsiteX21" fmla="*/ 1381991 w 3803073"/>
              <a:gd name="connsiteY21" fmla="*/ 72737 h 2784764"/>
              <a:gd name="connsiteX22" fmla="*/ 1028700 w 3803073"/>
              <a:gd name="connsiteY22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77587 w 3803073"/>
              <a:gd name="connsiteY8" fmla="*/ 122612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24891 w 3803073"/>
              <a:gd name="connsiteY11" fmla="*/ 415637 h 2784764"/>
              <a:gd name="connsiteX12" fmla="*/ 1880755 w 3803073"/>
              <a:gd name="connsiteY12" fmla="*/ 405246 h 2784764"/>
              <a:gd name="connsiteX13" fmla="*/ 2275609 w 3803073"/>
              <a:gd name="connsiteY13" fmla="*/ 883228 h 2784764"/>
              <a:gd name="connsiteX14" fmla="*/ 2421082 w 3803073"/>
              <a:gd name="connsiteY14" fmla="*/ 1028700 h 2784764"/>
              <a:gd name="connsiteX15" fmla="*/ 3075710 w 3803073"/>
              <a:gd name="connsiteY15" fmla="*/ 1953491 h 2784764"/>
              <a:gd name="connsiteX16" fmla="*/ 3803073 w 3803073"/>
              <a:gd name="connsiteY16" fmla="*/ 1517073 h 2784764"/>
              <a:gd name="connsiteX17" fmla="*/ 3252355 w 3803073"/>
              <a:gd name="connsiteY17" fmla="*/ 633846 h 2784764"/>
              <a:gd name="connsiteX18" fmla="*/ 2899064 w 3803073"/>
              <a:gd name="connsiteY18" fmla="*/ 332509 h 2784764"/>
              <a:gd name="connsiteX19" fmla="*/ 2286000 w 3803073"/>
              <a:gd name="connsiteY19" fmla="*/ 114300 h 2784764"/>
              <a:gd name="connsiteX20" fmla="*/ 1704110 w 3803073"/>
              <a:gd name="connsiteY20" fmla="*/ 0 h 2784764"/>
              <a:gd name="connsiteX21" fmla="*/ 1381991 w 3803073"/>
              <a:gd name="connsiteY21" fmla="*/ 72737 h 2784764"/>
              <a:gd name="connsiteX22" fmla="*/ 1028700 w 3803073"/>
              <a:gd name="connsiteY22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77587 w 3803073"/>
              <a:gd name="connsiteY8" fmla="*/ 122612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24891 w 3803073"/>
              <a:gd name="connsiteY11" fmla="*/ 425162 h 2784764"/>
              <a:gd name="connsiteX12" fmla="*/ 1880755 w 3803073"/>
              <a:gd name="connsiteY12" fmla="*/ 405246 h 2784764"/>
              <a:gd name="connsiteX13" fmla="*/ 2275609 w 3803073"/>
              <a:gd name="connsiteY13" fmla="*/ 883228 h 2784764"/>
              <a:gd name="connsiteX14" fmla="*/ 2421082 w 3803073"/>
              <a:gd name="connsiteY14" fmla="*/ 1028700 h 2784764"/>
              <a:gd name="connsiteX15" fmla="*/ 3075710 w 3803073"/>
              <a:gd name="connsiteY15" fmla="*/ 1953491 h 2784764"/>
              <a:gd name="connsiteX16" fmla="*/ 3803073 w 3803073"/>
              <a:gd name="connsiteY16" fmla="*/ 1517073 h 2784764"/>
              <a:gd name="connsiteX17" fmla="*/ 3252355 w 3803073"/>
              <a:gd name="connsiteY17" fmla="*/ 633846 h 2784764"/>
              <a:gd name="connsiteX18" fmla="*/ 2899064 w 3803073"/>
              <a:gd name="connsiteY18" fmla="*/ 332509 h 2784764"/>
              <a:gd name="connsiteX19" fmla="*/ 2286000 w 3803073"/>
              <a:gd name="connsiteY19" fmla="*/ 114300 h 2784764"/>
              <a:gd name="connsiteX20" fmla="*/ 1704110 w 3803073"/>
              <a:gd name="connsiteY20" fmla="*/ 0 h 2784764"/>
              <a:gd name="connsiteX21" fmla="*/ 1381991 w 3803073"/>
              <a:gd name="connsiteY21" fmla="*/ 72737 h 2784764"/>
              <a:gd name="connsiteX22" fmla="*/ 1028700 w 3803073"/>
              <a:gd name="connsiteY22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96637 w 3803073"/>
              <a:gd name="connsiteY8" fmla="*/ 124517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24891 w 3803073"/>
              <a:gd name="connsiteY11" fmla="*/ 425162 h 2784764"/>
              <a:gd name="connsiteX12" fmla="*/ 1880755 w 3803073"/>
              <a:gd name="connsiteY12" fmla="*/ 405246 h 2784764"/>
              <a:gd name="connsiteX13" fmla="*/ 2275609 w 3803073"/>
              <a:gd name="connsiteY13" fmla="*/ 883228 h 2784764"/>
              <a:gd name="connsiteX14" fmla="*/ 2421082 w 3803073"/>
              <a:gd name="connsiteY14" fmla="*/ 1028700 h 2784764"/>
              <a:gd name="connsiteX15" fmla="*/ 3075710 w 3803073"/>
              <a:gd name="connsiteY15" fmla="*/ 1953491 h 2784764"/>
              <a:gd name="connsiteX16" fmla="*/ 3803073 w 3803073"/>
              <a:gd name="connsiteY16" fmla="*/ 1517073 h 2784764"/>
              <a:gd name="connsiteX17" fmla="*/ 3252355 w 3803073"/>
              <a:gd name="connsiteY17" fmla="*/ 633846 h 2784764"/>
              <a:gd name="connsiteX18" fmla="*/ 2899064 w 3803073"/>
              <a:gd name="connsiteY18" fmla="*/ 332509 h 2784764"/>
              <a:gd name="connsiteX19" fmla="*/ 2286000 w 3803073"/>
              <a:gd name="connsiteY19" fmla="*/ 114300 h 2784764"/>
              <a:gd name="connsiteX20" fmla="*/ 1704110 w 3803073"/>
              <a:gd name="connsiteY20" fmla="*/ 0 h 2784764"/>
              <a:gd name="connsiteX21" fmla="*/ 1381991 w 3803073"/>
              <a:gd name="connsiteY21" fmla="*/ 72737 h 2784764"/>
              <a:gd name="connsiteX22" fmla="*/ 1028700 w 3803073"/>
              <a:gd name="connsiteY22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96637 w 3803073"/>
              <a:gd name="connsiteY8" fmla="*/ 124517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36844 w 3803073"/>
              <a:gd name="connsiteY11" fmla="*/ 437115 h 2784764"/>
              <a:gd name="connsiteX12" fmla="*/ 1880755 w 3803073"/>
              <a:gd name="connsiteY12" fmla="*/ 405246 h 2784764"/>
              <a:gd name="connsiteX13" fmla="*/ 2275609 w 3803073"/>
              <a:gd name="connsiteY13" fmla="*/ 883228 h 2784764"/>
              <a:gd name="connsiteX14" fmla="*/ 2421082 w 3803073"/>
              <a:gd name="connsiteY14" fmla="*/ 1028700 h 2784764"/>
              <a:gd name="connsiteX15" fmla="*/ 3075710 w 3803073"/>
              <a:gd name="connsiteY15" fmla="*/ 1953491 h 2784764"/>
              <a:gd name="connsiteX16" fmla="*/ 3803073 w 3803073"/>
              <a:gd name="connsiteY16" fmla="*/ 1517073 h 2784764"/>
              <a:gd name="connsiteX17" fmla="*/ 3252355 w 3803073"/>
              <a:gd name="connsiteY17" fmla="*/ 633846 h 2784764"/>
              <a:gd name="connsiteX18" fmla="*/ 2899064 w 3803073"/>
              <a:gd name="connsiteY18" fmla="*/ 332509 h 2784764"/>
              <a:gd name="connsiteX19" fmla="*/ 2286000 w 3803073"/>
              <a:gd name="connsiteY19" fmla="*/ 114300 h 2784764"/>
              <a:gd name="connsiteX20" fmla="*/ 1704110 w 3803073"/>
              <a:gd name="connsiteY20" fmla="*/ 0 h 2784764"/>
              <a:gd name="connsiteX21" fmla="*/ 1381991 w 3803073"/>
              <a:gd name="connsiteY21" fmla="*/ 72737 h 2784764"/>
              <a:gd name="connsiteX22" fmla="*/ 1028700 w 3803073"/>
              <a:gd name="connsiteY22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96637 w 3803073"/>
              <a:gd name="connsiteY8" fmla="*/ 124517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36844 w 3803073"/>
              <a:gd name="connsiteY11" fmla="*/ 437115 h 2784764"/>
              <a:gd name="connsiteX12" fmla="*/ 1880755 w 3803073"/>
              <a:gd name="connsiteY12" fmla="*/ 417199 h 2784764"/>
              <a:gd name="connsiteX13" fmla="*/ 2275609 w 3803073"/>
              <a:gd name="connsiteY13" fmla="*/ 883228 h 2784764"/>
              <a:gd name="connsiteX14" fmla="*/ 2421082 w 3803073"/>
              <a:gd name="connsiteY14" fmla="*/ 1028700 h 2784764"/>
              <a:gd name="connsiteX15" fmla="*/ 3075710 w 3803073"/>
              <a:gd name="connsiteY15" fmla="*/ 1953491 h 2784764"/>
              <a:gd name="connsiteX16" fmla="*/ 3803073 w 3803073"/>
              <a:gd name="connsiteY16" fmla="*/ 1517073 h 2784764"/>
              <a:gd name="connsiteX17" fmla="*/ 3252355 w 3803073"/>
              <a:gd name="connsiteY17" fmla="*/ 633846 h 2784764"/>
              <a:gd name="connsiteX18" fmla="*/ 2899064 w 3803073"/>
              <a:gd name="connsiteY18" fmla="*/ 332509 h 2784764"/>
              <a:gd name="connsiteX19" fmla="*/ 2286000 w 3803073"/>
              <a:gd name="connsiteY19" fmla="*/ 114300 h 2784764"/>
              <a:gd name="connsiteX20" fmla="*/ 1704110 w 3803073"/>
              <a:gd name="connsiteY20" fmla="*/ 0 h 2784764"/>
              <a:gd name="connsiteX21" fmla="*/ 1381991 w 3803073"/>
              <a:gd name="connsiteY21" fmla="*/ 72737 h 2784764"/>
              <a:gd name="connsiteX22" fmla="*/ 1028700 w 3803073"/>
              <a:gd name="connsiteY22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96637 w 3803073"/>
              <a:gd name="connsiteY8" fmla="*/ 124517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36844 w 3803073"/>
              <a:gd name="connsiteY11" fmla="*/ 437115 h 2784764"/>
              <a:gd name="connsiteX12" fmla="*/ 1880755 w 3803073"/>
              <a:gd name="connsiteY12" fmla="*/ 417199 h 2784764"/>
              <a:gd name="connsiteX13" fmla="*/ 2060369 w 3803073"/>
              <a:gd name="connsiteY13" fmla="*/ 626028 h 2784764"/>
              <a:gd name="connsiteX14" fmla="*/ 2275609 w 3803073"/>
              <a:gd name="connsiteY14" fmla="*/ 883228 h 2784764"/>
              <a:gd name="connsiteX15" fmla="*/ 2421082 w 3803073"/>
              <a:gd name="connsiteY15" fmla="*/ 1028700 h 2784764"/>
              <a:gd name="connsiteX16" fmla="*/ 3075710 w 3803073"/>
              <a:gd name="connsiteY16" fmla="*/ 1953491 h 2784764"/>
              <a:gd name="connsiteX17" fmla="*/ 3803073 w 3803073"/>
              <a:gd name="connsiteY17" fmla="*/ 1517073 h 2784764"/>
              <a:gd name="connsiteX18" fmla="*/ 3252355 w 3803073"/>
              <a:gd name="connsiteY18" fmla="*/ 633846 h 2784764"/>
              <a:gd name="connsiteX19" fmla="*/ 2899064 w 3803073"/>
              <a:gd name="connsiteY19" fmla="*/ 332509 h 2784764"/>
              <a:gd name="connsiteX20" fmla="*/ 2286000 w 3803073"/>
              <a:gd name="connsiteY20" fmla="*/ 114300 h 2784764"/>
              <a:gd name="connsiteX21" fmla="*/ 1704110 w 3803073"/>
              <a:gd name="connsiteY21" fmla="*/ 0 h 2784764"/>
              <a:gd name="connsiteX22" fmla="*/ 1381991 w 3803073"/>
              <a:gd name="connsiteY22" fmla="*/ 72737 h 2784764"/>
              <a:gd name="connsiteX23" fmla="*/ 1028700 w 3803073"/>
              <a:gd name="connsiteY23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96637 w 3803073"/>
              <a:gd name="connsiteY8" fmla="*/ 124517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36844 w 3803073"/>
              <a:gd name="connsiteY11" fmla="*/ 437115 h 2784764"/>
              <a:gd name="connsiteX12" fmla="*/ 1880755 w 3803073"/>
              <a:gd name="connsiteY12" fmla="*/ 417199 h 2784764"/>
              <a:gd name="connsiteX13" fmla="*/ 2060369 w 3803073"/>
              <a:gd name="connsiteY13" fmla="*/ 626028 h 2784764"/>
              <a:gd name="connsiteX14" fmla="*/ 2371403 w 3803073"/>
              <a:gd name="connsiteY14" fmla="*/ 517468 h 2784764"/>
              <a:gd name="connsiteX15" fmla="*/ 2421082 w 3803073"/>
              <a:gd name="connsiteY15" fmla="*/ 1028700 h 2784764"/>
              <a:gd name="connsiteX16" fmla="*/ 3075710 w 3803073"/>
              <a:gd name="connsiteY16" fmla="*/ 1953491 h 2784764"/>
              <a:gd name="connsiteX17" fmla="*/ 3803073 w 3803073"/>
              <a:gd name="connsiteY17" fmla="*/ 1517073 h 2784764"/>
              <a:gd name="connsiteX18" fmla="*/ 3252355 w 3803073"/>
              <a:gd name="connsiteY18" fmla="*/ 633846 h 2784764"/>
              <a:gd name="connsiteX19" fmla="*/ 2899064 w 3803073"/>
              <a:gd name="connsiteY19" fmla="*/ 332509 h 2784764"/>
              <a:gd name="connsiteX20" fmla="*/ 2286000 w 3803073"/>
              <a:gd name="connsiteY20" fmla="*/ 114300 h 2784764"/>
              <a:gd name="connsiteX21" fmla="*/ 1704110 w 3803073"/>
              <a:gd name="connsiteY21" fmla="*/ 0 h 2784764"/>
              <a:gd name="connsiteX22" fmla="*/ 1381991 w 3803073"/>
              <a:gd name="connsiteY22" fmla="*/ 72737 h 2784764"/>
              <a:gd name="connsiteX23" fmla="*/ 1028700 w 3803073"/>
              <a:gd name="connsiteY23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96637 w 3803073"/>
              <a:gd name="connsiteY8" fmla="*/ 124517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36844 w 3803073"/>
              <a:gd name="connsiteY11" fmla="*/ 437115 h 2784764"/>
              <a:gd name="connsiteX12" fmla="*/ 1880755 w 3803073"/>
              <a:gd name="connsiteY12" fmla="*/ 417199 h 2784764"/>
              <a:gd name="connsiteX13" fmla="*/ 2060369 w 3803073"/>
              <a:gd name="connsiteY13" fmla="*/ 626028 h 2784764"/>
              <a:gd name="connsiteX14" fmla="*/ 2371403 w 3803073"/>
              <a:gd name="connsiteY14" fmla="*/ 517468 h 2784764"/>
              <a:gd name="connsiteX15" fmla="*/ 2647505 w 3803073"/>
              <a:gd name="connsiteY15" fmla="*/ 932905 h 2784764"/>
              <a:gd name="connsiteX16" fmla="*/ 3075710 w 3803073"/>
              <a:gd name="connsiteY16" fmla="*/ 1953491 h 2784764"/>
              <a:gd name="connsiteX17" fmla="*/ 3803073 w 3803073"/>
              <a:gd name="connsiteY17" fmla="*/ 1517073 h 2784764"/>
              <a:gd name="connsiteX18" fmla="*/ 3252355 w 3803073"/>
              <a:gd name="connsiteY18" fmla="*/ 633846 h 2784764"/>
              <a:gd name="connsiteX19" fmla="*/ 2899064 w 3803073"/>
              <a:gd name="connsiteY19" fmla="*/ 332509 h 2784764"/>
              <a:gd name="connsiteX20" fmla="*/ 2286000 w 3803073"/>
              <a:gd name="connsiteY20" fmla="*/ 114300 h 2784764"/>
              <a:gd name="connsiteX21" fmla="*/ 1704110 w 3803073"/>
              <a:gd name="connsiteY21" fmla="*/ 0 h 2784764"/>
              <a:gd name="connsiteX22" fmla="*/ 1381991 w 3803073"/>
              <a:gd name="connsiteY22" fmla="*/ 72737 h 2784764"/>
              <a:gd name="connsiteX23" fmla="*/ 1028700 w 3803073"/>
              <a:gd name="connsiteY23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96637 w 3803073"/>
              <a:gd name="connsiteY8" fmla="*/ 124517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36844 w 3803073"/>
              <a:gd name="connsiteY11" fmla="*/ 437115 h 2784764"/>
              <a:gd name="connsiteX12" fmla="*/ 1880755 w 3803073"/>
              <a:gd name="connsiteY12" fmla="*/ 417199 h 2784764"/>
              <a:gd name="connsiteX13" fmla="*/ 2060369 w 3803073"/>
              <a:gd name="connsiteY13" fmla="*/ 626028 h 2784764"/>
              <a:gd name="connsiteX14" fmla="*/ 2371403 w 3803073"/>
              <a:gd name="connsiteY14" fmla="*/ 517468 h 2784764"/>
              <a:gd name="connsiteX15" fmla="*/ 2647505 w 3803073"/>
              <a:gd name="connsiteY15" fmla="*/ 932905 h 2784764"/>
              <a:gd name="connsiteX16" fmla="*/ 3302133 w 3803073"/>
              <a:gd name="connsiteY16" fmla="*/ 1831571 h 2784764"/>
              <a:gd name="connsiteX17" fmla="*/ 3803073 w 3803073"/>
              <a:gd name="connsiteY17" fmla="*/ 1517073 h 2784764"/>
              <a:gd name="connsiteX18" fmla="*/ 3252355 w 3803073"/>
              <a:gd name="connsiteY18" fmla="*/ 633846 h 2784764"/>
              <a:gd name="connsiteX19" fmla="*/ 2899064 w 3803073"/>
              <a:gd name="connsiteY19" fmla="*/ 332509 h 2784764"/>
              <a:gd name="connsiteX20" fmla="*/ 2286000 w 3803073"/>
              <a:gd name="connsiteY20" fmla="*/ 114300 h 2784764"/>
              <a:gd name="connsiteX21" fmla="*/ 1704110 w 3803073"/>
              <a:gd name="connsiteY21" fmla="*/ 0 h 2784764"/>
              <a:gd name="connsiteX22" fmla="*/ 1381991 w 3803073"/>
              <a:gd name="connsiteY22" fmla="*/ 72737 h 2784764"/>
              <a:gd name="connsiteX23" fmla="*/ 1028700 w 3803073"/>
              <a:gd name="connsiteY23" fmla="*/ 155864 h 2784764"/>
              <a:gd name="connsiteX0" fmla="*/ 1028700 w 3803073"/>
              <a:gd name="connsiteY0" fmla="*/ 155864 h 2784764"/>
              <a:gd name="connsiteX1" fmla="*/ 768928 w 3803073"/>
              <a:gd name="connsiteY1" fmla="*/ 228600 h 2784764"/>
              <a:gd name="connsiteX2" fmla="*/ 374073 w 3803073"/>
              <a:gd name="connsiteY2" fmla="*/ 332509 h 2784764"/>
              <a:gd name="connsiteX3" fmla="*/ 103910 w 3803073"/>
              <a:gd name="connsiteY3" fmla="*/ 415637 h 2784764"/>
              <a:gd name="connsiteX4" fmla="*/ 10391 w 3803073"/>
              <a:gd name="connsiteY4" fmla="*/ 426028 h 2784764"/>
              <a:gd name="connsiteX5" fmla="*/ 10391 w 3803073"/>
              <a:gd name="connsiteY5" fmla="*/ 1018309 h 2784764"/>
              <a:gd name="connsiteX6" fmla="*/ 0 w 3803073"/>
              <a:gd name="connsiteY6" fmla="*/ 2743200 h 2784764"/>
              <a:gd name="connsiteX7" fmla="*/ 467591 w 3803073"/>
              <a:gd name="connsiteY7" fmla="*/ 2784764 h 2784764"/>
              <a:gd name="connsiteX8" fmla="*/ 796637 w 3803073"/>
              <a:gd name="connsiteY8" fmla="*/ 1245177 h 2784764"/>
              <a:gd name="connsiteX9" fmla="*/ 985405 w 3803073"/>
              <a:gd name="connsiteY9" fmla="*/ 973282 h 2784764"/>
              <a:gd name="connsiteX10" fmla="*/ 1275485 w 3803073"/>
              <a:gd name="connsiteY10" fmla="*/ 703984 h 2784764"/>
              <a:gd name="connsiteX11" fmla="*/ 1736844 w 3803073"/>
              <a:gd name="connsiteY11" fmla="*/ 437115 h 2784764"/>
              <a:gd name="connsiteX12" fmla="*/ 1880755 w 3803073"/>
              <a:gd name="connsiteY12" fmla="*/ 417199 h 2784764"/>
              <a:gd name="connsiteX13" fmla="*/ 2086495 w 3803073"/>
              <a:gd name="connsiteY13" fmla="*/ 652154 h 2784764"/>
              <a:gd name="connsiteX14" fmla="*/ 2371403 w 3803073"/>
              <a:gd name="connsiteY14" fmla="*/ 517468 h 2784764"/>
              <a:gd name="connsiteX15" fmla="*/ 2647505 w 3803073"/>
              <a:gd name="connsiteY15" fmla="*/ 932905 h 2784764"/>
              <a:gd name="connsiteX16" fmla="*/ 3302133 w 3803073"/>
              <a:gd name="connsiteY16" fmla="*/ 1831571 h 2784764"/>
              <a:gd name="connsiteX17" fmla="*/ 3803073 w 3803073"/>
              <a:gd name="connsiteY17" fmla="*/ 1517073 h 2784764"/>
              <a:gd name="connsiteX18" fmla="*/ 3252355 w 3803073"/>
              <a:gd name="connsiteY18" fmla="*/ 633846 h 2784764"/>
              <a:gd name="connsiteX19" fmla="*/ 2899064 w 3803073"/>
              <a:gd name="connsiteY19" fmla="*/ 332509 h 2784764"/>
              <a:gd name="connsiteX20" fmla="*/ 2286000 w 3803073"/>
              <a:gd name="connsiteY20" fmla="*/ 114300 h 2784764"/>
              <a:gd name="connsiteX21" fmla="*/ 1704110 w 3803073"/>
              <a:gd name="connsiteY21" fmla="*/ 0 h 2784764"/>
              <a:gd name="connsiteX22" fmla="*/ 1381991 w 3803073"/>
              <a:gd name="connsiteY22" fmla="*/ 72737 h 2784764"/>
              <a:gd name="connsiteX23" fmla="*/ 1028700 w 3803073"/>
              <a:gd name="connsiteY23" fmla="*/ 155864 h 2784764"/>
              <a:gd name="connsiteX0" fmla="*/ 1028700 w 3655027"/>
              <a:gd name="connsiteY0" fmla="*/ 155864 h 2784764"/>
              <a:gd name="connsiteX1" fmla="*/ 768928 w 3655027"/>
              <a:gd name="connsiteY1" fmla="*/ 228600 h 2784764"/>
              <a:gd name="connsiteX2" fmla="*/ 374073 w 3655027"/>
              <a:gd name="connsiteY2" fmla="*/ 332509 h 2784764"/>
              <a:gd name="connsiteX3" fmla="*/ 103910 w 3655027"/>
              <a:gd name="connsiteY3" fmla="*/ 415637 h 2784764"/>
              <a:gd name="connsiteX4" fmla="*/ 10391 w 3655027"/>
              <a:gd name="connsiteY4" fmla="*/ 426028 h 2784764"/>
              <a:gd name="connsiteX5" fmla="*/ 10391 w 3655027"/>
              <a:gd name="connsiteY5" fmla="*/ 1018309 h 2784764"/>
              <a:gd name="connsiteX6" fmla="*/ 0 w 3655027"/>
              <a:gd name="connsiteY6" fmla="*/ 2743200 h 2784764"/>
              <a:gd name="connsiteX7" fmla="*/ 467591 w 3655027"/>
              <a:gd name="connsiteY7" fmla="*/ 2784764 h 2784764"/>
              <a:gd name="connsiteX8" fmla="*/ 796637 w 3655027"/>
              <a:gd name="connsiteY8" fmla="*/ 1245177 h 2784764"/>
              <a:gd name="connsiteX9" fmla="*/ 985405 w 3655027"/>
              <a:gd name="connsiteY9" fmla="*/ 973282 h 2784764"/>
              <a:gd name="connsiteX10" fmla="*/ 1275485 w 3655027"/>
              <a:gd name="connsiteY10" fmla="*/ 703984 h 2784764"/>
              <a:gd name="connsiteX11" fmla="*/ 1736844 w 3655027"/>
              <a:gd name="connsiteY11" fmla="*/ 437115 h 2784764"/>
              <a:gd name="connsiteX12" fmla="*/ 1880755 w 3655027"/>
              <a:gd name="connsiteY12" fmla="*/ 417199 h 2784764"/>
              <a:gd name="connsiteX13" fmla="*/ 2086495 w 3655027"/>
              <a:gd name="connsiteY13" fmla="*/ 652154 h 2784764"/>
              <a:gd name="connsiteX14" fmla="*/ 2371403 w 3655027"/>
              <a:gd name="connsiteY14" fmla="*/ 517468 h 2784764"/>
              <a:gd name="connsiteX15" fmla="*/ 2647505 w 3655027"/>
              <a:gd name="connsiteY15" fmla="*/ 932905 h 2784764"/>
              <a:gd name="connsiteX16" fmla="*/ 3302133 w 3655027"/>
              <a:gd name="connsiteY16" fmla="*/ 1831571 h 2784764"/>
              <a:gd name="connsiteX17" fmla="*/ 3655027 w 3655027"/>
              <a:gd name="connsiteY17" fmla="*/ 1630284 h 2784764"/>
              <a:gd name="connsiteX18" fmla="*/ 3252355 w 3655027"/>
              <a:gd name="connsiteY18" fmla="*/ 633846 h 2784764"/>
              <a:gd name="connsiteX19" fmla="*/ 2899064 w 3655027"/>
              <a:gd name="connsiteY19" fmla="*/ 332509 h 2784764"/>
              <a:gd name="connsiteX20" fmla="*/ 2286000 w 3655027"/>
              <a:gd name="connsiteY20" fmla="*/ 114300 h 2784764"/>
              <a:gd name="connsiteX21" fmla="*/ 1704110 w 3655027"/>
              <a:gd name="connsiteY21" fmla="*/ 0 h 2784764"/>
              <a:gd name="connsiteX22" fmla="*/ 1381991 w 3655027"/>
              <a:gd name="connsiteY22" fmla="*/ 72737 h 2784764"/>
              <a:gd name="connsiteX23" fmla="*/ 1028700 w 3655027"/>
              <a:gd name="connsiteY23" fmla="*/ 155864 h 2784764"/>
              <a:gd name="connsiteX0" fmla="*/ 1028700 w 3655027"/>
              <a:gd name="connsiteY0" fmla="*/ 155864 h 2784764"/>
              <a:gd name="connsiteX1" fmla="*/ 768928 w 3655027"/>
              <a:gd name="connsiteY1" fmla="*/ 228600 h 2784764"/>
              <a:gd name="connsiteX2" fmla="*/ 374073 w 3655027"/>
              <a:gd name="connsiteY2" fmla="*/ 332509 h 2784764"/>
              <a:gd name="connsiteX3" fmla="*/ 103910 w 3655027"/>
              <a:gd name="connsiteY3" fmla="*/ 415637 h 2784764"/>
              <a:gd name="connsiteX4" fmla="*/ 10391 w 3655027"/>
              <a:gd name="connsiteY4" fmla="*/ 426028 h 2784764"/>
              <a:gd name="connsiteX5" fmla="*/ 10391 w 3655027"/>
              <a:gd name="connsiteY5" fmla="*/ 1018309 h 2784764"/>
              <a:gd name="connsiteX6" fmla="*/ 0 w 3655027"/>
              <a:gd name="connsiteY6" fmla="*/ 2743200 h 2784764"/>
              <a:gd name="connsiteX7" fmla="*/ 467591 w 3655027"/>
              <a:gd name="connsiteY7" fmla="*/ 2784764 h 2784764"/>
              <a:gd name="connsiteX8" fmla="*/ 796637 w 3655027"/>
              <a:gd name="connsiteY8" fmla="*/ 1245177 h 2784764"/>
              <a:gd name="connsiteX9" fmla="*/ 985405 w 3655027"/>
              <a:gd name="connsiteY9" fmla="*/ 973282 h 2784764"/>
              <a:gd name="connsiteX10" fmla="*/ 1275485 w 3655027"/>
              <a:gd name="connsiteY10" fmla="*/ 703984 h 2784764"/>
              <a:gd name="connsiteX11" fmla="*/ 1736844 w 3655027"/>
              <a:gd name="connsiteY11" fmla="*/ 437115 h 2784764"/>
              <a:gd name="connsiteX12" fmla="*/ 1880755 w 3655027"/>
              <a:gd name="connsiteY12" fmla="*/ 417199 h 2784764"/>
              <a:gd name="connsiteX13" fmla="*/ 2086495 w 3655027"/>
              <a:gd name="connsiteY13" fmla="*/ 652154 h 2784764"/>
              <a:gd name="connsiteX14" fmla="*/ 2371403 w 3655027"/>
              <a:gd name="connsiteY14" fmla="*/ 517468 h 2784764"/>
              <a:gd name="connsiteX15" fmla="*/ 2647505 w 3655027"/>
              <a:gd name="connsiteY15" fmla="*/ 932905 h 2784764"/>
              <a:gd name="connsiteX16" fmla="*/ 3302133 w 3655027"/>
              <a:gd name="connsiteY16" fmla="*/ 1831571 h 2784764"/>
              <a:gd name="connsiteX17" fmla="*/ 3655027 w 3655027"/>
              <a:gd name="connsiteY17" fmla="*/ 1630284 h 2784764"/>
              <a:gd name="connsiteX18" fmla="*/ 3078184 w 3655027"/>
              <a:gd name="connsiteY18" fmla="*/ 720932 h 2784764"/>
              <a:gd name="connsiteX19" fmla="*/ 2899064 w 3655027"/>
              <a:gd name="connsiteY19" fmla="*/ 332509 h 2784764"/>
              <a:gd name="connsiteX20" fmla="*/ 2286000 w 3655027"/>
              <a:gd name="connsiteY20" fmla="*/ 114300 h 2784764"/>
              <a:gd name="connsiteX21" fmla="*/ 1704110 w 3655027"/>
              <a:gd name="connsiteY21" fmla="*/ 0 h 2784764"/>
              <a:gd name="connsiteX22" fmla="*/ 1381991 w 3655027"/>
              <a:gd name="connsiteY22" fmla="*/ 72737 h 2784764"/>
              <a:gd name="connsiteX23" fmla="*/ 1028700 w 3655027"/>
              <a:gd name="connsiteY23" fmla="*/ 155864 h 2784764"/>
              <a:gd name="connsiteX0" fmla="*/ 1028700 w 3655027"/>
              <a:gd name="connsiteY0" fmla="*/ 155864 h 2784764"/>
              <a:gd name="connsiteX1" fmla="*/ 768928 w 3655027"/>
              <a:gd name="connsiteY1" fmla="*/ 228600 h 2784764"/>
              <a:gd name="connsiteX2" fmla="*/ 374073 w 3655027"/>
              <a:gd name="connsiteY2" fmla="*/ 332509 h 2784764"/>
              <a:gd name="connsiteX3" fmla="*/ 103910 w 3655027"/>
              <a:gd name="connsiteY3" fmla="*/ 415637 h 2784764"/>
              <a:gd name="connsiteX4" fmla="*/ 10391 w 3655027"/>
              <a:gd name="connsiteY4" fmla="*/ 426028 h 2784764"/>
              <a:gd name="connsiteX5" fmla="*/ 10391 w 3655027"/>
              <a:gd name="connsiteY5" fmla="*/ 1018309 h 2784764"/>
              <a:gd name="connsiteX6" fmla="*/ 0 w 3655027"/>
              <a:gd name="connsiteY6" fmla="*/ 2743200 h 2784764"/>
              <a:gd name="connsiteX7" fmla="*/ 467591 w 3655027"/>
              <a:gd name="connsiteY7" fmla="*/ 2784764 h 2784764"/>
              <a:gd name="connsiteX8" fmla="*/ 796637 w 3655027"/>
              <a:gd name="connsiteY8" fmla="*/ 1245177 h 2784764"/>
              <a:gd name="connsiteX9" fmla="*/ 985405 w 3655027"/>
              <a:gd name="connsiteY9" fmla="*/ 973282 h 2784764"/>
              <a:gd name="connsiteX10" fmla="*/ 1275485 w 3655027"/>
              <a:gd name="connsiteY10" fmla="*/ 703984 h 2784764"/>
              <a:gd name="connsiteX11" fmla="*/ 1736844 w 3655027"/>
              <a:gd name="connsiteY11" fmla="*/ 437115 h 2784764"/>
              <a:gd name="connsiteX12" fmla="*/ 1880755 w 3655027"/>
              <a:gd name="connsiteY12" fmla="*/ 417199 h 2784764"/>
              <a:gd name="connsiteX13" fmla="*/ 2086495 w 3655027"/>
              <a:gd name="connsiteY13" fmla="*/ 652154 h 2784764"/>
              <a:gd name="connsiteX14" fmla="*/ 2371403 w 3655027"/>
              <a:gd name="connsiteY14" fmla="*/ 517468 h 2784764"/>
              <a:gd name="connsiteX15" fmla="*/ 2647505 w 3655027"/>
              <a:gd name="connsiteY15" fmla="*/ 932905 h 2784764"/>
              <a:gd name="connsiteX16" fmla="*/ 3302133 w 3655027"/>
              <a:gd name="connsiteY16" fmla="*/ 1831571 h 2784764"/>
              <a:gd name="connsiteX17" fmla="*/ 3655027 w 3655027"/>
              <a:gd name="connsiteY17" fmla="*/ 1630284 h 2784764"/>
              <a:gd name="connsiteX18" fmla="*/ 3087981 w 3655027"/>
              <a:gd name="connsiteY18" fmla="*/ 835033 h 2784764"/>
              <a:gd name="connsiteX19" fmla="*/ 3078184 w 3655027"/>
              <a:gd name="connsiteY19" fmla="*/ 720932 h 2784764"/>
              <a:gd name="connsiteX20" fmla="*/ 2899064 w 3655027"/>
              <a:gd name="connsiteY20" fmla="*/ 332509 h 2784764"/>
              <a:gd name="connsiteX21" fmla="*/ 2286000 w 3655027"/>
              <a:gd name="connsiteY21" fmla="*/ 114300 h 2784764"/>
              <a:gd name="connsiteX22" fmla="*/ 1704110 w 3655027"/>
              <a:gd name="connsiteY22" fmla="*/ 0 h 2784764"/>
              <a:gd name="connsiteX23" fmla="*/ 1381991 w 3655027"/>
              <a:gd name="connsiteY23" fmla="*/ 72737 h 2784764"/>
              <a:gd name="connsiteX24" fmla="*/ 1028700 w 3655027"/>
              <a:gd name="connsiteY24" fmla="*/ 155864 h 2784764"/>
              <a:gd name="connsiteX0" fmla="*/ 1028700 w 3655027"/>
              <a:gd name="connsiteY0" fmla="*/ 155864 h 2784764"/>
              <a:gd name="connsiteX1" fmla="*/ 768928 w 3655027"/>
              <a:gd name="connsiteY1" fmla="*/ 228600 h 2784764"/>
              <a:gd name="connsiteX2" fmla="*/ 374073 w 3655027"/>
              <a:gd name="connsiteY2" fmla="*/ 332509 h 2784764"/>
              <a:gd name="connsiteX3" fmla="*/ 103910 w 3655027"/>
              <a:gd name="connsiteY3" fmla="*/ 415637 h 2784764"/>
              <a:gd name="connsiteX4" fmla="*/ 10391 w 3655027"/>
              <a:gd name="connsiteY4" fmla="*/ 426028 h 2784764"/>
              <a:gd name="connsiteX5" fmla="*/ 10391 w 3655027"/>
              <a:gd name="connsiteY5" fmla="*/ 1018309 h 2784764"/>
              <a:gd name="connsiteX6" fmla="*/ 0 w 3655027"/>
              <a:gd name="connsiteY6" fmla="*/ 2743200 h 2784764"/>
              <a:gd name="connsiteX7" fmla="*/ 467591 w 3655027"/>
              <a:gd name="connsiteY7" fmla="*/ 2784764 h 2784764"/>
              <a:gd name="connsiteX8" fmla="*/ 796637 w 3655027"/>
              <a:gd name="connsiteY8" fmla="*/ 1245177 h 2784764"/>
              <a:gd name="connsiteX9" fmla="*/ 985405 w 3655027"/>
              <a:gd name="connsiteY9" fmla="*/ 973282 h 2784764"/>
              <a:gd name="connsiteX10" fmla="*/ 1275485 w 3655027"/>
              <a:gd name="connsiteY10" fmla="*/ 703984 h 2784764"/>
              <a:gd name="connsiteX11" fmla="*/ 1736844 w 3655027"/>
              <a:gd name="connsiteY11" fmla="*/ 437115 h 2784764"/>
              <a:gd name="connsiteX12" fmla="*/ 1880755 w 3655027"/>
              <a:gd name="connsiteY12" fmla="*/ 417199 h 2784764"/>
              <a:gd name="connsiteX13" fmla="*/ 2086495 w 3655027"/>
              <a:gd name="connsiteY13" fmla="*/ 652154 h 2784764"/>
              <a:gd name="connsiteX14" fmla="*/ 2371403 w 3655027"/>
              <a:gd name="connsiteY14" fmla="*/ 517468 h 2784764"/>
              <a:gd name="connsiteX15" fmla="*/ 2647505 w 3655027"/>
              <a:gd name="connsiteY15" fmla="*/ 932905 h 2784764"/>
              <a:gd name="connsiteX16" fmla="*/ 3302133 w 3655027"/>
              <a:gd name="connsiteY16" fmla="*/ 1831571 h 2784764"/>
              <a:gd name="connsiteX17" fmla="*/ 3655027 w 3655027"/>
              <a:gd name="connsiteY17" fmla="*/ 1630284 h 2784764"/>
              <a:gd name="connsiteX18" fmla="*/ 3087981 w 3655027"/>
              <a:gd name="connsiteY18" fmla="*/ 835033 h 2784764"/>
              <a:gd name="connsiteX19" fmla="*/ 3078184 w 3655027"/>
              <a:gd name="connsiteY19" fmla="*/ 720932 h 2784764"/>
              <a:gd name="connsiteX20" fmla="*/ 3070564 w 3655027"/>
              <a:gd name="connsiteY20" fmla="*/ 643445 h 2784764"/>
              <a:gd name="connsiteX21" fmla="*/ 2899064 w 3655027"/>
              <a:gd name="connsiteY21" fmla="*/ 332509 h 2784764"/>
              <a:gd name="connsiteX22" fmla="*/ 2286000 w 3655027"/>
              <a:gd name="connsiteY22" fmla="*/ 114300 h 2784764"/>
              <a:gd name="connsiteX23" fmla="*/ 1704110 w 3655027"/>
              <a:gd name="connsiteY23" fmla="*/ 0 h 2784764"/>
              <a:gd name="connsiteX24" fmla="*/ 1381991 w 3655027"/>
              <a:gd name="connsiteY24" fmla="*/ 72737 h 2784764"/>
              <a:gd name="connsiteX25" fmla="*/ 1028700 w 3655027"/>
              <a:gd name="connsiteY25" fmla="*/ 155864 h 2784764"/>
              <a:gd name="connsiteX0" fmla="*/ 1028700 w 3655027"/>
              <a:gd name="connsiteY0" fmla="*/ 155864 h 2784764"/>
              <a:gd name="connsiteX1" fmla="*/ 768928 w 3655027"/>
              <a:gd name="connsiteY1" fmla="*/ 228600 h 2784764"/>
              <a:gd name="connsiteX2" fmla="*/ 304404 w 3655027"/>
              <a:gd name="connsiteY2" fmla="*/ 733103 h 2784764"/>
              <a:gd name="connsiteX3" fmla="*/ 103910 w 3655027"/>
              <a:gd name="connsiteY3" fmla="*/ 415637 h 2784764"/>
              <a:gd name="connsiteX4" fmla="*/ 10391 w 3655027"/>
              <a:gd name="connsiteY4" fmla="*/ 426028 h 2784764"/>
              <a:gd name="connsiteX5" fmla="*/ 10391 w 3655027"/>
              <a:gd name="connsiteY5" fmla="*/ 1018309 h 2784764"/>
              <a:gd name="connsiteX6" fmla="*/ 0 w 3655027"/>
              <a:gd name="connsiteY6" fmla="*/ 2743200 h 2784764"/>
              <a:gd name="connsiteX7" fmla="*/ 467591 w 3655027"/>
              <a:gd name="connsiteY7" fmla="*/ 2784764 h 2784764"/>
              <a:gd name="connsiteX8" fmla="*/ 796637 w 3655027"/>
              <a:gd name="connsiteY8" fmla="*/ 1245177 h 2784764"/>
              <a:gd name="connsiteX9" fmla="*/ 985405 w 3655027"/>
              <a:gd name="connsiteY9" fmla="*/ 973282 h 2784764"/>
              <a:gd name="connsiteX10" fmla="*/ 1275485 w 3655027"/>
              <a:gd name="connsiteY10" fmla="*/ 703984 h 2784764"/>
              <a:gd name="connsiteX11" fmla="*/ 1736844 w 3655027"/>
              <a:gd name="connsiteY11" fmla="*/ 437115 h 2784764"/>
              <a:gd name="connsiteX12" fmla="*/ 1880755 w 3655027"/>
              <a:gd name="connsiteY12" fmla="*/ 417199 h 2784764"/>
              <a:gd name="connsiteX13" fmla="*/ 2086495 w 3655027"/>
              <a:gd name="connsiteY13" fmla="*/ 652154 h 2784764"/>
              <a:gd name="connsiteX14" fmla="*/ 2371403 w 3655027"/>
              <a:gd name="connsiteY14" fmla="*/ 517468 h 2784764"/>
              <a:gd name="connsiteX15" fmla="*/ 2647505 w 3655027"/>
              <a:gd name="connsiteY15" fmla="*/ 932905 h 2784764"/>
              <a:gd name="connsiteX16" fmla="*/ 3302133 w 3655027"/>
              <a:gd name="connsiteY16" fmla="*/ 1831571 h 2784764"/>
              <a:gd name="connsiteX17" fmla="*/ 3655027 w 3655027"/>
              <a:gd name="connsiteY17" fmla="*/ 1630284 h 2784764"/>
              <a:gd name="connsiteX18" fmla="*/ 3087981 w 3655027"/>
              <a:gd name="connsiteY18" fmla="*/ 835033 h 2784764"/>
              <a:gd name="connsiteX19" fmla="*/ 3078184 w 3655027"/>
              <a:gd name="connsiteY19" fmla="*/ 720932 h 2784764"/>
              <a:gd name="connsiteX20" fmla="*/ 3070564 w 3655027"/>
              <a:gd name="connsiteY20" fmla="*/ 643445 h 2784764"/>
              <a:gd name="connsiteX21" fmla="*/ 2899064 w 3655027"/>
              <a:gd name="connsiteY21" fmla="*/ 332509 h 2784764"/>
              <a:gd name="connsiteX22" fmla="*/ 2286000 w 3655027"/>
              <a:gd name="connsiteY22" fmla="*/ 114300 h 2784764"/>
              <a:gd name="connsiteX23" fmla="*/ 1704110 w 3655027"/>
              <a:gd name="connsiteY23" fmla="*/ 0 h 2784764"/>
              <a:gd name="connsiteX24" fmla="*/ 1381991 w 3655027"/>
              <a:gd name="connsiteY24" fmla="*/ 72737 h 2784764"/>
              <a:gd name="connsiteX25" fmla="*/ 1028700 w 3655027"/>
              <a:gd name="connsiteY25" fmla="*/ 155864 h 2784764"/>
              <a:gd name="connsiteX0" fmla="*/ 1028700 w 3655027"/>
              <a:gd name="connsiteY0" fmla="*/ 155864 h 2784764"/>
              <a:gd name="connsiteX1" fmla="*/ 899557 w 3655027"/>
              <a:gd name="connsiteY1" fmla="*/ 533400 h 2784764"/>
              <a:gd name="connsiteX2" fmla="*/ 304404 w 3655027"/>
              <a:gd name="connsiteY2" fmla="*/ 733103 h 2784764"/>
              <a:gd name="connsiteX3" fmla="*/ 103910 w 3655027"/>
              <a:gd name="connsiteY3" fmla="*/ 415637 h 2784764"/>
              <a:gd name="connsiteX4" fmla="*/ 10391 w 3655027"/>
              <a:gd name="connsiteY4" fmla="*/ 426028 h 2784764"/>
              <a:gd name="connsiteX5" fmla="*/ 10391 w 3655027"/>
              <a:gd name="connsiteY5" fmla="*/ 1018309 h 2784764"/>
              <a:gd name="connsiteX6" fmla="*/ 0 w 3655027"/>
              <a:gd name="connsiteY6" fmla="*/ 2743200 h 2784764"/>
              <a:gd name="connsiteX7" fmla="*/ 467591 w 3655027"/>
              <a:gd name="connsiteY7" fmla="*/ 2784764 h 2784764"/>
              <a:gd name="connsiteX8" fmla="*/ 796637 w 3655027"/>
              <a:gd name="connsiteY8" fmla="*/ 1245177 h 2784764"/>
              <a:gd name="connsiteX9" fmla="*/ 985405 w 3655027"/>
              <a:gd name="connsiteY9" fmla="*/ 973282 h 2784764"/>
              <a:gd name="connsiteX10" fmla="*/ 1275485 w 3655027"/>
              <a:gd name="connsiteY10" fmla="*/ 703984 h 2784764"/>
              <a:gd name="connsiteX11" fmla="*/ 1736844 w 3655027"/>
              <a:gd name="connsiteY11" fmla="*/ 437115 h 2784764"/>
              <a:gd name="connsiteX12" fmla="*/ 1880755 w 3655027"/>
              <a:gd name="connsiteY12" fmla="*/ 417199 h 2784764"/>
              <a:gd name="connsiteX13" fmla="*/ 2086495 w 3655027"/>
              <a:gd name="connsiteY13" fmla="*/ 652154 h 2784764"/>
              <a:gd name="connsiteX14" fmla="*/ 2371403 w 3655027"/>
              <a:gd name="connsiteY14" fmla="*/ 517468 h 2784764"/>
              <a:gd name="connsiteX15" fmla="*/ 2647505 w 3655027"/>
              <a:gd name="connsiteY15" fmla="*/ 932905 h 2784764"/>
              <a:gd name="connsiteX16" fmla="*/ 3302133 w 3655027"/>
              <a:gd name="connsiteY16" fmla="*/ 1831571 h 2784764"/>
              <a:gd name="connsiteX17" fmla="*/ 3655027 w 3655027"/>
              <a:gd name="connsiteY17" fmla="*/ 1630284 h 2784764"/>
              <a:gd name="connsiteX18" fmla="*/ 3087981 w 3655027"/>
              <a:gd name="connsiteY18" fmla="*/ 835033 h 2784764"/>
              <a:gd name="connsiteX19" fmla="*/ 3078184 w 3655027"/>
              <a:gd name="connsiteY19" fmla="*/ 720932 h 2784764"/>
              <a:gd name="connsiteX20" fmla="*/ 3070564 w 3655027"/>
              <a:gd name="connsiteY20" fmla="*/ 643445 h 2784764"/>
              <a:gd name="connsiteX21" fmla="*/ 2899064 w 3655027"/>
              <a:gd name="connsiteY21" fmla="*/ 332509 h 2784764"/>
              <a:gd name="connsiteX22" fmla="*/ 2286000 w 3655027"/>
              <a:gd name="connsiteY22" fmla="*/ 114300 h 2784764"/>
              <a:gd name="connsiteX23" fmla="*/ 1704110 w 3655027"/>
              <a:gd name="connsiteY23" fmla="*/ 0 h 2784764"/>
              <a:gd name="connsiteX24" fmla="*/ 1381991 w 3655027"/>
              <a:gd name="connsiteY24" fmla="*/ 72737 h 2784764"/>
              <a:gd name="connsiteX25" fmla="*/ 1028700 w 3655027"/>
              <a:gd name="connsiteY25" fmla="*/ 155864 h 2784764"/>
              <a:gd name="connsiteX0" fmla="*/ 1028700 w 3655027"/>
              <a:gd name="connsiteY0" fmla="*/ 155864 h 2784764"/>
              <a:gd name="connsiteX1" fmla="*/ 899557 w 3655027"/>
              <a:gd name="connsiteY1" fmla="*/ 533400 h 2784764"/>
              <a:gd name="connsiteX2" fmla="*/ 501535 w 3655027"/>
              <a:gd name="connsiteY2" fmla="*/ 817616 h 2784764"/>
              <a:gd name="connsiteX3" fmla="*/ 304404 w 3655027"/>
              <a:gd name="connsiteY3" fmla="*/ 733103 h 2784764"/>
              <a:gd name="connsiteX4" fmla="*/ 103910 w 3655027"/>
              <a:gd name="connsiteY4" fmla="*/ 415637 h 2784764"/>
              <a:gd name="connsiteX5" fmla="*/ 10391 w 3655027"/>
              <a:gd name="connsiteY5" fmla="*/ 426028 h 2784764"/>
              <a:gd name="connsiteX6" fmla="*/ 10391 w 3655027"/>
              <a:gd name="connsiteY6" fmla="*/ 1018309 h 2784764"/>
              <a:gd name="connsiteX7" fmla="*/ 0 w 3655027"/>
              <a:gd name="connsiteY7" fmla="*/ 2743200 h 2784764"/>
              <a:gd name="connsiteX8" fmla="*/ 467591 w 3655027"/>
              <a:gd name="connsiteY8" fmla="*/ 2784764 h 2784764"/>
              <a:gd name="connsiteX9" fmla="*/ 796637 w 3655027"/>
              <a:gd name="connsiteY9" fmla="*/ 1245177 h 2784764"/>
              <a:gd name="connsiteX10" fmla="*/ 985405 w 3655027"/>
              <a:gd name="connsiteY10" fmla="*/ 973282 h 2784764"/>
              <a:gd name="connsiteX11" fmla="*/ 1275485 w 3655027"/>
              <a:gd name="connsiteY11" fmla="*/ 703984 h 2784764"/>
              <a:gd name="connsiteX12" fmla="*/ 1736844 w 3655027"/>
              <a:gd name="connsiteY12" fmla="*/ 437115 h 2784764"/>
              <a:gd name="connsiteX13" fmla="*/ 1880755 w 3655027"/>
              <a:gd name="connsiteY13" fmla="*/ 417199 h 2784764"/>
              <a:gd name="connsiteX14" fmla="*/ 2086495 w 3655027"/>
              <a:gd name="connsiteY14" fmla="*/ 652154 h 2784764"/>
              <a:gd name="connsiteX15" fmla="*/ 2371403 w 3655027"/>
              <a:gd name="connsiteY15" fmla="*/ 517468 h 2784764"/>
              <a:gd name="connsiteX16" fmla="*/ 2647505 w 3655027"/>
              <a:gd name="connsiteY16" fmla="*/ 932905 h 2784764"/>
              <a:gd name="connsiteX17" fmla="*/ 3302133 w 3655027"/>
              <a:gd name="connsiteY17" fmla="*/ 1831571 h 2784764"/>
              <a:gd name="connsiteX18" fmla="*/ 3655027 w 3655027"/>
              <a:gd name="connsiteY18" fmla="*/ 1630284 h 2784764"/>
              <a:gd name="connsiteX19" fmla="*/ 3087981 w 3655027"/>
              <a:gd name="connsiteY19" fmla="*/ 835033 h 2784764"/>
              <a:gd name="connsiteX20" fmla="*/ 3078184 w 3655027"/>
              <a:gd name="connsiteY20" fmla="*/ 720932 h 2784764"/>
              <a:gd name="connsiteX21" fmla="*/ 3070564 w 3655027"/>
              <a:gd name="connsiteY21" fmla="*/ 643445 h 2784764"/>
              <a:gd name="connsiteX22" fmla="*/ 2899064 w 3655027"/>
              <a:gd name="connsiteY22" fmla="*/ 332509 h 2784764"/>
              <a:gd name="connsiteX23" fmla="*/ 2286000 w 3655027"/>
              <a:gd name="connsiteY23" fmla="*/ 114300 h 2784764"/>
              <a:gd name="connsiteX24" fmla="*/ 1704110 w 3655027"/>
              <a:gd name="connsiteY24" fmla="*/ 0 h 2784764"/>
              <a:gd name="connsiteX25" fmla="*/ 1381991 w 3655027"/>
              <a:gd name="connsiteY25" fmla="*/ 72737 h 2784764"/>
              <a:gd name="connsiteX26" fmla="*/ 1028700 w 3655027"/>
              <a:gd name="connsiteY26" fmla="*/ 155864 h 2784764"/>
              <a:gd name="connsiteX0" fmla="*/ 1028700 w 3655027"/>
              <a:gd name="connsiteY0" fmla="*/ 155864 h 2784764"/>
              <a:gd name="connsiteX1" fmla="*/ 1024049 w 3655027"/>
              <a:gd name="connsiteY1" fmla="*/ 399605 h 2784764"/>
              <a:gd name="connsiteX2" fmla="*/ 899557 w 3655027"/>
              <a:gd name="connsiteY2" fmla="*/ 533400 h 2784764"/>
              <a:gd name="connsiteX3" fmla="*/ 501535 w 3655027"/>
              <a:gd name="connsiteY3" fmla="*/ 817616 h 2784764"/>
              <a:gd name="connsiteX4" fmla="*/ 304404 w 3655027"/>
              <a:gd name="connsiteY4" fmla="*/ 733103 h 2784764"/>
              <a:gd name="connsiteX5" fmla="*/ 103910 w 3655027"/>
              <a:gd name="connsiteY5" fmla="*/ 415637 h 2784764"/>
              <a:gd name="connsiteX6" fmla="*/ 10391 w 3655027"/>
              <a:gd name="connsiteY6" fmla="*/ 426028 h 2784764"/>
              <a:gd name="connsiteX7" fmla="*/ 10391 w 3655027"/>
              <a:gd name="connsiteY7" fmla="*/ 1018309 h 2784764"/>
              <a:gd name="connsiteX8" fmla="*/ 0 w 3655027"/>
              <a:gd name="connsiteY8" fmla="*/ 2743200 h 2784764"/>
              <a:gd name="connsiteX9" fmla="*/ 467591 w 3655027"/>
              <a:gd name="connsiteY9" fmla="*/ 2784764 h 2784764"/>
              <a:gd name="connsiteX10" fmla="*/ 796637 w 3655027"/>
              <a:gd name="connsiteY10" fmla="*/ 1245177 h 2784764"/>
              <a:gd name="connsiteX11" fmla="*/ 985405 w 3655027"/>
              <a:gd name="connsiteY11" fmla="*/ 973282 h 2784764"/>
              <a:gd name="connsiteX12" fmla="*/ 1275485 w 3655027"/>
              <a:gd name="connsiteY12" fmla="*/ 703984 h 2784764"/>
              <a:gd name="connsiteX13" fmla="*/ 1736844 w 3655027"/>
              <a:gd name="connsiteY13" fmla="*/ 437115 h 2784764"/>
              <a:gd name="connsiteX14" fmla="*/ 1880755 w 3655027"/>
              <a:gd name="connsiteY14" fmla="*/ 417199 h 2784764"/>
              <a:gd name="connsiteX15" fmla="*/ 2086495 w 3655027"/>
              <a:gd name="connsiteY15" fmla="*/ 652154 h 2784764"/>
              <a:gd name="connsiteX16" fmla="*/ 2371403 w 3655027"/>
              <a:gd name="connsiteY16" fmla="*/ 517468 h 2784764"/>
              <a:gd name="connsiteX17" fmla="*/ 2647505 w 3655027"/>
              <a:gd name="connsiteY17" fmla="*/ 932905 h 2784764"/>
              <a:gd name="connsiteX18" fmla="*/ 3302133 w 3655027"/>
              <a:gd name="connsiteY18" fmla="*/ 1831571 h 2784764"/>
              <a:gd name="connsiteX19" fmla="*/ 3655027 w 3655027"/>
              <a:gd name="connsiteY19" fmla="*/ 1630284 h 2784764"/>
              <a:gd name="connsiteX20" fmla="*/ 3087981 w 3655027"/>
              <a:gd name="connsiteY20" fmla="*/ 835033 h 2784764"/>
              <a:gd name="connsiteX21" fmla="*/ 3078184 w 3655027"/>
              <a:gd name="connsiteY21" fmla="*/ 720932 h 2784764"/>
              <a:gd name="connsiteX22" fmla="*/ 3070564 w 3655027"/>
              <a:gd name="connsiteY22" fmla="*/ 643445 h 2784764"/>
              <a:gd name="connsiteX23" fmla="*/ 2899064 w 3655027"/>
              <a:gd name="connsiteY23" fmla="*/ 332509 h 2784764"/>
              <a:gd name="connsiteX24" fmla="*/ 2286000 w 3655027"/>
              <a:gd name="connsiteY24" fmla="*/ 114300 h 2784764"/>
              <a:gd name="connsiteX25" fmla="*/ 1704110 w 3655027"/>
              <a:gd name="connsiteY25" fmla="*/ 0 h 2784764"/>
              <a:gd name="connsiteX26" fmla="*/ 1381991 w 3655027"/>
              <a:gd name="connsiteY26" fmla="*/ 72737 h 2784764"/>
              <a:gd name="connsiteX27" fmla="*/ 1028700 w 3655027"/>
              <a:gd name="connsiteY27" fmla="*/ 155864 h 2784764"/>
              <a:gd name="connsiteX0" fmla="*/ 1028700 w 3655027"/>
              <a:gd name="connsiteY0" fmla="*/ 155864 h 2784764"/>
              <a:gd name="connsiteX1" fmla="*/ 1024049 w 3655027"/>
              <a:gd name="connsiteY1" fmla="*/ 399605 h 2784764"/>
              <a:gd name="connsiteX2" fmla="*/ 997924 w 3655027"/>
              <a:gd name="connsiteY2" fmla="*/ 512816 h 2784764"/>
              <a:gd name="connsiteX3" fmla="*/ 899557 w 3655027"/>
              <a:gd name="connsiteY3" fmla="*/ 533400 h 2784764"/>
              <a:gd name="connsiteX4" fmla="*/ 501535 w 3655027"/>
              <a:gd name="connsiteY4" fmla="*/ 817616 h 2784764"/>
              <a:gd name="connsiteX5" fmla="*/ 304404 w 3655027"/>
              <a:gd name="connsiteY5" fmla="*/ 733103 h 2784764"/>
              <a:gd name="connsiteX6" fmla="*/ 103910 w 3655027"/>
              <a:gd name="connsiteY6" fmla="*/ 415637 h 2784764"/>
              <a:gd name="connsiteX7" fmla="*/ 10391 w 3655027"/>
              <a:gd name="connsiteY7" fmla="*/ 426028 h 2784764"/>
              <a:gd name="connsiteX8" fmla="*/ 10391 w 3655027"/>
              <a:gd name="connsiteY8" fmla="*/ 1018309 h 2784764"/>
              <a:gd name="connsiteX9" fmla="*/ 0 w 3655027"/>
              <a:gd name="connsiteY9" fmla="*/ 2743200 h 2784764"/>
              <a:gd name="connsiteX10" fmla="*/ 467591 w 3655027"/>
              <a:gd name="connsiteY10" fmla="*/ 2784764 h 2784764"/>
              <a:gd name="connsiteX11" fmla="*/ 796637 w 3655027"/>
              <a:gd name="connsiteY11" fmla="*/ 1245177 h 2784764"/>
              <a:gd name="connsiteX12" fmla="*/ 985405 w 3655027"/>
              <a:gd name="connsiteY12" fmla="*/ 973282 h 2784764"/>
              <a:gd name="connsiteX13" fmla="*/ 1275485 w 3655027"/>
              <a:gd name="connsiteY13" fmla="*/ 703984 h 2784764"/>
              <a:gd name="connsiteX14" fmla="*/ 1736844 w 3655027"/>
              <a:gd name="connsiteY14" fmla="*/ 437115 h 2784764"/>
              <a:gd name="connsiteX15" fmla="*/ 1880755 w 3655027"/>
              <a:gd name="connsiteY15" fmla="*/ 417199 h 2784764"/>
              <a:gd name="connsiteX16" fmla="*/ 2086495 w 3655027"/>
              <a:gd name="connsiteY16" fmla="*/ 652154 h 2784764"/>
              <a:gd name="connsiteX17" fmla="*/ 2371403 w 3655027"/>
              <a:gd name="connsiteY17" fmla="*/ 517468 h 2784764"/>
              <a:gd name="connsiteX18" fmla="*/ 2647505 w 3655027"/>
              <a:gd name="connsiteY18" fmla="*/ 932905 h 2784764"/>
              <a:gd name="connsiteX19" fmla="*/ 3302133 w 3655027"/>
              <a:gd name="connsiteY19" fmla="*/ 1831571 h 2784764"/>
              <a:gd name="connsiteX20" fmla="*/ 3655027 w 3655027"/>
              <a:gd name="connsiteY20" fmla="*/ 1630284 h 2784764"/>
              <a:gd name="connsiteX21" fmla="*/ 3087981 w 3655027"/>
              <a:gd name="connsiteY21" fmla="*/ 835033 h 2784764"/>
              <a:gd name="connsiteX22" fmla="*/ 3078184 w 3655027"/>
              <a:gd name="connsiteY22" fmla="*/ 720932 h 2784764"/>
              <a:gd name="connsiteX23" fmla="*/ 3070564 w 3655027"/>
              <a:gd name="connsiteY23" fmla="*/ 643445 h 2784764"/>
              <a:gd name="connsiteX24" fmla="*/ 2899064 w 3655027"/>
              <a:gd name="connsiteY24" fmla="*/ 332509 h 2784764"/>
              <a:gd name="connsiteX25" fmla="*/ 2286000 w 3655027"/>
              <a:gd name="connsiteY25" fmla="*/ 114300 h 2784764"/>
              <a:gd name="connsiteX26" fmla="*/ 1704110 w 3655027"/>
              <a:gd name="connsiteY26" fmla="*/ 0 h 2784764"/>
              <a:gd name="connsiteX27" fmla="*/ 1381991 w 3655027"/>
              <a:gd name="connsiteY27" fmla="*/ 72737 h 2784764"/>
              <a:gd name="connsiteX28" fmla="*/ 1028700 w 3655027"/>
              <a:gd name="connsiteY28" fmla="*/ 155864 h 2784764"/>
              <a:gd name="connsiteX0" fmla="*/ 1028700 w 3655027"/>
              <a:gd name="connsiteY0" fmla="*/ 155864 h 2784764"/>
              <a:gd name="connsiteX1" fmla="*/ 1024049 w 3655027"/>
              <a:gd name="connsiteY1" fmla="*/ 399605 h 2784764"/>
              <a:gd name="connsiteX2" fmla="*/ 997924 w 3655027"/>
              <a:gd name="connsiteY2" fmla="*/ 512816 h 2784764"/>
              <a:gd name="connsiteX3" fmla="*/ 899557 w 3655027"/>
              <a:gd name="connsiteY3" fmla="*/ 533400 h 2784764"/>
              <a:gd name="connsiteX4" fmla="*/ 501535 w 3655027"/>
              <a:gd name="connsiteY4" fmla="*/ 817616 h 2784764"/>
              <a:gd name="connsiteX5" fmla="*/ 304404 w 3655027"/>
              <a:gd name="connsiteY5" fmla="*/ 733103 h 2784764"/>
              <a:gd name="connsiteX6" fmla="*/ 103910 w 3655027"/>
              <a:gd name="connsiteY6" fmla="*/ 415637 h 2784764"/>
              <a:gd name="connsiteX7" fmla="*/ 10391 w 3655027"/>
              <a:gd name="connsiteY7" fmla="*/ 426028 h 2784764"/>
              <a:gd name="connsiteX8" fmla="*/ 10391 w 3655027"/>
              <a:gd name="connsiteY8" fmla="*/ 1018309 h 2784764"/>
              <a:gd name="connsiteX9" fmla="*/ 0 w 3655027"/>
              <a:gd name="connsiteY9" fmla="*/ 2743200 h 2784764"/>
              <a:gd name="connsiteX10" fmla="*/ 467591 w 3655027"/>
              <a:gd name="connsiteY10" fmla="*/ 2784764 h 2784764"/>
              <a:gd name="connsiteX11" fmla="*/ 701832 w 3655027"/>
              <a:gd name="connsiteY11" fmla="*/ 1601388 h 2784764"/>
              <a:gd name="connsiteX12" fmla="*/ 796637 w 3655027"/>
              <a:gd name="connsiteY12" fmla="*/ 1245177 h 2784764"/>
              <a:gd name="connsiteX13" fmla="*/ 985405 w 3655027"/>
              <a:gd name="connsiteY13" fmla="*/ 973282 h 2784764"/>
              <a:gd name="connsiteX14" fmla="*/ 1275485 w 3655027"/>
              <a:gd name="connsiteY14" fmla="*/ 703984 h 2784764"/>
              <a:gd name="connsiteX15" fmla="*/ 1736844 w 3655027"/>
              <a:gd name="connsiteY15" fmla="*/ 437115 h 2784764"/>
              <a:gd name="connsiteX16" fmla="*/ 1880755 w 3655027"/>
              <a:gd name="connsiteY16" fmla="*/ 417199 h 2784764"/>
              <a:gd name="connsiteX17" fmla="*/ 2086495 w 3655027"/>
              <a:gd name="connsiteY17" fmla="*/ 652154 h 2784764"/>
              <a:gd name="connsiteX18" fmla="*/ 2371403 w 3655027"/>
              <a:gd name="connsiteY18" fmla="*/ 517468 h 2784764"/>
              <a:gd name="connsiteX19" fmla="*/ 2647505 w 3655027"/>
              <a:gd name="connsiteY19" fmla="*/ 932905 h 2784764"/>
              <a:gd name="connsiteX20" fmla="*/ 3302133 w 3655027"/>
              <a:gd name="connsiteY20" fmla="*/ 1831571 h 2784764"/>
              <a:gd name="connsiteX21" fmla="*/ 3655027 w 3655027"/>
              <a:gd name="connsiteY21" fmla="*/ 1630284 h 2784764"/>
              <a:gd name="connsiteX22" fmla="*/ 3087981 w 3655027"/>
              <a:gd name="connsiteY22" fmla="*/ 835033 h 2784764"/>
              <a:gd name="connsiteX23" fmla="*/ 3078184 w 3655027"/>
              <a:gd name="connsiteY23" fmla="*/ 720932 h 2784764"/>
              <a:gd name="connsiteX24" fmla="*/ 3070564 w 3655027"/>
              <a:gd name="connsiteY24" fmla="*/ 643445 h 2784764"/>
              <a:gd name="connsiteX25" fmla="*/ 2899064 w 3655027"/>
              <a:gd name="connsiteY25" fmla="*/ 332509 h 2784764"/>
              <a:gd name="connsiteX26" fmla="*/ 2286000 w 3655027"/>
              <a:gd name="connsiteY26" fmla="*/ 114300 h 2784764"/>
              <a:gd name="connsiteX27" fmla="*/ 1704110 w 3655027"/>
              <a:gd name="connsiteY27" fmla="*/ 0 h 2784764"/>
              <a:gd name="connsiteX28" fmla="*/ 1381991 w 3655027"/>
              <a:gd name="connsiteY28" fmla="*/ 72737 h 2784764"/>
              <a:gd name="connsiteX29" fmla="*/ 1028700 w 3655027"/>
              <a:gd name="connsiteY29" fmla="*/ 155864 h 2784764"/>
              <a:gd name="connsiteX0" fmla="*/ 1028700 w 3655027"/>
              <a:gd name="connsiteY0" fmla="*/ 155864 h 2784764"/>
              <a:gd name="connsiteX1" fmla="*/ 1024049 w 3655027"/>
              <a:gd name="connsiteY1" fmla="*/ 399605 h 2784764"/>
              <a:gd name="connsiteX2" fmla="*/ 997924 w 3655027"/>
              <a:gd name="connsiteY2" fmla="*/ 512816 h 2784764"/>
              <a:gd name="connsiteX3" fmla="*/ 899557 w 3655027"/>
              <a:gd name="connsiteY3" fmla="*/ 533400 h 2784764"/>
              <a:gd name="connsiteX4" fmla="*/ 501535 w 3655027"/>
              <a:gd name="connsiteY4" fmla="*/ 817616 h 2784764"/>
              <a:gd name="connsiteX5" fmla="*/ 304404 w 3655027"/>
              <a:gd name="connsiteY5" fmla="*/ 733103 h 2784764"/>
              <a:gd name="connsiteX6" fmla="*/ 103910 w 3655027"/>
              <a:gd name="connsiteY6" fmla="*/ 415637 h 2784764"/>
              <a:gd name="connsiteX7" fmla="*/ 10391 w 3655027"/>
              <a:gd name="connsiteY7" fmla="*/ 426028 h 2784764"/>
              <a:gd name="connsiteX8" fmla="*/ 10391 w 3655027"/>
              <a:gd name="connsiteY8" fmla="*/ 1018309 h 2784764"/>
              <a:gd name="connsiteX9" fmla="*/ 0 w 3655027"/>
              <a:gd name="connsiteY9" fmla="*/ 2743200 h 2784764"/>
              <a:gd name="connsiteX10" fmla="*/ 467591 w 3655027"/>
              <a:gd name="connsiteY10" fmla="*/ 2784764 h 2784764"/>
              <a:gd name="connsiteX11" fmla="*/ 701832 w 3655027"/>
              <a:gd name="connsiteY11" fmla="*/ 1601388 h 2784764"/>
              <a:gd name="connsiteX12" fmla="*/ 631174 w 3655027"/>
              <a:gd name="connsiteY12" fmla="*/ 1358389 h 2784764"/>
              <a:gd name="connsiteX13" fmla="*/ 985405 w 3655027"/>
              <a:gd name="connsiteY13" fmla="*/ 973282 h 2784764"/>
              <a:gd name="connsiteX14" fmla="*/ 1275485 w 3655027"/>
              <a:gd name="connsiteY14" fmla="*/ 703984 h 2784764"/>
              <a:gd name="connsiteX15" fmla="*/ 1736844 w 3655027"/>
              <a:gd name="connsiteY15" fmla="*/ 437115 h 2784764"/>
              <a:gd name="connsiteX16" fmla="*/ 1880755 w 3655027"/>
              <a:gd name="connsiteY16" fmla="*/ 417199 h 2784764"/>
              <a:gd name="connsiteX17" fmla="*/ 2086495 w 3655027"/>
              <a:gd name="connsiteY17" fmla="*/ 652154 h 2784764"/>
              <a:gd name="connsiteX18" fmla="*/ 2371403 w 3655027"/>
              <a:gd name="connsiteY18" fmla="*/ 517468 h 2784764"/>
              <a:gd name="connsiteX19" fmla="*/ 2647505 w 3655027"/>
              <a:gd name="connsiteY19" fmla="*/ 932905 h 2784764"/>
              <a:gd name="connsiteX20" fmla="*/ 3302133 w 3655027"/>
              <a:gd name="connsiteY20" fmla="*/ 1831571 h 2784764"/>
              <a:gd name="connsiteX21" fmla="*/ 3655027 w 3655027"/>
              <a:gd name="connsiteY21" fmla="*/ 1630284 h 2784764"/>
              <a:gd name="connsiteX22" fmla="*/ 3087981 w 3655027"/>
              <a:gd name="connsiteY22" fmla="*/ 835033 h 2784764"/>
              <a:gd name="connsiteX23" fmla="*/ 3078184 w 3655027"/>
              <a:gd name="connsiteY23" fmla="*/ 720932 h 2784764"/>
              <a:gd name="connsiteX24" fmla="*/ 3070564 w 3655027"/>
              <a:gd name="connsiteY24" fmla="*/ 643445 h 2784764"/>
              <a:gd name="connsiteX25" fmla="*/ 2899064 w 3655027"/>
              <a:gd name="connsiteY25" fmla="*/ 332509 h 2784764"/>
              <a:gd name="connsiteX26" fmla="*/ 2286000 w 3655027"/>
              <a:gd name="connsiteY26" fmla="*/ 114300 h 2784764"/>
              <a:gd name="connsiteX27" fmla="*/ 1704110 w 3655027"/>
              <a:gd name="connsiteY27" fmla="*/ 0 h 2784764"/>
              <a:gd name="connsiteX28" fmla="*/ 1381991 w 3655027"/>
              <a:gd name="connsiteY28" fmla="*/ 72737 h 2784764"/>
              <a:gd name="connsiteX29" fmla="*/ 1028700 w 3655027"/>
              <a:gd name="connsiteY29" fmla="*/ 155864 h 2784764"/>
              <a:gd name="connsiteX0" fmla="*/ 1028700 w 3655027"/>
              <a:gd name="connsiteY0" fmla="*/ 155864 h 2784764"/>
              <a:gd name="connsiteX1" fmla="*/ 1024049 w 3655027"/>
              <a:gd name="connsiteY1" fmla="*/ 399605 h 2784764"/>
              <a:gd name="connsiteX2" fmla="*/ 997924 w 3655027"/>
              <a:gd name="connsiteY2" fmla="*/ 512816 h 2784764"/>
              <a:gd name="connsiteX3" fmla="*/ 899557 w 3655027"/>
              <a:gd name="connsiteY3" fmla="*/ 533400 h 2784764"/>
              <a:gd name="connsiteX4" fmla="*/ 501535 w 3655027"/>
              <a:gd name="connsiteY4" fmla="*/ 817616 h 2784764"/>
              <a:gd name="connsiteX5" fmla="*/ 304404 w 3655027"/>
              <a:gd name="connsiteY5" fmla="*/ 733103 h 2784764"/>
              <a:gd name="connsiteX6" fmla="*/ 103910 w 3655027"/>
              <a:gd name="connsiteY6" fmla="*/ 415637 h 2784764"/>
              <a:gd name="connsiteX7" fmla="*/ 10391 w 3655027"/>
              <a:gd name="connsiteY7" fmla="*/ 426028 h 2784764"/>
              <a:gd name="connsiteX8" fmla="*/ 10391 w 3655027"/>
              <a:gd name="connsiteY8" fmla="*/ 1018309 h 2784764"/>
              <a:gd name="connsiteX9" fmla="*/ 0 w 3655027"/>
              <a:gd name="connsiteY9" fmla="*/ 2743200 h 2784764"/>
              <a:gd name="connsiteX10" fmla="*/ 467591 w 3655027"/>
              <a:gd name="connsiteY10" fmla="*/ 2784764 h 2784764"/>
              <a:gd name="connsiteX11" fmla="*/ 701832 w 3655027"/>
              <a:gd name="connsiteY11" fmla="*/ 1601388 h 2784764"/>
              <a:gd name="connsiteX12" fmla="*/ 631174 w 3655027"/>
              <a:gd name="connsiteY12" fmla="*/ 1358389 h 2784764"/>
              <a:gd name="connsiteX13" fmla="*/ 907028 w 3655027"/>
              <a:gd name="connsiteY13" fmla="*/ 894904 h 2784764"/>
              <a:gd name="connsiteX14" fmla="*/ 1275485 w 3655027"/>
              <a:gd name="connsiteY14" fmla="*/ 703984 h 2784764"/>
              <a:gd name="connsiteX15" fmla="*/ 1736844 w 3655027"/>
              <a:gd name="connsiteY15" fmla="*/ 437115 h 2784764"/>
              <a:gd name="connsiteX16" fmla="*/ 1880755 w 3655027"/>
              <a:gd name="connsiteY16" fmla="*/ 417199 h 2784764"/>
              <a:gd name="connsiteX17" fmla="*/ 2086495 w 3655027"/>
              <a:gd name="connsiteY17" fmla="*/ 652154 h 2784764"/>
              <a:gd name="connsiteX18" fmla="*/ 2371403 w 3655027"/>
              <a:gd name="connsiteY18" fmla="*/ 517468 h 2784764"/>
              <a:gd name="connsiteX19" fmla="*/ 2647505 w 3655027"/>
              <a:gd name="connsiteY19" fmla="*/ 932905 h 2784764"/>
              <a:gd name="connsiteX20" fmla="*/ 3302133 w 3655027"/>
              <a:gd name="connsiteY20" fmla="*/ 1831571 h 2784764"/>
              <a:gd name="connsiteX21" fmla="*/ 3655027 w 3655027"/>
              <a:gd name="connsiteY21" fmla="*/ 1630284 h 2784764"/>
              <a:gd name="connsiteX22" fmla="*/ 3087981 w 3655027"/>
              <a:gd name="connsiteY22" fmla="*/ 835033 h 2784764"/>
              <a:gd name="connsiteX23" fmla="*/ 3078184 w 3655027"/>
              <a:gd name="connsiteY23" fmla="*/ 720932 h 2784764"/>
              <a:gd name="connsiteX24" fmla="*/ 3070564 w 3655027"/>
              <a:gd name="connsiteY24" fmla="*/ 643445 h 2784764"/>
              <a:gd name="connsiteX25" fmla="*/ 2899064 w 3655027"/>
              <a:gd name="connsiteY25" fmla="*/ 332509 h 2784764"/>
              <a:gd name="connsiteX26" fmla="*/ 2286000 w 3655027"/>
              <a:gd name="connsiteY26" fmla="*/ 114300 h 2784764"/>
              <a:gd name="connsiteX27" fmla="*/ 1704110 w 3655027"/>
              <a:gd name="connsiteY27" fmla="*/ 0 h 2784764"/>
              <a:gd name="connsiteX28" fmla="*/ 1381991 w 3655027"/>
              <a:gd name="connsiteY28" fmla="*/ 72737 h 2784764"/>
              <a:gd name="connsiteX29" fmla="*/ 1028700 w 3655027"/>
              <a:gd name="connsiteY29" fmla="*/ 155864 h 2784764"/>
              <a:gd name="connsiteX0" fmla="*/ 1028700 w 3655027"/>
              <a:gd name="connsiteY0" fmla="*/ 155864 h 2784764"/>
              <a:gd name="connsiteX1" fmla="*/ 1024049 w 3655027"/>
              <a:gd name="connsiteY1" fmla="*/ 399605 h 2784764"/>
              <a:gd name="connsiteX2" fmla="*/ 997924 w 3655027"/>
              <a:gd name="connsiteY2" fmla="*/ 512816 h 2784764"/>
              <a:gd name="connsiteX3" fmla="*/ 899557 w 3655027"/>
              <a:gd name="connsiteY3" fmla="*/ 533400 h 2784764"/>
              <a:gd name="connsiteX4" fmla="*/ 501535 w 3655027"/>
              <a:gd name="connsiteY4" fmla="*/ 817616 h 2784764"/>
              <a:gd name="connsiteX5" fmla="*/ 304404 w 3655027"/>
              <a:gd name="connsiteY5" fmla="*/ 733103 h 2784764"/>
              <a:gd name="connsiteX6" fmla="*/ 103910 w 3655027"/>
              <a:gd name="connsiteY6" fmla="*/ 415637 h 2784764"/>
              <a:gd name="connsiteX7" fmla="*/ 10391 w 3655027"/>
              <a:gd name="connsiteY7" fmla="*/ 426028 h 2784764"/>
              <a:gd name="connsiteX8" fmla="*/ 10391 w 3655027"/>
              <a:gd name="connsiteY8" fmla="*/ 1018309 h 2784764"/>
              <a:gd name="connsiteX9" fmla="*/ 0 w 3655027"/>
              <a:gd name="connsiteY9" fmla="*/ 2743200 h 2784764"/>
              <a:gd name="connsiteX10" fmla="*/ 467591 w 3655027"/>
              <a:gd name="connsiteY10" fmla="*/ 2784764 h 2784764"/>
              <a:gd name="connsiteX11" fmla="*/ 701832 w 3655027"/>
              <a:gd name="connsiteY11" fmla="*/ 1601388 h 2784764"/>
              <a:gd name="connsiteX12" fmla="*/ 631174 w 3655027"/>
              <a:gd name="connsiteY12" fmla="*/ 1358389 h 2784764"/>
              <a:gd name="connsiteX13" fmla="*/ 907028 w 3655027"/>
              <a:gd name="connsiteY13" fmla="*/ 894904 h 2784764"/>
              <a:gd name="connsiteX14" fmla="*/ 1249359 w 3655027"/>
              <a:gd name="connsiteY14" fmla="*/ 660442 h 2784764"/>
              <a:gd name="connsiteX15" fmla="*/ 1736844 w 3655027"/>
              <a:gd name="connsiteY15" fmla="*/ 437115 h 2784764"/>
              <a:gd name="connsiteX16" fmla="*/ 1880755 w 3655027"/>
              <a:gd name="connsiteY16" fmla="*/ 417199 h 2784764"/>
              <a:gd name="connsiteX17" fmla="*/ 2086495 w 3655027"/>
              <a:gd name="connsiteY17" fmla="*/ 652154 h 2784764"/>
              <a:gd name="connsiteX18" fmla="*/ 2371403 w 3655027"/>
              <a:gd name="connsiteY18" fmla="*/ 517468 h 2784764"/>
              <a:gd name="connsiteX19" fmla="*/ 2647505 w 3655027"/>
              <a:gd name="connsiteY19" fmla="*/ 932905 h 2784764"/>
              <a:gd name="connsiteX20" fmla="*/ 3302133 w 3655027"/>
              <a:gd name="connsiteY20" fmla="*/ 1831571 h 2784764"/>
              <a:gd name="connsiteX21" fmla="*/ 3655027 w 3655027"/>
              <a:gd name="connsiteY21" fmla="*/ 1630284 h 2784764"/>
              <a:gd name="connsiteX22" fmla="*/ 3087981 w 3655027"/>
              <a:gd name="connsiteY22" fmla="*/ 835033 h 2784764"/>
              <a:gd name="connsiteX23" fmla="*/ 3078184 w 3655027"/>
              <a:gd name="connsiteY23" fmla="*/ 720932 h 2784764"/>
              <a:gd name="connsiteX24" fmla="*/ 3070564 w 3655027"/>
              <a:gd name="connsiteY24" fmla="*/ 643445 h 2784764"/>
              <a:gd name="connsiteX25" fmla="*/ 2899064 w 3655027"/>
              <a:gd name="connsiteY25" fmla="*/ 332509 h 2784764"/>
              <a:gd name="connsiteX26" fmla="*/ 2286000 w 3655027"/>
              <a:gd name="connsiteY26" fmla="*/ 114300 h 2784764"/>
              <a:gd name="connsiteX27" fmla="*/ 1704110 w 3655027"/>
              <a:gd name="connsiteY27" fmla="*/ 0 h 2784764"/>
              <a:gd name="connsiteX28" fmla="*/ 1381991 w 3655027"/>
              <a:gd name="connsiteY28" fmla="*/ 72737 h 2784764"/>
              <a:gd name="connsiteX29" fmla="*/ 1028700 w 3655027"/>
              <a:gd name="connsiteY29" fmla="*/ 155864 h 2784764"/>
              <a:gd name="connsiteX0" fmla="*/ 1028700 w 3655027"/>
              <a:gd name="connsiteY0" fmla="*/ 155864 h 2784764"/>
              <a:gd name="connsiteX1" fmla="*/ 1024049 w 3655027"/>
              <a:gd name="connsiteY1" fmla="*/ 399605 h 2784764"/>
              <a:gd name="connsiteX2" fmla="*/ 997924 w 3655027"/>
              <a:gd name="connsiteY2" fmla="*/ 512816 h 2784764"/>
              <a:gd name="connsiteX3" fmla="*/ 899557 w 3655027"/>
              <a:gd name="connsiteY3" fmla="*/ 533400 h 2784764"/>
              <a:gd name="connsiteX4" fmla="*/ 501535 w 3655027"/>
              <a:gd name="connsiteY4" fmla="*/ 817616 h 2784764"/>
              <a:gd name="connsiteX5" fmla="*/ 304404 w 3655027"/>
              <a:gd name="connsiteY5" fmla="*/ 733103 h 2784764"/>
              <a:gd name="connsiteX6" fmla="*/ 103910 w 3655027"/>
              <a:gd name="connsiteY6" fmla="*/ 415637 h 2784764"/>
              <a:gd name="connsiteX7" fmla="*/ 10391 w 3655027"/>
              <a:gd name="connsiteY7" fmla="*/ 426028 h 2784764"/>
              <a:gd name="connsiteX8" fmla="*/ 10391 w 3655027"/>
              <a:gd name="connsiteY8" fmla="*/ 1018309 h 2784764"/>
              <a:gd name="connsiteX9" fmla="*/ 0 w 3655027"/>
              <a:gd name="connsiteY9" fmla="*/ 2743200 h 2784764"/>
              <a:gd name="connsiteX10" fmla="*/ 467591 w 3655027"/>
              <a:gd name="connsiteY10" fmla="*/ 2784764 h 2784764"/>
              <a:gd name="connsiteX11" fmla="*/ 745375 w 3655027"/>
              <a:gd name="connsiteY11" fmla="*/ 1453342 h 2784764"/>
              <a:gd name="connsiteX12" fmla="*/ 631174 w 3655027"/>
              <a:gd name="connsiteY12" fmla="*/ 1358389 h 2784764"/>
              <a:gd name="connsiteX13" fmla="*/ 907028 w 3655027"/>
              <a:gd name="connsiteY13" fmla="*/ 894904 h 2784764"/>
              <a:gd name="connsiteX14" fmla="*/ 1249359 w 3655027"/>
              <a:gd name="connsiteY14" fmla="*/ 660442 h 2784764"/>
              <a:gd name="connsiteX15" fmla="*/ 1736844 w 3655027"/>
              <a:gd name="connsiteY15" fmla="*/ 437115 h 2784764"/>
              <a:gd name="connsiteX16" fmla="*/ 1880755 w 3655027"/>
              <a:gd name="connsiteY16" fmla="*/ 417199 h 2784764"/>
              <a:gd name="connsiteX17" fmla="*/ 2086495 w 3655027"/>
              <a:gd name="connsiteY17" fmla="*/ 652154 h 2784764"/>
              <a:gd name="connsiteX18" fmla="*/ 2371403 w 3655027"/>
              <a:gd name="connsiteY18" fmla="*/ 517468 h 2784764"/>
              <a:gd name="connsiteX19" fmla="*/ 2647505 w 3655027"/>
              <a:gd name="connsiteY19" fmla="*/ 932905 h 2784764"/>
              <a:gd name="connsiteX20" fmla="*/ 3302133 w 3655027"/>
              <a:gd name="connsiteY20" fmla="*/ 1831571 h 2784764"/>
              <a:gd name="connsiteX21" fmla="*/ 3655027 w 3655027"/>
              <a:gd name="connsiteY21" fmla="*/ 1630284 h 2784764"/>
              <a:gd name="connsiteX22" fmla="*/ 3087981 w 3655027"/>
              <a:gd name="connsiteY22" fmla="*/ 835033 h 2784764"/>
              <a:gd name="connsiteX23" fmla="*/ 3078184 w 3655027"/>
              <a:gd name="connsiteY23" fmla="*/ 720932 h 2784764"/>
              <a:gd name="connsiteX24" fmla="*/ 3070564 w 3655027"/>
              <a:gd name="connsiteY24" fmla="*/ 643445 h 2784764"/>
              <a:gd name="connsiteX25" fmla="*/ 2899064 w 3655027"/>
              <a:gd name="connsiteY25" fmla="*/ 332509 h 2784764"/>
              <a:gd name="connsiteX26" fmla="*/ 2286000 w 3655027"/>
              <a:gd name="connsiteY26" fmla="*/ 114300 h 2784764"/>
              <a:gd name="connsiteX27" fmla="*/ 1704110 w 3655027"/>
              <a:gd name="connsiteY27" fmla="*/ 0 h 2784764"/>
              <a:gd name="connsiteX28" fmla="*/ 1381991 w 3655027"/>
              <a:gd name="connsiteY28" fmla="*/ 72737 h 2784764"/>
              <a:gd name="connsiteX29" fmla="*/ 1028700 w 3655027"/>
              <a:gd name="connsiteY29" fmla="*/ 155864 h 2784764"/>
              <a:gd name="connsiteX0" fmla="*/ 1028700 w 3655027"/>
              <a:gd name="connsiteY0" fmla="*/ 155864 h 2784764"/>
              <a:gd name="connsiteX1" fmla="*/ 1024049 w 3655027"/>
              <a:gd name="connsiteY1" fmla="*/ 399605 h 2784764"/>
              <a:gd name="connsiteX2" fmla="*/ 997924 w 3655027"/>
              <a:gd name="connsiteY2" fmla="*/ 512816 h 2784764"/>
              <a:gd name="connsiteX3" fmla="*/ 899557 w 3655027"/>
              <a:gd name="connsiteY3" fmla="*/ 533400 h 2784764"/>
              <a:gd name="connsiteX4" fmla="*/ 501535 w 3655027"/>
              <a:gd name="connsiteY4" fmla="*/ 817616 h 2784764"/>
              <a:gd name="connsiteX5" fmla="*/ 304404 w 3655027"/>
              <a:gd name="connsiteY5" fmla="*/ 733103 h 2784764"/>
              <a:gd name="connsiteX6" fmla="*/ 103910 w 3655027"/>
              <a:gd name="connsiteY6" fmla="*/ 415637 h 2784764"/>
              <a:gd name="connsiteX7" fmla="*/ 10391 w 3655027"/>
              <a:gd name="connsiteY7" fmla="*/ 426028 h 2784764"/>
              <a:gd name="connsiteX8" fmla="*/ 10391 w 3655027"/>
              <a:gd name="connsiteY8" fmla="*/ 1018309 h 2784764"/>
              <a:gd name="connsiteX9" fmla="*/ 0 w 3655027"/>
              <a:gd name="connsiteY9" fmla="*/ 2743200 h 2784764"/>
              <a:gd name="connsiteX10" fmla="*/ 467591 w 3655027"/>
              <a:gd name="connsiteY10" fmla="*/ 2784764 h 2784764"/>
              <a:gd name="connsiteX11" fmla="*/ 745375 w 3655027"/>
              <a:gd name="connsiteY11" fmla="*/ 1453342 h 2784764"/>
              <a:gd name="connsiteX12" fmla="*/ 631174 w 3655027"/>
              <a:gd name="connsiteY12" fmla="*/ 1358389 h 2784764"/>
              <a:gd name="connsiteX13" fmla="*/ 745375 w 3655027"/>
              <a:gd name="connsiteY13" fmla="*/ 1148542 h 2784764"/>
              <a:gd name="connsiteX14" fmla="*/ 907028 w 3655027"/>
              <a:gd name="connsiteY14" fmla="*/ 894904 h 2784764"/>
              <a:gd name="connsiteX15" fmla="*/ 1249359 w 3655027"/>
              <a:gd name="connsiteY15" fmla="*/ 660442 h 2784764"/>
              <a:gd name="connsiteX16" fmla="*/ 1736844 w 3655027"/>
              <a:gd name="connsiteY16" fmla="*/ 437115 h 2784764"/>
              <a:gd name="connsiteX17" fmla="*/ 1880755 w 3655027"/>
              <a:gd name="connsiteY17" fmla="*/ 417199 h 2784764"/>
              <a:gd name="connsiteX18" fmla="*/ 2086495 w 3655027"/>
              <a:gd name="connsiteY18" fmla="*/ 652154 h 2784764"/>
              <a:gd name="connsiteX19" fmla="*/ 2371403 w 3655027"/>
              <a:gd name="connsiteY19" fmla="*/ 517468 h 2784764"/>
              <a:gd name="connsiteX20" fmla="*/ 2647505 w 3655027"/>
              <a:gd name="connsiteY20" fmla="*/ 932905 h 2784764"/>
              <a:gd name="connsiteX21" fmla="*/ 3302133 w 3655027"/>
              <a:gd name="connsiteY21" fmla="*/ 1831571 h 2784764"/>
              <a:gd name="connsiteX22" fmla="*/ 3655027 w 3655027"/>
              <a:gd name="connsiteY22" fmla="*/ 1630284 h 2784764"/>
              <a:gd name="connsiteX23" fmla="*/ 3087981 w 3655027"/>
              <a:gd name="connsiteY23" fmla="*/ 835033 h 2784764"/>
              <a:gd name="connsiteX24" fmla="*/ 3078184 w 3655027"/>
              <a:gd name="connsiteY24" fmla="*/ 720932 h 2784764"/>
              <a:gd name="connsiteX25" fmla="*/ 3070564 w 3655027"/>
              <a:gd name="connsiteY25" fmla="*/ 643445 h 2784764"/>
              <a:gd name="connsiteX26" fmla="*/ 2899064 w 3655027"/>
              <a:gd name="connsiteY26" fmla="*/ 332509 h 2784764"/>
              <a:gd name="connsiteX27" fmla="*/ 2286000 w 3655027"/>
              <a:gd name="connsiteY27" fmla="*/ 114300 h 2784764"/>
              <a:gd name="connsiteX28" fmla="*/ 1704110 w 3655027"/>
              <a:gd name="connsiteY28" fmla="*/ 0 h 2784764"/>
              <a:gd name="connsiteX29" fmla="*/ 1381991 w 3655027"/>
              <a:gd name="connsiteY29" fmla="*/ 72737 h 2784764"/>
              <a:gd name="connsiteX30" fmla="*/ 1028700 w 3655027"/>
              <a:gd name="connsiteY30" fmla="*/ 155864 h 2784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55027" h="2784764">
                <a:moveTo>
                  <a:pt x="1028700" y="155864"/>
                </a:moveTo>
                <a:cubicBezTo>
                  <a:pt x="1003927" y="222597"/>
                  <a:pt x="1048822" y="332872"/>
                  <a:pt x="1024049" y="399605"/>
                </a:cubicBezTo>
                <a:cubicBezTo>
                  <a:pt x="1003729" y="428634"/>
                  <a:pt x="1018244" y="483787"/>
                  <a:pt x="997924" y="512816"/>
                </a:cubicBezTo>
                <a:lnTo>
                  <a:pt x="899557" y="533400"/>
                </a:lnTo>
                <a:cubicBezTo>
                  <a:pt x="761077" y="581693"/>
                  <a:pt x="640015" y="769323"/>
                  <a:pt x="501535" y="817616"/>
                </a:cubicBezTo>
                <a:lnTo>
                  <a:pt x="304404" y="733103"/>
                </a:lnTo>
                <a:lnTo>
                  <a:pt x="103910" y="415637"/>
                </a:lnTo>
                <a:lnTo>
                  <a:pt x="10391" y="426028"/>
                </a:lnTo>
                <a:lnTo>
                  <a:pt x="10391" y="1018309"/>
                </a:lnTo>
                <a:cubicBezTo>
                  <a:pt x="6927" y="1593273"/>
                  <a:pt x="3464" y="2168236"/>
                  <a:pt x="0" y="2743200"/>
                </a:cubicBezTo>
                <a:lnTo>
                  <a:pt x="467591" y="2784764"/>
                </a:lnTo>
                <a:cubicBezTo>
                  <a:pt x="551477" y="2390305"/>
                  <a:pt x="661489" y="1847801"/>
                  <a:pt x="745375" y="1453342"/>
                </a:cubicBezTo>
                <a:lnTo>
                  <a:pt x="631174" y="1358389"/>
                </a:lnTo>
                <a:cubicBezTo>
                  <a:pt x="635528" y="1309041"/>
                  <a:pt x="699399" y="1225790"/>
                  <a:pt x="745375" y="1148542"/>
                </a:cubicBezTo>
                <a:cubicBezTo>
                  <a:pt x="791351" y="1071295"/>
                  <a:pt x="827385" y="977706"/>
                  <a:pt x="907028" y="894904"/>
                </a:cubicBezTo>
                <a:lnTo>
                  <a:pt x="1249359" y="660442"/>
                </a:lnTo>
                <a:lnTo>
                  <a:pt x="1736844" y="437115"/>
                </a:lnTo>
                <a:lnTo>
                  <a:pt x="1880755" y="417199"/>
                </a:lnTo>
                <a:cubicBezTo>
                  <a:pt x="1937724" y="486809"/>
                  <a:pt x="2029526" y="582544"/>
                  <a:pt x="2086495" y="652154"/>
                </a:cubicBezTo>
                <a:cubicBezTo>
                  <a:pt x="2161144" y="737887"/>
                  <a:pt x="2296754" y="431735"/>
                  <a:pt x="2371403" y="517468"/>
                </a:cubicBezTo>
                <a:cubicBezTo>
                  <a:pt x="2419894" y="565959"/>
                  <a:pt x="2492383" y="713888"/>
                  <a:pt x="2647505" y="932905"/>
                </a:cubicBezTo>
                <a:cubicBezTo>
                  <a:pt x="2802627" y="1151922"/>
                  <a:pt x="3083924" y="1523307"/>
                  <a:pt x="3302133" y="1831571"/>
                </a:cubicBezTo>
                <a:lnTo>
                  <a:pt x="3655027" y="1630284"/>
                </a:lnTo>
                <a:cubicBezTo>
                  <a:pt x="3480526" y="1362298"/>
                  <a:pt x="3262482" y="1103019"/>
                  <a:pt x="3087981" y="835033"/>
                </a:cubicBezTo>
                <a:lnTo>
                  <a:pt x="3078184" y="720932"/>
                </a:lnTo>
                <a:cubicBezTo>
                  <a:pt x="3064032" y="695103"/>
                  <a:pt x="3084716" y="669274"/>
                  <a:pt x="3070564" y="643445"/>
                </a:cubicBezTo>
                <a:lnTo>
                  <a:pt x="2899064" y="332509"/>
                </a:lnTo>
                <a:lnTo>
                  <a:pt x="2286000" y="114300"/>
                </a:lnTo>
                <a:lnTo>
                  <a:pt x="1704110" y="0"/>
                </a:lnTo>
                <a:lnTo>
                  <a:pt x="1381991" y="72737"/>
                </a:lnTo>
                <a:lnTo>
                  <a:pt x="1028700" y="155864"/>
                </a:lnTo>
                <a:close/>
              </a:path>
            </a:pathLst>
          </a:custGeom>
          <a:solidFill>
            <a:srgbClr val="FDB5B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Freihandform 26"/>
          <p:cNvSpPr/>
          <p:nvPr/>
        </p:nvSpPr>
        <p:spPr>
          <a:xfrm>
            <a:off x="2750969" y="2474336"/>
            <a:ext cx="3087363" cy="3613438"/>
          </a:xfrm>
          <a:custGeom>
            <a:avLst/>
            <a:gdLst>
              <a:gd name="connsiteX0" fmla="*/ 0 w 3169228"/>
              <a:gd name="connsiteY0" fmla="*/ 3449782 h 3657600"/>
              <a:gd name="connsiteX1" fmla="*/ 966355 w 3169228"/>
              <a:gd name="connsiteY1" fmla="*/ 155864 h 3657600"/>
              <a:gd name="connsiteX2" fmla="*/ 1091046 w 3169228"/>
              <a:gd name="connsiteY2" fmla="*/ 0 h 3657600"/>
              <a:gd name="connsiteX3" fmla="*/ 1433946 w 3169228"/>
              <a:gd name="connsiteY3" fmla="*/ 519545 h 3657600"/>
              <a:gd name="connsiteX4" fmla="*/ 2005446 w 3169228"/>
              <a:gd name="connsiteY4" fmla="*/ 737755 h 3657600"/>
              <a:gd name="connsiteX5" fmla="*/ 3169228 w 3169228"/>
              <a:gd name="connsiteY5" fmla="*/ 955964 h 3657600"/>
              <a:gd name="connsiteX6" fmla="*/ 3169228 w 3169228"/>
              <a:gd name="connsiteY6" fmla="*/ 1527464 h 3657600"/>
              <a:gd name="connsiteX7" fmla="*/ 2909455 w 3169228"/>
              <a:gd name="connsiteY7" fmla="*/ 1984664 h 3657600"/>
              <a:gd name="connsiteX8" fmla="*/ 2296391 w 3169228"/>
              <a:gd name="connsiteY8" fmla="*/ 2462645 h 3657600"/>
              <a:gd name="connsiteX9" fmla="*/ 1433946 w 3169228"/>
              <a:gd name="connsiteY9" fmla="*/ 3054927 h 3657600"/>
              <a:gd name="connsiteX10" fmla="*/ 727364 w 3169228"/>
              <a:gd name="connsiteY10" fmla="*/ 3480955 h 3657600"/>
              <a:gd name="connsiteX11" fmla="*/ 509155 w 3169228"/>
              <a:gd name="connsiteY11" fmla="*/ 3657600 h 3657600"/>
              <a:gd name="connsiteX12" fmla="*/ 0 w 3169228"/>
              <a:gd name="connsiteY12" fmla="*/ 3449782 h 3657600"/>
              <a:gd name="connsiteX0" fmla="*/ 0 w 3231573"/>
              <a:gd name="connsiteY0" fmla="*/ 3522518 h 3657600"/>
              <a:gd name="connsiteX1" fmla="*/ 1028700 w 3231573"/>
              <a:gd name="connsiteY1" fmla="*/ 155864 h 3657600"/>
              <a:gd name="connsiteX2" fmla="*/ 1153391 w 3231573"/>
              <a:gd name="connsiteY2" fmla="*/ 0 h 3657600"/>
              <a:gd name="connsiteX3" fmla="*/ 1496291 w 3231573"/>
              <a:gd name="connsiteY3" fmla="*/ 519545 h 3657600"/>
              <a:gd name="connsiteX4" fmla="*/ 2067791 w 3231573"/>
              <a:gd name="connsiteY4" fmla="*/ 737755 h 3657600"/>
              <a:gd name="connsiteX5" fmla="*/ 3231573 w 3231573"/>
              <a:gd name="connsiteY5" fmla="*/ 955964 h 3657600"/>
              <a:gd name="connsiteX6" fmla="*/ 3231573 w 3231573"/>
              <a:gd name="connsiteY6" fmla="*/ 1527464 h 3657600"/>
              <a:gd name="connsiteX7" fmla="*/ 2971800 w 3231573"/>
              <a:gd name="connsiteY7" fmla="*/ 1984664 h 3657600"/>
              <a:gd name="connsiteX8" fmla="*/ 2358736 w 3231573"/>
              <a:gd name="connsiteY8" fmla="*/ 2462645 h 3657600"/>
              <a:gd name="connsiteX9" fmla="*/ 1496291 w 3231573"/>
              <a:gd name="connsiteY9" fmla="*/ 3054927 h 3657600"/>
              <a:gd name="connsiteX10" fmla="*/ 789709 w 3231573"/>
              <a:gd name="connsiteY10" fmla="*/ 3480955 h 3657600"/>
              <a:gd name="connsiteX11" fmla="*/ 571500 w 3231573"/>
              <a:gd name="connsiteY11" fmla="*/ 3657600 h 3657600"/>
              <a:gd name="connsiteX12" fmla="*/ 0 w 3231573"/>
              <a:gd name="connsiteY12" fmla="*/ 3522518 h 3657600"/>
              <a:gd name="connsiteX0" fmla="*/ 0 w 3231573"/>
              <a:gd name="connsiteY0" fmla="*/ 3605645 h 3740727"/>
              <a:gd name="connsiteX1" fmla="*/ 1028700 w 3231573"/>
              <a:gd name="connsiteY1" fmla="*/ 238991 h 3740727"/>
              <a:gd name="connsiteX2" fmla="*/ 1132609 w 3231573"/>
              <a:gd name="connsiteY2" fmla="*/ 0 h 3740727"/>
              <a:gd name="connsiteX3" fmla="*/ 1496291 w 3231573"/>
              <a:gd name="connsiteY3" fmla="*/ 602672 h 3740727"/>
              <a:gd name="connsiteX4" fmla="*/ 2067791 w 3231573"/>
              <a:gd name="connsiteY4" fmla="*/ 820882 h 3740727"/>
              <a:gd name="connsiteX5" fmla="*/ 3231573 w 3231573"/>
              <a:gd name="connsiteY5" fmla="*/ 1039091 h 3740727"/>
              <a:gd name="connsiteX6" fmla="*/ 3231573 w 3231573"/>
              <a:gd name="connsiteY6" fmla="*/ 1610591 h 3740727"/>
              <a:gd name="connsiteX7" fmla="*/ 2971800 w 3231573"/>
              <a:gd name="connsiteY7" fmla="*/ 2067791 h 3740727"/>
              <a:gd name="connsiteX8" fmla="*/ 2358736 w 3231573"/>
              <a:gd name="connsiteY8" fmla="*/ 2545772 h 3740727"/>
              <a:gd name="connsiteX9" fmla="*/ 1496291 w 3231573"/>
              <a:gd name="connsiteY9" fmla="*/ 3138054 h 3740727"/>
              <a:gd name="connsiteX10" fmla="*/ 789709 w 3231573"/>
              <a:gd name="connsiteY10" fmla="*/ 3564082 h 3740727"/>
              <a:gd name="connsiteX11" fmla="*/ 571500 w 3231573"/>
              <a:gd name="connsiteY11" fmla="*/ 3740727 h 3740727"/>
              <a:gd name="connsiteX12" fmla="*/ 0 w 3231573"/>
              <a:gd name="connsiteY12" fmla="*/ 3605645 h 3740727"/>
              <a:gd name="connsiteX0" fmla="*/ 0 w 3231573"/>
              <a:gd name="connsiteY0" fmla="*/ 3605645 h 3740727"/>
              <a:gd name="connsiteX1" fmla="*/ 1028700 w 3231573"/>
              <a:gd name="connsiteY1" fmla="*/ 238991 h 3740727"/>
              <a:gd name="connsiteX2" fmla="*/ 1132609 w 3231573"/>
              <a:gd name="connsiteY2" fmla="*/ 0 h 3740727"/>
              <a:gd name="connsiteX3" fmla="*/ 1569027 w 3231573"/>
              <a:gd name="connsiteY3" fmla="*/ 540327 h 3740727"/>
              <a:gd name="connsiteX4" fmla="*/ 2067791 w 3231573"/>
              <a:gd name="connsiteY4" fmla="*/ 820882 h 3740727"/>
              <a:gd name="connsiteX5" fmla="*/ 3231573 w 3231573"/>
              <a:gd name="connsiteY5" fmla="*/ 1039091 h 3740727"/>
              <a:gd name="connsiteX6" fmla="*/ 3231573 w 3231573"/>
              <a:gd name="connsiteY6" fmla="*/ 1610591 h 3740727"/>
              <a:gd name="connsiteX7" fmla="*/ 2971800 w 3231573"/>
              <a:gd name="connsiteY7" fmla="*/ 2067791 h 3740727"/>
              <a:gd name="connsiteX8" fmla="*/ 2358736 w 3231573"/>
              <a:gd name="connsiteY8" fmla="*/ 2545772 h 3740727"/>
              <a:gd name="connsiteX9" fmla="*/ 1496291 w 3231573"/>
              <a:gd name="connsiteY9" fmla="*/ 3138054 h 3740727"/>
              <a:gd name="connsiteX10" fmla="*/ 789709 w 3231573"/>
              <a:gd name="connsiteY10" fmla="*/ 3564082 h 3740727"/>
              <a:gd name="connsiteX11" fmla="*/ 571500 w 3231573"/>
              <a:gd name="connsiteY11" fmla="*/ 3740727 h 3740727"/>
              <a:gd name="connsiteX12" fmla="*/ 0 w 3231573"/>
              <a:gd name="connsiteY12" fmla="*/ 3605645 h 3740727"/>
              <a:gd name="connsiteX0" fmla="*/ 0 w 3314700"/>
              <a:gd name="connsiteY0" fmla="*/ 3605645 h 3740727"/>
              <a:gd name="connsiteX1" fmla="*/ 1028700 w 3314700"/>
              <a:gd name="connsiteY1" fmla="*/ 238991 h 3740727"/>
              <a:gd name="connsiteX2" fmla="*/ 1132609 w 3314700"/>
              <a:gd name="connsiteY2" fmla="*/ 0 h 3740727"/>
              <a:gd name="connsiteX3" fmla="*/ 1569027 w 3314700"/>
              <a:gd name="connsiteY3" fmla="*/ 540327 h 3740727"/>
              <a:gd name="connsiteX4" fmla="*/ 2067791 w 3314700"/>
              <a:gd name="connsiteY4" fmla="*/ 820882 h 3740727"/>
              <a:gd name="connsiteX5" fmla="*/ 3231573 w 3314700"/>
              <a:gd name="connsiteY5" fmla="*/ 1039091 h 3740727"/>
              <a:gd name="connsiteX6" fmla="*/ 3314700 w 3314700"/>
              <a:gd name="connsiteY6" fmla="*/ 1600200 h 3740727"/>
              <a:gd name="connsiteX7" fmla="*/ 2971800 w 3314700"/>
              <a:gd name="connsiteY7" fmla="*/ 2067791 h 3740727"/>
              <a:gd name="connsiteX8" fmla="*/ 2358736 w 3314700"/>
              <a:gd name="connsiteY8" fmla="*/ 2545772 h 3740727"/>
              <a:gd name="connsiteX9" fmla="*/ 1496291 w 3314700"/>
              <a:gd name="connsiteY9" fmla="*/ 3138054 h 3740727"/>
              <a:gd name="connsiteX10" fmla="*/ 789709 w 3314700"/>
              <a:gd name="connsiteY10" fmla="*/ 3564082 h 3740727"/>
              <a:gd name="connsiteX11" fmla="*/ 571500 w 3314700"/>
              <a:gd name="connsiteY11" fmla="*/ 3740727 h 3740727"/>
              <a:gd name="connsiteX12" fmla="*/ 0 w 3314700"/>
              <a:gd name="connsiteY12" fmla="*/ 3605645 h 3740727"/>
              <a:gd name="connsiteX0" fmla="*/ 0 w 3314700"/>
              <a:gd name="connsiteY0" fmla="*/ 3605645 h 3678381"/>
              <a:gd name="connsiteX1" fmla="*/ 1028700 w 3314700"/>
              <a:gd name="connsiteY1" fmla="*/ 238991 h 3678381"/>
              <a:gd name="connsiteX2" fmla="*/ 1132609 w 3314700"/>
              <a:gd name="connsiteY2" fmla="*/ 0 h 3678381"/>
              <a:gd name="connsiteX3" fmla="*/ 1569027 w 3314700"/>
              <a:gd name="connsiteY3" fmla="*/ 540327 h 3678381"/>
              <a:gd name="connsiteX4" fmla="*/ 2067791 w 3314700"/>
              <a:gd name="connsiteY4" fmla="*/ 820882 h 3678381"/>
              <a:gd name="connsiteX5" fmla="*/ 3231573 w 3314700"/>
              <a:gd name="connsiteY5" fmla="*/ 1039091 h 3678381"/>
              <a:gd name="connsiteX6" fmla="*/ 3314700 w 3314700"/>
              <a:gd name="connsiteY6" fmla="*/ 1600200 h 3678381"/>
              <a:gd name="connsiteX7" fmla="*/ 2971800 w 3314700"/>
              <a:gd name="connsiteY7" fmla="*/ 2067791 h 3678381"/>
              <a:gd name="connsiteX8" fmla="*/ 2358736 w 3314700"/>
              <a:gd name="connsiteY8" fmla="*/ 2545772 h 3678381"/>
              <a:gd name="connsiteX9" fmla="*/ 1496291 w 3314700"/>
              <a:gd name="connsiteY9" fmla="*/ 3138054 h 3678381"/>
              <a:gd name="connsiteX10" fmla="*/ 789709 w 3314700"/>
              <a:gd name="connsiteY10" fmla="*/ 3564082 h 3678381"/>
              <a:gd name="connsiteX11" fmla="*/ 467591 w 3314700"/>
              <a:gd name="connsiteY11" fmla="*/ 3678381 h 3678381"/>
              <a:gd name="connsiteX12" fmla="*/ 0 w 3314700"/>
              <a:gd name="connsiteY12" fmla="*/ 3605645 h 3678381"/>
              <a:gd name="connsiteX0" fmla="*/ 0 w 3314700"/>
              <a:gd name="connsiteY0" fmla="*/ 3605645 h 3678381"/>
              <a:gd name="connsiteX1" fmla="*/ 1028700 w 3314700"/>
              <a:gd name="connsiteY1" fmla="*/ 238991 h 3678381"/>
              <a:gd name="connsiteX2" fmla="*/ 1132609 w 3314700"/>
              <a:gd name="connsiteY2" fmla="*/ 0 h 3678381"/>
              <a:gd name="connsiteX3" fmla="*/ 1569027 w 3314700"/>
              <a:gd name="connsiteY3" fmla="*/ 540327 h 3678381"/>
              <a:gd name="connsiteX4" fmla="*/ 2067791 w 3314700"/>
              <a:gd name="connsiteY4" fmla="*/ 820882 h 3678381"/>
              <a:gd name="connsiteX5" fmla="*/ 3231573 w 3314700"/>
              <a:gd name="connsiteY5" fmla="*/ 1039091 h 3678381"/>
              <a:gd name="connsiteX6" fmla="*/ 3314700 w 3314700"/>
              <a:gd name="connsiteY6" fmla="*/ 1600200 h 3678381"/>
              <a:gd name="connsiteX7" fmla="*/ 2971800 w 3314700"/>
              <a:gd name="connsiteY7" fmla="*/ 2067791 h 3678381"/>
              <a:gd name="connsiteX8" fmla="*/ 2358736 w 3314700"/>
              <a:gd name="connsiteY8" fmla="*/ 2545772 h 3678381"/>
              <a:gd name="connsiteX9" fmla="*/ 1392382 w 3314700"/>
              <a:gd name="connsiteY9" fmla="*/ 3034145 h 3678381"/>
              <a:gd name="connsiteX10" fmla="*/ 789709 w 3314700"/>
              <a:gd name="connsiteY10" fmla="*/ 3564082 h 3678381"/>
              <a:gd name="connsiteX11" fmla="*/ 467591 w 3314700"/>
              <a:gd name="connsiteY11" fmla="*/ 3678381 h 3678381"/>
              <a:gd name="connsiteX12" fmla="*/ 0 w 3314700"/>
              <a:gd name="connsiteY12" fmla="*/ 3605645 h 3678381"/>
              <a:gd name="connsiteX0" fmla="*/ 0 w 3314700"/>
              <a:gd name="connsiteY0" fmla="*/ 3605645 h 3678381"/>
              <a:gd name="connsiteX1" fmla="*/ 1028700 w 3314700"/>
              <a:gd name="connsiteY1" fmla="*/ 238991 h 3678381"/>
              <a:gd name="connsiteX2" fmla="*/ 1132609 w 3314700"/>
              <a:gd name="connsiteY2" fmla="*/ 0 h 3678381"/>
              <a:gd name="connsiteX3" fmla="*/ 1569027 w 3314700"/>
              <a:gd name="connsiteY3" fmla="*/ 540327 h 3678381"/>
              <a:gd name="connsiteX4" fmla="*/ 2067791 w 3314700"/>
              <a:gd name="connsiteY4" fmla="*/ 820882 h 3678381"/>
              <a:gd name="connsiteX5" fmla="*/ 3231573 w 3314700"/>
              <a:gd name="connsiteY5" fmla="*/ 1039091 h 3678381"/>
              <a:gd name="connsiteX6" fmla="*/ 3314700 w 3314700"/>
              <a:gd name="connsiteY6" fmla="*/ 1600200 h 3678381"/>
              <a:gd name="connsiteX7" fmla="*/ 2971800 w 3314700"/>
              <a:gd name="connsiteY7" fmla="*/ 2067791 h 3678381"/>
              <a:gd name="connsiteX8" fmla="*/ 2296391 w 3314700"/>
              <a:gd name="connsiteY8" fmla="*/ 2421082 h 3678381"/>
              <a:gd name="connsiteX9" fmla="*/ 1392382 w 3314700"/>
              <a:gd name="connsiteY9" fmla="*/ 3034145 h 3678381"/>
              <a:gd name="connsiteX10" fmla="*/ 789709 w 3314700"/>
              <a:gd name="connsiteY10" fmla="*/ 3564082 h 3678381"/>
              <a:gd name="connsiteX11" fmla="*/ 467591 w 3314700"/>
              <a:gd name="connsiteY11" fmla="*/ 3678381 h 3678381"/>
              <a:gd name="connsiteX12" fmla="*/ 0 w 3314700"/>
              <a:gd name="connsiteY12" fmla="*/ 3605645 h 3678381"/>
              <a:gd name="connsiteX0" fmla="*/ 0 w 3314700"/>
              <a:gd name="connsiteY0" fmla="*/ 3605645 h 3678381"/>
              <a:gd name="connsiteX1" fmla="*/ 1028700 w 3314700"/>
              <a:gd name="connsiteY1" fmla="*/ 238991 h 3678381"/>
              <a:gd name="connsiteX2" fmla="*/ 1132609 w 3314700"/>
              <a:gd name="connsiteY2" fmla="*/ 0 h 3678381"/>
              <a:gd name="connsiteX3" fmla="*/ 1569027 w 3314700"/>
              <a:gd name="connsiteY3" fmla="*/ 540327 h 3678381"/>
              <a:gd name="connsiteX4" fmla="*/ 2067791 w 3314700"/>
              <a:gd name="connsiteY4" fmla="*/ 820882 h 3678381"/>
              <a:gd name="connsiteX5" fmla="*/ 3231573 w 3314700"/>
              <a:gd name="connsiteY5" fmla="*/ 1039091 h 3678381"/>
              <a:gd name="connsiteX6" fmla="*/ 3314700 w 3314700"/>
              <a:gd name="connsiteY6" fmla="*/ 1600200 h 3678381"/>
              <a:gd name="connsiteX7" fmla="*/ 2951018 w 3314700"/>
              <a:gd name="connsiteY7" fmla="*/ 1963882 h 3678381"/>
              <a:gd name="connsiteX8" fmla="*/ 2296391 w 3314700"/>
              <a:gd name="connsiteY8" fmla="*/ 2421082 h 3678381"/>
              <a:gd name="connsiteX9" fmla="*/ 1392382 w 3314700"/>
              <a:gd name="connsiteY9" fmla="*/ 3034145 h 3678381"/>
              <a:gd name="connsiteX10" fmla="*/ 789709 w 3314700"/>
              <a:gd name="connsiteY10" fmla="*/ 3564082 h 3678381"/>
              <a:gd name="connsiteX11" fmla="*/ 467591 w 3314700"/>
              <a:gd name="connsiteY11" fmla="*/ 3678381 h 3678381"/>
              <a:gd name="connsiteX12" fmla="*/ 0 w 3314700"/>
              <a:gd name="connsiteY12" fmla="*/ 3605645 h 3678381"/>
              <a:gd name="connsiteX0" fmla="*/ 0 w 3314700"/>
              <a:gd name="connsiteY0" fmla="*/ 3605645 h 3678381"/>
              <a:gd name="connsiteX1" fmla="*/ 1028700 w 3314700"/>
              <a:gd name="connsiteY1" fmla="*/ 238991 h 3678381"/>
              <a:gd name="connsiteX2" fmla="*/ 1132609 w 3314700"/>
              <a:gd name="connsiteY2" fmla="*/ 0 h 3678381"/>
              <a:gd name="connsiteX3" fmla="*/ 1569027 w 3314700"/>
              <a:gd name="connsiteY3" fmla="*/ 540327 h 3678381"/>
              <a:gd name="connsiteX4" fmla="*/ 2067791 w 3314700"/>
              <a:gd name="connsiteY4" fmla="*/ 820882 h 3678381"/>
              <a:gd name="connsiteX5" fmla="*/ 3231573 w 3314700"/>
              <a:gd name="connsiteY5" fmla="*/ 1039091 h 3678381"/>
              <a:gd name="connsiteX6" fmla="*/ 3314700 w 3314700"/>
              <a:gd name="connsiteY6" fmla="*/ 1600200 h 3678381"/>
              <a:gd name="connsiteX7" fmla="*/ 2951018 w 3314700"/>
              <a:gd name="connsiteY7" fmla="*/ 1963882 h 3678381"/>
              <a:gd name="connsiteX8" fmla="*/ 2296391 w 3314700"/>
              <a:gd name="connsiteY8" fmla="*/ 2421082 h 3678381"/>
              <a:gd name="connsiteX9" fmla="*/ 1392382 w 3314700"/>
              <a:gd name="connsiteY9" fmla="*/ 3034145 h 3678381"/>
              <a:gd name="connsiteX10" fmla="*/ 789709 w 3314700"/>
              <a:gd name="connsiteY10" fmla="*/ 3512128 h 3678381"/>
              <a:gd name="connsiteX11" fmla="*/ 467591 w 3314700"/>
              <a:gd name="connsiteY11" fmla="*/ 3678381 h 3678381"/>
              <a:gd name="connsiteX12" fmla="*/ 0 w 3314700"/>
              <a:gd name="connsiteY12" fmla="*/ 3605645 h 3678381"/>
              <a:gd name="connsiteX0" fmla="*/ 0 w 3314700"/>
              <a:gd name="connsiteY0" fmla="*/ 3605645 h 3678381"/>
              <a:gd name="connsiteX1" fmla="*/ 1028700 w 3314700"/>
              <a:gd name="connsiteY1" fmla="*/ 238991 h 3678381"/>
              <a:gd name="connsiteX2" fmla="*/ 1132609 w 3314700"/>
              <a:gd name="connsiteY2" fmla="*/ 0 h 3678381"/>
              <a:gd name="connsiteX3" fmla="*/ 1444336 w 3314700"/>
              <a:gd name="connsiteY3" fmla="*/ 789709 h 3678381"/>
              <a:gd name="connsiteX4" fmla="*/ 2067791 w 3314700"/>
              <a:gd name="connsiteY4" fmla="*/ 820882 h 3678381"/>
              <a:gd name="connsiteX5" fmla="*/ 3231573 w 3314700"/>
              <a:gd name="connsiteY5" fmla="*/ 1039091 h 3678381"/>
              <a:gd name="connsiteX6" fmla="*/ 3314700 w 3314700"/>
              <a:gd name="connsiteY6" fmla="*/ 1600200 h 3678381"/>
              <a:gd name="connsiteX7" fmla="*/ 2951018 w 3314700"/>
              <a:gd name="connsiteY7" fmla="*/ 1963882 h 3678381"/>
              <a:gd name="connsiteX8" fmla="*/ 2296391 w 3314700"/>
              <a:gd name="connsiteY8" fmla="*/ 2421082 h 3678381"/>
              <a:gd name="connsiteX9" fmla="*/ 1392382 w 3314700"/>
              <a:gd name="connsiteY9" fmla="*/ 3034145 h 3678381"/>
              <a:gd name="connsiteX10" fmla="*/ 789709 w 3314700"/>
              <a:gd name="connsiteY10" fmla="*/ 3512128 h 3678381"/>
              <a:gd name="connsiteX11" fmla="*/ 467591 w 3314700"/>
              <a:gd name="connsiteY11" fmla="*/ 3678381 h 3678381"/>
              <a:gd name="connsiteX12" fmla="*/ 0 w 3314700"/>
              <a:gd name="connsiteY12" fmla="*/ 3605645 h 3678381"/>
              <a:gd name="connsiteX0" fmla="*/ 0 w 3314700"/>
              <a:gd name="connsiteY0" fmla="*/ 3605645 h 3678381"/>
              <a:gd name="connsiteX1" fmla="*/ 1028700 w 3314700"/>
              <a:gd name="connsiteY1" fmla="*/ 238991 h 3678381"/>
              <a:gd name="connsiteX2" fmla="*/ 1132609 w 3314700"/>
              <a:gd name="connsiteY2" fmla="*/ 0 h 3678381"/>
              <a:gd name="connsiteX3" fmla="*/ 1444336 w 3314700"/>
              <a:gd name="connsiteY3" fmla="*/ 789709 h 3678381"/>
              <a:gd name="connsiteX4" fmla="*/ 2026227 w 3314700"/>
              <a:gd name="connsiteY4" fmla="*/ 966354 h 3678381"/>
              <a:gd name="connsiteX5" fmla="*/ 3231573 w 3314700"/>
              <a:gd name="connsiteY5" fmla="*/ 1039091 h 3678381"/>
              <a:gd name="connsiteX6" fmla="*/ 3314700 w 3314700"/>
              <a:gd name="connsiteY6" fmla="*/ 1600200 h 3678381"/>
              <a:gd name="connsiteX7" fmla="*/ 2951018 w 3314700"/>
              <a:gd name="connsiteY7" fmla="*/ 1963882 h 3678381"/>
              <a:gd name="connsiteX8" fmla="*/ 2296391 w 3314700"/>
              <a:gd name="connsiteY8" fmla="*/ 2421082 h 3678381"/>
              <a:gd name="connsiteX9" fmla="*/ 1392382 w 3314700"/>
              <a:gd name="connsiteY9" fmla="*/ 3034145 h 3678381"/>
              <a:gd name="connsiteX10" fmla="*/ 789709 w 3314700"/>
              <a:gd name="connsiteY10" fmla="*/ 3512128 h 3678381"/>
              <a:gd name="connsiteX11" fmla="*/ 467591 w 3314700"/>
              <a:gd name="connsiteY11" fmla="*/ 3678381 h 3678381"/>
              <a:gd name="connsiteX12" fmla="*/ 0 w 3314700"/>
              <a:gd name="connsiteY12" fmla="*/ 3605645 h 3678381"/>
              <a:gd name="connsiteX0" fmla="*/ 0 w 3314700"/>
              <a:gd name="connsiteY0" fmla="*/ 3605645 h 3678381"/>
              <a:gd name="connsiteX1" fmla="*/ 1028700 w 3314700"/>
              <a:gd name="connsiteY1" fmla="*/ 238991 h 3678381"/>
              <a:gd name="connsiteX2" fmla="*/ 1132609 w 3314700"/>
              <a:gd name="connsiteY2" fmla="*/ 0 h 3678381"/>
              <a:gd name="connsiteX3" fmla="*/ 1444336 w 3314700"/>
              <a:gd name="connsiteY3" fmla="*/ 789709 h 3678381"/>
              <a:gd name="connsiteX4" fmla="*/ 2026227 w 3314700"/>
              <a:gd name="connsiteY4" fmla="*/ 966354 h 3678381"/>
              <a:gd name="connsiteX5" fmla="*/ 3179618 w 3314700"/>
              <a:gd name="connsiteY5" fmla="*/ 1174173 h 3678381"/>
              <a:gd name="connsiteX6" fmla="*/ 3314700 w 3314700"/>
              <a:gd name="connsiteY6" fmla="*/ 1600200 h 3678381"/>
              <a:gd name="connsiteX7" fmla="*/ 2951018 w 3314700"/>
              <a:gd name="connsiteY7" fmla="*/ 1963882 h 3678381"/>
              <a:gd name="connsiteX8" fmla="*/ 2296391 w 3314700"/>
              <a:gd name="connsiteY8" fmla="*/ 2421082 h 3678381"/>
              <a:gd name="connsiteX9" fmla="*/ 1392382 w 3314700"/>
              <a:gd name="connsiteY9" fmla="*/ 3034145 h 3678381"/>
              <a:gd name="connsiteX10" fmla="*/ 789709 w 3314700"/>
              <a:gd name="connsiteY10" fmla="*/ 3512128 h 3678381"/>
              <a:gd name="connsiteX11" fmla="*/ 467591 w 3314700"/>
              <a:gd name="connsiteY11" fmla="*/ 3678381 h 3678381"/>
              <a:gd name="connsiteX12" fmla="*/ 0 w 3314700"/>
              <a:gd name="connsiteY12" fmla="*/ 3605645 h 3678381"/>
              <a:gd name="connsiteX0" fmla="*/ 0 w 3221182"/>
              <a:gd name="connsiteY0" fmla="*/ 3605645 h 3678381"/>
              <a:gd name="connsiteX1" fmla="*/ 1028700 w 3221182"/>
              <a:gd name="connsiteY1" fmla="*/ 238991 h 3678381"/>
              <a:gd name="connsiteX2" fmla="*/ 1132609 w 3221182"/>
              <a:gd name="connsiteY2" fmla="*/ 0 h 3678381"/>
              <a:gd name="connsiteX3" fmla="*/ 1444336 w 3221182"/>
              <a:gd name="connsiteY3" fmla="*/ 789709 h 3678381"/>
              <a:gd name="connsiteX4" fmla="*/ 2026227 w 3221182"/>
              <a:gd name="connsiteY4" fmla="*/ 966354 h 3678381"/>
              <a:gd name="connsiteX5" fmla="*/ 3179618 w 3221182"/>
              <a:gd name="connsiteY5" fmla="*/ 1174173 h 3678381"/>
              <a:gd name="connsiteX6" fmla="*/ 3221182 w 3221182"/>
              <a:gd name="connsiteY6" fmla="*/ 1548245 h 3678381"/>
              <a:gd name="connsiteX7" fmla="*/ 2951018 w 3221182"/>
              <a:gd name="connsiteY7" fmla="*/ 1963882 h 3678381"/>
              <a:gd name="connsiteX8" fmla="*/ 2296391 w 3221182"/>
              <a:gd name="connsiteY8" fmla="*/ 2421082 h 3678381"/>
              <a:gd name="connsiteX9" fmla="*/ 1392382 w 3221182"/>
              <a:gd name="connsiteY9" fmla="*/ 3034145 h 3678381"/>
              <a:gd name="connsiteX10" fmla="*/ 789709 w 3221182"/>
              <a:gd name="connsiteY10" fmla="*/ 3512128 h 3678381"/>
              <a:gd name="connsiteX11" fmla="*/ 467591 w 3221182"/>
              <a:gd name="connsiteY11" fmla="*/ 3678381 h 3678381"/>
              <a:gd name="connsiteX12" fmla="*/ 0 w 3221182"/>
              <a:gd name="connsiteY12" fmla="*/ 3605645 h 3678381"/>
              <a:gd name="connsiteX0" fmla="*/ 0 w 3221182"/>
              <a:gd name="connsiteY0" fmla="*/ 3626427 h 3699163"/>
              <a:gd name="connsiteX1" fmla="*/ 1028700 w 3221182"/>
              <a:gd name="connsiteY1" fmla="*/ 259773 h 3699163"/>
              <a:gd name="connsiteX2" fmla="*/ 1080654 w 3221182"/>
              <a:gd name="connsiteY2" fmla="*/ 0 h 3699163"/>
              <a:gd name="connsiteX3" fmla="*/ 1444336 w 3221182"/>
              <a:gd name="connsiteY3" fmla="*/ 810491 h 3699163"/>
              <a:gd name="connsiteX4" fmla="*/ 2026227 w 3221182"/>
              <a:gd name="connsiteY4" fmla="*/ 987136 h 3699163"/>
              <a:gd name="connsiteX5" fmla="*/ 3179618 w 3221182"/>
              <a:gd name="connsiteY5" fmla="*/ 1194955 h 3699163"/>
              <a:gd name="connsiteX6" fmla="*/ 3221182 w 3221182"/>
              <a:gd name="connsiteY6" fmla="*/ 1569027 h 3699163"/>
              <a:gd name="connsiteX7" fmla="*/ 2951018 w 3221182"/>
              <a:gd name="connsiteY7" fmla="*/ 1984664 h 3699163"/>
              <a:gd name="connsiteX8" fmla="*/ 2296391 w 3221182"/>
              <a:gd name="connsiteY8" fmla="*/ 2441864 h 3699163"/>
              <a:gd name="connsiteX9" fmla="*/ 1392382 w 3221182"/>
              <a:gd name="connsiteY9" fmla="*/ 3054927 h 3699163"/>
              <a:gd name="connsiteX10" fmla="*/ 789709 w 3221182"/>
              <a:gd name="connsiteY10" fmla="*/ 3532910 h 3699163"/>
              <a:gd name="connsiteX11" fmla="*/ 467591 w 3221182"/>
              <a:gd name="connsiteY11" fmla="*/ 3699163 h 3699163"/>
              <a:gd name="connsiteX12" fmla="*/ 0 w 3221182"/>
              <a:gd name="connsiteY12" fmla="*/ 3626427 h 3699163"/>
              <a:gd name="connsiteX0" fmla="*/ 0 w 3221182"/>
              <a:gd name="connsiteY0" fmla="*/ 3626427 h 3699163"/>
              <a:gd name="connsiteX1" fmla="*/ 997527 w 3221182"/>
              <a:gd name="connsiteY1" fmla="*/ 249383 h 3699163"/>
              <a:gd name="connsiteX2" fmla="*/ 1080654 w 3221182"/>
              <a:gd name="connsiteY2" fmla="*/ 0 h 3699163"/>
              <a:gd name="connsiteX3" fmla="*/ 1444336 w 3221182"/>
              <a:gd name="connsiteY3" fmla="*/ 810491 h 3699163"/>
              <a:gd name="connsiteX4" fmla="*/ 2026227 w 3221182"/>
              <a:gd name="connsiteY4" fmla="*/ 987136 h 3699163"/>
              <a:gd name="connsiteX5" fmla="*/ 3179618 w 3221182"/>
              <a:gd name="connsiteY5" fmla="*/ 1194955 h 3699163"/>
              <a:gd name="connsiteX6" fmla="*/ 3221182 w 3221182"/>
              <a:gd name="connsiteY6" fmla="*/ 1569027 h 3699163"/>
              <a:gd name="connsiteX7" fmla="*/ 2951018 w 3221182"/>
              <a:gd name="connsiteY7" fmla="*/ 1984664 h 3699163"/>
              <a:gd name="connsiteX8" fmla="*/ 2296391 w 3221182"/>
              <a:gd name="connsiteY8" fmla="*/ 2441864 h 3699163"/>
              <a:gd name="connsiteX9" fmla="*/ 1392382 w 3221182"/>
              <a:gd name="connsiteY9" fmla="*/ 3054927 h 3699163"/>
              <a:gd name="connsiteX10" fmla="*/ 789709 w 3221182"/>
              <a:gd name="connsiteY10" fmla="*/ 3532910 h 3699163"/>
              <a:gd name="connsiteX11" fmla="*/ 467591 w 3221182"/>
              <a:gd name="connsiteY11" fmla="*/ 3699163 h 3699163"/>
              <a:gd name="connsiteX12" fmla="*/ 0 w 3221182"/>
              <a:gd name="connsiteY12" fmla="*/ 3626427 h 3699163"/>
              <a:gd name="connsiteX0" fmla="*/ 0 w 3231573"/>
              <a:gd name="connsiteY0" fmla="*/ 3616036 h 3699163"/>
              <a:gd name="connsiteX1" fmla="*/ 1007918 w 3231573"/>
              <a:gd name="connsiteY1" fmla="*/ 249383 h 3699163"/>
              <a:gd name="connsiteX2" fmla="*/ 1091045 w 3231573"/>
              <a:gd name="connsiteY2" fmla="*/ 0 h 3699163"/>
              <a:gd name="connsiteX3" fmla="*/ 1454727 w 3231573"/>
              <a:gd name="connsiteY3" fmla="*/ 810491 h 3699163"/>
              <a:gd name="connsiteX4" fmla="*/ 2036618 w 3231573"/>
              <a:gd name="connsiteY4" fmla="*/ 987136 h 3699163"/>
              <a:gd name="connsiteX5" fmla="*/ 3190009 w 3231573"/>
              <a:gd name="connsiteY5" fmla="*/ 1194955 h 3699163"/>
              <a:gd name="connsiteX6" fmla="*/ 3231573 w 3231573"/>
              <a:gd name="connsiteY6" fmla="*/ 1569027 h 3699163"/>
              <a:gd name="connsiteX7" fmla="*/ 2961409 w 3231573"/>
              <a:gd name="connsiteY7" fmla="*/ 1984664 h 3699163"/>
              <a:gd name="connsiteX8" fmla="*/ 2306782 w 3231573"/>
              <a:gd name="connsiteY8" fmla="*/ 2441864 h 3699163"/>
              <a:gd name="connsiteX9" fmla="*/ 1402773 w 3231573"/>
              <a:gd name="connsiteY9" fmla="*/ 3054927 h 3699163"/>
              <a:gd name="connsiteX10" fmla="*/ 800100 w 3231573"/>
              <a:gd name="connsiteY10" fmla="*/ 3532910 h 3699163"/>
              <a:gd name="connsiteX11" fmla="*/ 477982 w 3231573"/>
              <a:gd name="connsiteY11" fmla="*/ 3699163 h 3699163"/>
              <a:gd name="connsiteX12" fmla="*/ 0 w 3231573"/>
              <a:gd name="connsiteY12" fmla="*/ 3616036 h 3699163"/>
              <a:gd name="connsiteX0" fmla="*/ 0 w 3231573"/>
              <a:gd name="connsiteY0" fmla="*/ 3616036 h 3699163"/>
              <a:gd name="connsiteX1" fmla="*/ 1007918 w 3231573"/>
              <a:gd name="connsiteY1" fmla="*/ 249383 h 3699163"/>
              <a:gd name="connsiteX2" fmla="*/ 1091045 w 3231573"/>
              <a:gd name="connsiteY2" fmla="*/ 0 h 3699163"/>
              <a:gd name="connsiteX3" fmla="*/ 1454727 w 3231573"/>
              <a:gd name="connsiteY3" fmla="*/ 810491 h 3699163"/>
              <a:gd name="connsiteX4" fmla="*/ 2036618 w 3231573"/>
              <a:gd name="connsiteY4" fmla="*/ 987136 h 3699163"/>
              <a:gd name="connsiteX5" fmla="*/ 3131530 w 3231573"/>
              <a:gd name="connsiteY5" fmla="*/ 1248118 h 3699163"/>
              <a:gd name="connsiteX6" fmla="*/ 3231573 w 3231573"/>
              <a:gd name="connsiteY6" fmla="*/ 1569027 h 3699163"/>
              <a:gd name="connsiteX7" fmla="*/ 2961409 w 3231573"/>
              <a:gd name="connsiteY7" fmla="*/ 1984664 h 3699163"/>
              <a:gd name="connsiteX8" fmla="*/ 2306782 w 3231573"/>
              <a:gd name="connsiteY8" fmla="*/ 2441864 h 3699163"/>
              <a:gd name="connsiteX9" fmla="*/ 1402773 w 3231573"/>
              <a:gd name="connsiteY9" fmla="*/ 3054927 h 3699163"/>
              <a:gd name="connsiteX10" fmla="*/ 800100 w 3231573"/>
              <a:gd name="connsiteY10" fmla="*/ 3532910 h 3699163"/>
              <a:gd name="connsiteX11" fmla="*/ 477982 w 3231573"/>
              <a:gd name="connsiteY11" fmla="*/ 3699163 h 3699163"/>
              <a:gd name="connsiteX12" fmla="*/ 0 w 3231573"/>
              <a:gd name="connsiteY12" fmla="*/ 3616036 h 3699163"/>
              <a:gd name="connsiteX0" fmla="*/ 0 w 3237373"/>
              <a:gd name="connsiteY0" fmla="*/ 3616036 h 3699163"/>
              <a:gd name="connsiteX1" fmla="*/ 1007918 w 3237373"/>
              <a:gd name="connsiteY1" fmla="*/ 249383 h 3699163"/>
              <a:gd name="connsiteX2" fmla="*/ 1091045 w 3237373"/>
              <a:gd name="connsiteY2" fmla="*/ 0 h 3699163"/>
              <a:gd name="connsiteX3" fmla="*/ 1454727 w 3237373"/>
              <a:gd name="connsiteY3" fmla="*/ 810491 h 3699163"/>
              <a:gd name="connsiteX4" fmla="*/ 2036618 w 3237373"/>
              <a:gd name="connsiteY4" fmla="*/ 987136 h 3699163"/>
              <a:gd name="connsiteX5" fmla="*/ 3131530 w 3237373"/>
              <a:gd name="connsiteY5" fmla="*/ 1248118 h 3699163"/>
              <a:gd name="connsiteX6" fmla="*/ 3237373 w 3237373"/>
              <a:gd name="connsiteY6" fmla="*/ 1427663 h 3699163"/>
              <a:gd name="connsiteX7" fmla="*/ 3231573 w 3237373"/>
              <a:gd name="connsiteY7" fmla="*/ 1569027 h 3699163"/>
              <a:gd name="connsiteX8" fmla="*/ 2961409 w 3237373"/>
              <a:gd name="connsiteY8" fmla="*/ 1984664 h 3699163"/>
              <a:gd name="connsiteX9" fmla="*/ 2306782 w 3237373"/>
              <a:gd name="connsiteY9" fmla="*/ 2441864 h 3699163"/>
              <a:gd name="connsiteX10" fmla="*/ 1402773 w 3237373"/>
              <a:gd name="connsiteY10" fmla="*/ 3054927 h 3699163"/>
              <a:gd name="connsiteX11" fmla="*/ 800100 w 3237373"/>
              <a:gd name="connsiteY11" fmla="*/ 3532910 h 3699163"/>
              <a:gd name="connsiteX12" fmla="*/ 477982 w 3237373"/>
              <a:gd name="connsiteY12" fmla="*/ 3699163 h 3699163"/>
              <a:gd name="connsiteX13" fmla="*/ 0 w 3237373"/>
              <a:gd name="connsiteY13" fmla="*/ 3616036 h 3699163"/>
              <a:gd name="connsiteX0" fmla="*/ 0 w 3237373"/>
              <a:gd name="connsiteY0" fmla="*/ 3616036 h 3699163"/>
              <a:gd name="connsiteX1" fmla="*/ 1007918 w 3237373"/>
              <a:gd name="connsiteY1" fmla="*/ 249383 h 3699163"/>
              <a:gd name="connsiteX2" fmla="*/ 1091045 w 3237373"/>
              <a:gd name="connsiteY2" fmla="*/ 0 h 3699163"/>
              <a:gd name="connsiteX3" fmla="*/ 1454727 w 3237373"/>
              <a:gd name="connsiteY3" fmla="*/ 810491 h 3699163"/>
              <a:gd name="connsiteX4" fmla="*/ 2036618 w 3237373"/>
              <a:gd name="connsiteY4" fmla="*/ 987136 h 3699163"/>
              <a:gd name="connsiteX5" fmla="*/ 3131530 w 3237373"/>
              <a:gd name="connsiteY5" fmla="*/ 1248118 h 3699163"/>
              <a:gd name="connsiteX6" fmla="*/ 3237373 w 3237373"/>
              <a:gd name="connsiteY6" fmla="*/ 1427663 h 3699163"/>
              <a:gd name="connsiteX7" fmla="*/ 3231573 w 3237373"/>
              <a:gd name="connsiteY7" fmla="*/ 1569027 h 3699163"/>
              <a:gd name="connsiteX8" fmla="*/ 2961409 w 3237373"/>
              <a:gd name="connsiteY8" fmla="*/ 1984664 h 3699163"/>
              <a:gd name="connsiteX9" fmla="*/ 2306782 w 3237373"/>
              <a:gd name="connsiteY9" fmla="*/ 2441864 h 3699163"/>
              <a:gd name="connsiteX10" fmla="*/ 1402773 w 3237373"/>
              <a:gd name="connsiteY10" fmla="*/ 3054927 h 3699163"/>
              <a:gd name="connsiteX11" fmla="*/ 800100 w 3237373"/>
              <a:gd name="connsiteY11" fmla="*/ 3532910 h 3699163"/>
              <a:gd name="connsiteX12" fmla="*/ 477982 w 3237373"/>
              <a:gd name="connsiteY12" fmla="*/ 3699163 h 3699163"/>
              <a:gd name="connsiteX13" fmla="*/ 0 w 3237373"/>
              <a:gd name="connsiteY13" fmla="*/ 3616036 h 3699163"/>
              <a:gd name="connsiteX0" fmla="*/ 0 w 3237373"/>
              <a:gd name="connsiteY0" fmla="*/ 3616036 h 3699163"/>
              <a:gd name="connsiteX1" fmla="*/ 1007918 w 3237373"/>
              <a:gd name="connsiteY1" fmla="*/ 249383 h 3699163"/>
              <a:gd name="connsiteX2" fmla="*/ 1091045 w 3237373"/>
              <a:gd name="connsiteY2" fmla="*/ 0 h 3699163"/>
              <a:gd name="connsiteX3" fmla="*/ 1454727 w 3237373"/>
              <a:gd name="connsiteY3" fmla="*/ 810491 h 3699163"/>
              <a:gd name="connsiteX4" fmla="*/ 2036618 w 3237373"/>
              <a:gd name="connsiteY4" fmla="*/ 987136 h 3699163"/>
              <a:gd name="connsiteX5" fmla="*/ 3131530 w 3237373"/>
              <a:gd name="connsiteY5" fmla="*/ 1248118 h 3699163"/>
              <a:gd name="connsiteX6" fmla="*/ 3237373 w 3237373"/>
              <a:gd name="connsiteY6" fmla="*/ 1427663 h 3699163"/>
              <a:gd name="connsiteX7" fmla="*/ 3231573 w 3237373"/>
              <a:gd name="connsiteY7" fmla="*/ 1569027 h 3699163"/>
              <a:gd name="connsiteX8" fmla="*/ 3173578 w 3237373"/>
              <a:gd name="connsiteY8" fmla="*/ 1746640 h 3699163"/>
              <a:gd name="connsiteX9" fmla="*/ 2961409 w 3237373"/>
              <a:gd name="connsiteY9" fmla="*/ 1984664 h 3699163"/>
              <a:gd name="connsiteX10" fmla="*/ 2306782 w 3237373"/>
              <a:gd name="connsiteY10" fmla="*/ 2441864 h 3699163"/>
              <a:gd name="connsiteX11" fmla="*/ 1402773 w 3237373"/>
              <a:gd name="connsiteY11" fmla="*/ 3054927 h 3699163"/>
              <a:gd name="connsiteX12" fmla="*/ 800100 w 3237373"/>
              <a:gd name="connsiteY12" fmla="*/ 3532910 h 3699163"/>
              <a:gd name="connsiteX13" fmla="*/ 477982 w 3237373"/>
              <a:gd name="connsiteY13" fmla="*/ 3699163 h 3699163"/>
              <a:gd name="connsiteX14" fmla="*/ 0 w 3237373"/>
              <a:gd name="connsiteY14" fmla="*/ 3616036 h 3699163"/>
              <a:gd name="connsiteX0" fmla="*/ 0 w 3263471"/>
              <a:gd name="connsiteY0" fmla="*/ 3616036 h 3699163"/>
              <a:gd name="connsiteX1" fmla="*/ 1007918 w 3263471"/>
              <a:gd name="connsiteY1" fmla="*/ 249383 h 3699163"/>
              <a:gd name="connsiteX2" fmla="*/ 1091045 w 3263471"/>
              <a:gd name="connsiteY2" fmla="*/ 0 h 3699163"/>
              <a:gd name="connsiteX3" fmla="*/ 1454727 w 3263471"/>
              <a:gd name="connsiteY3" fmla="*/ 810491 h 3699163"/>
              <a:gd name="connsiteX4" fmla="*/ 2036618 w 3263471"/>
              <a:gd name="connsiteY4" fmla="*/ 987136 h 3699163"/>
              <a:gd name="connsiteX5" fmla="*/ 3131530 w 3263471"/>
              <a:gd name="connsiteY5" fmla="*/ 1248118 h 3699163"/>
              <a:gd name="connsiteX6" fmla="*/ 3237373 w 3263471"/>
              <a:gd name="connsiteY6" fmla="*/ 1427663 h 3699163"/>
              <a:gd name="connsiteX7" fmla="*/ 3263471 w 3263471"/>
              <a:gd name="connsiteY7" fmla="*/ 1569027 h 3699163"/>
              <a:gd name="connsiteX8" fmla="*/ 3173578 w 3263471"/>
              <a:gd name="connsiteY8" fmla="*/ 1746640 h 3699163"/>
              <a:gd name="connsiteX9" fmla="*/ 2961409 w 3263471"/>
              <a:gd name="connsiteY9" fmla="*/ 1984664 h 3699163"/>
              <a:gd name="connsiteX10" fmla="*/ 2306782 w 3263471"/>
              <a:gd name="connsiteY10" fmla="*/ 2441864 h 3699163"/>
              <a:gd name="connsiteX11" fmla="*/ 1402773 w 3263471"/>
              <a:gd name="connsiteY11" fmla="*/ 3054927 h 3699163"/>
              <a:gd name="connsiteX12" fmla="*/ 800100 w 3263471"/>
              <a:gd name="connsiteY12" fmla="*/ 3532910 h 3699163"/>
              <a:gd name="connsiteX13" fmla="*/ 477982 w 3263471"/>
              <a:gd name="connsiteY13" fmla="*/ 3699163 h 3699163"/>
              <a:gd name="connsiteX14" fmla="*/ 0 w 3263471"/>
              <a:gd name="connsiteY14" fmla="*/ 3616036 h 3699163"/>
              <a:gd name="connsiteX0" fmla="*/ 0 w 3237935"/>
              <a:gd name="connsiteY0" fmla="*/ 3616036 h 3699163"/>
              <a:gd name="connsiteX1" fmla="*/ 1007918 w 3237935"/>
              <a:gd name="connsiteY1" fmla="*/ 249383 h 3699163"/>
              <a:gd name="connsiteX2" fmla="*/ 1091045 w 3237935"/>
              <a:gd name="connsiteY2" fmla="*/ 0 h 3699163"/>
              <a:gd name="connsiteX3" fmla="*/ 1454727 w 3237935"/>
              <a:gd name="connsiteY3" fmla="*/ 810491 h 3699163"/>
              <a:gd name="connsiteX4" fmla="*/ 2036618 w 3237935"/>
              <a:gd name="connsiteY4" fmla="*/ 987136 h 3699163"/>
              <a:gd name="connsiteX5" fmla="*/ 3131530 w 3237935"/>
              <a:gd name="connsiteY5" fmla="*/ 1248118 h 3699163"/>
              <a:gd name="connsiteX6" fmla="*/ 3237373 w 3237935"/>
              <a:gd name="connsiteY6" fmla="*/ 1427663 h 3699163"/>
              <a:gd name="connsiteX7" fmla="*/ 3159561 w 3237935"/>
              <a:gd name="connsiteY7" fmla="*/ 1569027 h 3699163"/>
              <a:gd name="connsiteX8" fmla="*/ 3173578 w 3237935"/>
              <a:gd name="connsiteY8" fmla="*/ 1746640 h 3699163"/>
              <a:gd name="connsiteX9" fmla="*/ 2961409 w 3237935"/>
              <a:gd name="connsiteY9" fmla="*/ 1984664 h 3699163"/>
              <a:gd name="connsiteX10" fmla="*/ 2306782 w 3237935"/>
              <a:gd name="connsiteY10" fmla="*/ 2441864 h 3699163"/>
              <a:gd name="connsiteX11" fmla="*/ 1402773 w 3237935"/>
              <a:gd name="connsiteY11" fmla="*/ 3054927 h 3699163"/>
              <a:gd name="connsiteX12" fmla="*/ 800100 w 3237935"/>
              <a:gd name="connsiteY12" fmla="*/ 3532910 h 3699163"/>
              <a:gd name="connsiteX13" fmla="*/ 477982 w 3237935"/>
              <a:gd name="connsiteY13" fmla="*/ 3699163 h 3699163"/>
              <a:gd name="connsiteX14" fmla="*/ 0 w 3237935"/>
              <a:gd name="connsiteY14" fmla="*/ 3616036 h 3699163"/>
              <a:gd name="connsiteX0" fmla="*/ 0 w 3237935"/>
              <a:gd name="connsiteY0" fmla="*/ 3616036 h 3699163"/>
              <a:gd name="connsiteX1" fmla="*/ 1007918 w 3237935"/>
              <a:gd name="connsiteY1" fmla="*/ 249383 h 3699163"/>
              <a:gd name="connsiteX2" fmla="*/ 1091045 w 3237935"/>
              <a:gd name="connsiteY2" fmla="*/ 0 h 3699163"/>
              <a:gd name="connsiteX3" fmla="*/ 1454727 w 3237935"/>
              <a:gd name="connsiteY3" fmla="*/ 810491 h 3699163"/>
              <a:gd name="connsiteX4" fmla="*/ 2036618 w 3237935"/>
              <a:gd name="connsiteY4" fmla="*/ 987136 h 3699163"/>
              <a:gd name="connsiteX5" fmla="*/ 3131530 w 3237935"/>
              <a:gd name="connsiteY5" fmla="*/ 1248118 h 3699163"/>
              <a:gd name="connsiteX6" fmla="*/ 3237373 w 3237935"/>
              <a:gd name="connsiteY6" fmla="*/ 1427663 h 3699163"/>
              <a:gd name="connsiteX7" fmla="*/ 3159561 w 3237935"/>
              <a:gd name="connsiteY7" fmla="*/ 1569027 h 3699163"/>
              <a:gd name="connsiteX8" fmla="*/ 3069669 w 3237935"/>
              <a:gd name="connsiteY8" fmla="*/ 1736249 h 3699163"/>
              <a:gd name="connsiteX9" fmla="*/ 2961409 w 3237935"/>
              <a:gd name="connsiteY9" fmla="*/ 1984664 h 3699163"/>
              <a:gd name="connsiteX10" fmla="*/ 2306782 w 3237935"/>
              <a:gd name="connsiteY10" fmla="*/ 2441864 h 3699163"/>
              <a:gd name="connsiteX11" fmla="*/ 1402773 w 3237935"/>
              <a:gd name="connsiteY11" fmla="*/ 3054927 h 3699163"/>
              <a:gd name="connsiteX12" fmla="*/ 800100 w 3237935"/>
              <a:gd name="connsiteY12" fmla="*/ 3532910 h 3699163"/>
              <a:gd name="connsiteX13" fmla="*/ 477982 w 3237935"/>
              <a:gd name="connsiteY13" fmla="*/ 3699163 h 3699163"/>
              <a:gd name="connsiteX14" fmla="*/ 0 w 3237935"/>
              <a:gd name="connsiteY14" fmla="*/ 3616036 h 3699163"/>
              <a:gd name="connsiteX0" fmla="*/ 0 w 3159561"/>
              <a:gd name="connsiteY0" fmla="*/ 3616036 h 3699163"/>
              <a:gd name="connsiteX1" fmla="*/ 1007918 w 3159561"/>
              <a:gd name="connsiteY1" fmla="*/ 249383 h 3699163"/>
              <a:gd name="connsiteX2" fmla="*/ 1091045 w 3159561"/>
              <a:gd name="connsiteY2" fmla="*/ 0 h 3699163"/>
              <a:gd name="connsiteX3" fmla="*/ 1454727 w 3159561"/>
              <a:gd name="connsiteY3" fmla="*/ 810491 h 3699163"/>
              <a:gd name="connsiteX4" fmla="*/ 2036618 w 3159561"/>
              <a:gd name="connsiteY4" fmla="*/ 987136 h 3699163"/>
              <a:gd name="connsiteX5" fmla="*/ 3131530 w 3159561"/>
              <a:gd name="connsiteY5" fmla="*/ 1248118 h 3699163"/>
              <a:gd name="connsiteX6" fmla="*/ 3081510 w 3159561"/>
              <a:gd name="connsiteY6" fmla="*/ 1427663 h 3699163"/>
              <a:gd name="connsiteX7" fmla="*/ 3159561 w 3159561"/>
              <a:gd name="connsiteY7" fmla="*/ 1569027 h 3699163"/>
              <a:gd name="connsiteX8" fmla="*/ 3069669 w 3159561"/>
              <a:gd name="connsiteY8" fmla="*/ 1736249 h 3699163"/>
              <a:gd name="connsiteX9" fmla="*/ 2961409 w 3159561"/>
              <a:gd name="connsiteY9" fmla="*/ 1984664 h 3699163"/>
              <a:gd name="connsiteX10" fmla="*/ 2306782 w 3159561"/>
              <a:gd name="connsiteY10" fmla="*/ 2441864 h 3699163"/>
              <a:gd name="connsiteX11" fmla="*/ 1402773 w 3159561"/>
              <a:gd name="connsiteY11" fmla="*/ 3054927 h 3699163"/>
              <a:gd name="connsiteX12" fmla="*/ 800100 w 3159561"/>
              <a:gd name="connsiteY12" fmla="*/ 3532910 h 3699163"/>
              <a:gd name="connsiteX13" fmla="*/ 477982 w 3159561"/>
              <a:gd name="connsiteY13" fmla="*/ 3699163 h 3699163"/>
              <a:gd name="connsiteX14" fmla="*/ 0 w 3159561"/>
              <a:gd name="connsiteY14" fmla="*/ 3616036 h 3699163"/>
              <a:gd name="connsiteX0" fmla="*/ 0 w 3159561"/>
              <a:gd name="connsiteY0" fmla="*/ 3616036 h 3699163"/>
              <a:gd name="connsiteX1" fmla="*/ 1007918 w 3159561"/>
              <a:gd name="connsiteY1" fmla="*/ 249383 h 3699163"/>
              <a:gd name="connsiteX2" fmla="*/ 1091045 w 3159561"/>
              <a:gd name="connsiteY2" fmla="*/ 0 h 3699163"/>
              <a:gd name="connsiteX3" fmla="*/ 1454727 w 3159561"/>
              <a:gd name="connsiteY3" fmla="*/ 810491 h 3699163"/>
              <a:gd name="connsiteX4" fmla="*/ 2036618 w 3159561"/>
              <a:gd name="connsiteY4" fmla="*/ 987136 h 3699163"/>
              <a:gd name="connsiteX5" fmla="*/ 3079576 w 3159561"/>
              <a:gd name="connsiteY5" fmla="*/ 1237727 h 3699163"/>
              <a:gd name="connsiteX6" fmla="*/ 3081510 w 3159561"/>
              <a:gd name="connsiteY6" fmla="*/ 1427663 h 3699163"/>
              <a:gd name="connsiteX7" fmla="*/ 3159561 w 3159561"/>
              <a:gd name="connsiteY7" fmla="*/ 1569027 h 3699163"/>
              <a:gd name="connsiteX8" fmla="*/ 3069669 w 3159561"/>
              <a:gd name="connsiteY8" fmla="*/ 1736249 h 3699163"/>
              <a:gd name="connsiteX9" fmla="*/ 2961409 w 3159561"/>
              <a:gd name="connsiteY9" fmla="*/ 1984664 h 3699163"/>
              <a:gd name="connsiteX10" fmla="*/ 2306782 w 3159561"/>
              <a:gd name="connsiteY10" fmla="*/ 2441864 h 3699163"/>
              <a:gd name="connsiteX11" fmla="*/ 1402773 w 3159561"/>
              <a:gd name="connsiteY11" fmla="*/ 3054927 h 3699163"/>
              <a:gd name="connsiteX12" fmla="*/ 800100 w 3159561"/>
              <a:gd name="connsiteY12" fmla="*/ 3532910 h 3699163"/>
              <a:gd name="connsiteX13" fmla="*/ 477982 w 3159561"/>
              <a:gd name="connsiteY13" fmla="*/ 3699163 h 3699163"/>
              <a:gd name="connsiteX14" fmla="*/ 0 w 3159561"/>
              <a:gd name="connsiteY14" fmla="*/ 3616036 h 3699163"/>
              <a:gd name="connsiteX0" fmla="*/ 0 w 3087363"/>
              <a:gd name="connsiteY0" fmla="*/ 3616036 h 3699163"/>
              <a:gd name="connsiteX1" fmla="*/ 1007918 w 3087363"/>
              <a:gd name="connsiteY1" fmla="*/ 249383 h 3699163"/>
              <a:gd name="connsiteX2" fmla="*/ 1091045 w 3087363"/>
              <a:gd name="connsiteY2" fmla="*/ 0 h 3699163"/>
              <a:gd name="connsiteX3" fmla="*/ 1454727 w 3087363"/>
              <a:gd name="connsiteY3" fmla="*/ 810491 h 3699163"/>
              <a:gd name="connsiteX4" fmla="*/ 2036618 w 3087363"/>
              <a:gd name="connsiteY4" fmla="*/ 987136 h 3699163"/>
              <a:gd name="connsiteX5" fmla="*/ 3079576 w 3087363"/>
              <a:gd name="connsiteY5" fmla="*/ 1237727 h 3699163"/>
              <a:gd name="connsiteX6" fmla="*/ 3081510 w 3087363"/>
              <a:gd name="connsiteY6" fmla="*/ 1427663 h 3699163"/>
              <a:gd name="connsiteX7" fmla="*/ 3045261 w 3087363"/>
              <a:gd name="connsiteY7" fmla="*/ 1548245 h 3699163"/>
              <a:gd name="connsiteX8" fmla="*/ 3069669 w 3087363"/>
              <a:gd name="connsiteY8" fmla="*/ 1736249 h 3699163"/>
              <a:gd name="connsiteX9" fmla="*/ 2961409 w 3087363"/>
              <a:gd name="connsiteY9" fmla="*/ 1984664 h 3699163"/>
              <a:gd name="connsiteX10" fmla="*/ 2306782 w 3087363"/>
              <a:gd name="connsiteY10" fmla="*/ 2441864 h 3699163"/>
              <a:gd name="connsiteX11" fmla="*/ 1402773 w 3087363"/>
              <a:gd name="connsiteY11" fmla="*/ 3054927 h 3699163"/>
              <a:gd name="connsiteX12" fmla="*/ 800100 w 3087363"/>
              <a:gd name="connsiteY12" fmla="*/ 3532910 h 3699163"/>
              <a:gd name="connsiteX13" fmla="*/ 477982 w 3087363"/>
              <a:gd name="connsiteY13" fmla="*/ 3699163 h 3699163"/>
              <a:gd name="connsiteX14" fmla="*/ 0 w 3087363"/>
              <a:gd name="connsiteY14" fmla="*/ 3616036 h 3699163"/>
              <a:gd name="connsiteX0" fmla="*/ 0 w 3087363"/>
              <a:gd name="connsiteY0" fmla="*/ 3616036 h 3699163"/>
              <a:gd name="connsiteX1" fmla="*/ 1007918 w 3087363"/>
              <a:gd name="connsiteY1" fmla="*/ 249383 h 3699163"/>
              <a:gd name="connsiteX2" fmla="*/ 1091045 w 3087363"/>
              <a:gd name="connsiteY2" fmla="*/ 0 h 3699163"/>
              <a:gd name="connsiteX3" fmla="*/ 1454727 w 3087363"/>
              <a:gd name="connsiteY3" fmla="*/ 810491 h 3699163"/>
              <a:gd name="connsiteX4" fmla="*/ 2036618 w 3087363"/>
              <a:gd name="connsiteY4" fmla="*/ 987136 h 3699163"/>
              <a:gd name="connsiteX5" fmla="*/ 3079576 w 3087363"/>
              <a:gd name="connsiteY5" fmla="*/ 1237727 h 3699163"/>
              <a:gd name="connsiteX6" fmla="*/ 3081510 w 3087363"/>
              <a:gd name="connsiteY6" fmla="*/ 1427663 h 3699163"/>
              <a:gd name="connsiteX7" fmla="*/ 3045261 w 3087363"/>
              <a:gd name="connsiteY7" fmla="*/ 1548245 h 3699163"/>
              <a:gd name="connsiteX8" fmla="*/ 3028106 w 3087363"/>
              <a:gd name="connsiteY8" fmla="*/ 1736249 h 3699163"/>
              <a:gd name="connsiteX9" fmla="*/ 2961409 w 3087363"/>
              <a:gd name="connsiteY9" fmla="*/ 1984664 h 3699163"/>
              <a:gd name="connsiteX10" fmla="*/ 2306782 w 3087363"/>
              <a:gd name="connsiteY10" fmla="*/ 2441864 h 3699163"/>
              <a:gd name="connsiteX11" fmla="*/ 1402773 w 3087363"/>
              <a:gd name="connsiteY11" fmla="*/ 3054927 h 3699163"/>
              <a:gd name="connsiteX12" fmla="*/ 800100 w 3087363"/>
              <a:gd name="connsiteY12" fmla="*/ 3532910 h 3699163"/>
              <a:gd name="connsiteX13" fmla="*/ 477982 w 3087363"/>
              <a:gd name="connsiteY13" fmla="*/ 3699163 h 3699163"/>
              <a:gd name="connsiteX14" fmla="*/ 0 w 3087363"/>
              <a:gd name="connsiteY14" fmla="*/ 3616036 h 36991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54727 w 3087363"/>
              <a:gd name="connsiteY3" fmla="*/ 810491 h 3661063"/>
              <a:gd name="connsiteX4" fmla="*/ 2036618 w 3087363"/>
              <a:gd name="connsiteY4" fmla="*/ 987136 h 3661063"/>
              <a:gd name="connsiteX5" fmla="*/ 3079576 w 3087363"/>
              <a:gd name="connsiteY5" fmla="*/ 1237727 h 3661063"/>
              <a:gd name="connsiteX6" fmla="*/ 3081510 w 3087363"/>
              <a:gd name="connsiteY6" fmla="*/ 1427663 h 3661063"/>
              <a:gd name="connsiteX7" fmla="*/ 3045261 w 3087363"/>
              <a:gd name="connsiteY7" fmla="*/ 1548245 h 3661063"/>
              <a:gd name="connsiteX8" fmla="*/ 3028106 w 3087363"/>
              <a:gd name="connsiteY8" fmla="*/ 1736249 h 3661063"/>
              <a:gd name="connsiteX9" fmla="*/ 2961409 w 3087363"/>
              <a:gd name="connsiteY9" fmla="*/ 1984664 h 3661063"/>
              <a:gd name="connsiteX10" fmla="*/ 2306782 w 3087363"/>
              <a:gd name="connsiteY10" fmla="*/ 2441864 h 3661063"/>
              <a:gd name="connsiteX11" fmla="*/ 1402773 w 3087363"/>
              <a:gd name="connsiteY11" fmla="*/ 3054927 h 3661063"/>
              <a:gd name="connsiteX12" fmla="*/ 800100 w 3087363"/>
              <a:gd name="connsiteY12" fmla="*/ 3532910 h 3661063"/>
              <a:gd name="connsiteX13" fmla="*/ 439882 w 3087363"/>
              <a:gd name="connsiteY13" fmla="*/ 3661063 h 3661063"/>
              <a:gd name="connsiteX14" fmla="*/ 0 w 3087363"/>
              <a:gd name="connsiteY14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54727 w 3087363"/>
              <a:gd name="connsiteY3" fmla="*/ 810491 h 3661063"/>
              <a:gd name="connsiteX4" fmla="*/ 2036618 w 3087363"/>
              <a:gd name="connsiteY4" fmla="*/ 987136 h 3661063"/>
              <a:gd name="connsiteX5" fmla="*/ 3079576 w 3087363"/>
              <a:gd name="connsiteY5" fmla="*/ 1237727 h 3661063"/>
              <a:gd name="connsiteX6" fmla="*/ 3081510 w 3087363"/>
              <a:gd name="connsiteY6" fmla="*/ 1427663 h 3661063"/>
              <a:gd name="connsiteX7" fmla="*/ 3045261 w 3087363"/>
              <a:gd name="connsiteY7" fmla="*/ 1548245 h 3661063"/>
              <a:gd name="connsiteX8" fmla="*/ 3028106 w 3087363"/>
              <a:gd name="connsiteY8" fmla="*/ 1736249 h 3661063"/>
              <a:gd name="connsiteX9" fmla="*/ 2961409 w 3087363"/>
              <a:gd name="connsiteY9" fmla="*/ 1984664 h 3661063"/>
              <a:gd name="connsiteX10" fmla="*/ 2306782 w 3087363"/>
              <a:gd name="connsiteY10" fmla="*/ 2441864 h 3661063"/>
              <a:gd name="connsiteX11" fmla="*/ 1402773 w 3087363"/>
              <a:gd name="connsiteY11" fmla="*/ 3054927 h 3661063"/>
              <a:gd name="connsiteX12" fmla="*/ 762000 w 3087363"/>
              <a:gd name="connsiteY12" fmla="*/ 3466235 h 3661063"/>
              <a:gd name="connsiteX13" fmla="*/ 439882 w 3087363"/>
              <a:gd name="connsiteY13" fmla="*/ 3661063 h 3661063"/>
              <a:gd name="connsiteX14" fmla="*/ 0 w 3087363"/>
              <a:gd name="connsiteY14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54727 w 3087363"/>
              <a:gd name="connsiteY3" fmla="*/ 810491 h 3661063"/>
              <a:gd name="connsiteX4" fmla="*/ 2036618 w 3087363"/>
              <a:gd name="connsiteY4" fmla="*/ 987136 h 3661063"/>
              <a:gd name="connsiteX5" fmla="*/ 3079576 w 3087363"/>
              <a:gd name="connsiteY5" fmla="*/ 1237727 h 3661063"/>
              <a:gd name="connsiteX6" fmla="*/ 3081510 w 3087363"/>
              <a:gd name="connsiteY6" fmla="*/ 1427663 h 3661063"/>
              <a:gd name="connsiteX7" fmla="*/ 3045261 w 3087363"/>
              <a:gd name="connsiteY7" fmla="*/ 1548245 h 3661063"/>
              <a:gd name="connsiteX8" fmla="*/ 3028106 w 3087363"/>
              <a:gd name="connsiteY8" fmla="*/ 1736249 h 3661063"/>
              <a:gd name="connsiteX9" fmla="*/ 2961409 w 3087363"/>
              <a:gd name="connsiteY9" fmla="*/ 1984664 h 3661063"/>
              <a:gd name="connsiteX10" fmla="*/ 2306782 w 3087363"/>
              <a:gd name="connsiteY10" fmla="*/ 2441864 h 3661063"/>
              <a:gd name="connsiteX11" fmla="*/ 1402773 w 3087363"/>
              <a:gd name="connsiteY11" fmla="*/ 3045402 h 3661063"/>
              <a:gd name="connsiteX12" fmla="*/ 762000 w 3087363"/>
              <a:gd name="connsiteY12" fmla="*/ 3466235 h 3661063"/>
              <a:gd name="connsiteX13" fmla="*/ 439882 w 3087363"/>
              <a:gd name="connsiteY13" fmla="*/ 3661063 h 3661063"/>
              <a:gd name="connsiteX14" fmla="*/ 0 w 3087363"/>
              <a:gd name="connsiteY14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54727 w 3087363"/>
              <a:gd name="connsiteY3" fmla="*/ 810491 h 3661063"/>
              <a:gd name="connsiteX4" fmla="*/ 2036618 w 3087363"/>
              <a:gd name="connsiteY4" fmla="*/ 987136 h 3661063"/>
              <a:gd name="connsiteX5" fmla="*/ 3079576 w 3087363"/>
              <a:gd name="connsiteY5" fmla="*/ 1237727 h 3661063"/>
              <a:gd name="connsiteX6" fmla="*/ 3081510 w 3087363"/>
              <a:gd name="connsiteY6" fmla="*/ 1427663 h 3661063"/>
              <a:gd name="connsiteX7" fmla="*/ 3045261 w 3087363"/>
              <a:gd name="connsiteY7" fmla="*/ 1548245 h 3661063"/>
              <a:gd name="connsiteX8" fmla="*/ 3028106 w 3087363"/>
              <a:gd name="connsiteY8" fmla="*/ 1736249 h 3661063"/>
              <a:gd name="connsiteX9" fmla="*/ 2961409 w 3087363"/>
              <a:gd name="connsiteY9" fmla="*/ 1984664 h 3661063"/>
              <a:gd name="connsiteX10" fmla="*/ 2306782 w 3087363"/>
              <a:gd name="connsiteY10" fmla="*/ 2441864 h 3661063"/>
              <a:gd name="connsiteX11" fmla="*/ 1402773 w 3087363"/>
              <a:gd name="connsiteY11" fmla="*/ 3045402 h 3661063"/>
              <a:gd name="connsiteX12" fmla="*/ 742950 w 3087363"/>
              <a:gd name="connsiteY12" fmla="*/ 3456710 h 3661063"/>
              <a:gd name="connsiteX13" fmla="*/ 439882 w 3087363"/>
              <a:gd name="connsiteY13" fmla="*/ 3661063 h 3661063"/>
              <a:gd name="connsiteX14" fmla="*/ 0 w 3087363"/>
              <a:gd name="connsiteY14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54727 w 3087363"/>
              <a:gd name="connsiteY3" fmla="*/ 810491 h 3661063"/>
              <a:gd name="connsiteX4" fmla="*/ 2036618 w 3087363"/>
              <a:gd name="connsiteY4" fmla="*/ 987136 h 3661063"/>
              <a:gd name="connsiteX5" fmla="*/ 2411581 w 3087363"/>
              <a:gd name="connsiteY5" fmla="*/ 1059440 h 3661063"/>
              <a:gd name="connsiteX6" fmla="*/ 3079576 w 3087363"/>
              <a:gd name="connsiteY6" fmla="*/ 1237727 h 3661063"/>
              <a:gd name="connsiteX7" fmla="*/ 3081510 w 3087363"/>
              <a:gd name="connsiteY7" fmla="*/ 1427663 h 3661063"/>
              <a:gd name="connsiteX8" fmla="*/ 3045261 w 3087363"/>
              <a:gd name="connsiteY8" fmla="*/ 1548245 h 3661063"/>
              <a:gd name="connsiteX9" fmla="*/ 3028106 w 3087363"/>
              <a:gd name="connsiteY9" fmla="*/ 1736249 h 3661063"/>
              <a:gd name="connsiteX10" fmla="*/ 2961409 w 3087363"/>
              <a:gd name="connsiteY10" fmla="*/ 1984664 h 3661063"/>
              <a:gd name="connsiteX11" fmla="*/ 2306782 w 3087363"/>
              <a:gd name="connsiteY11" fmla="*/ 2441864 h 3661063"/>
              <a:gd name="connsiteX12" fmla="*/ 1402773 w 3087363"/>
              <a:gd name="connsiteY12" fmla="*/ 3045402 h 3661063"/>
              <a:gd name="connsiteX13" fmla="*/ 742950 w 3087363"/>
              <a:gd name="connsiteY13" fmla="*/ 3456710 h 3661063"/>
              <a:gd name="connsiteX14" fmla="*/ 439882 w 3087363"/>
              <a:gd name="connsiteY14" fmla="*/ 3661063 h 3661063"/>
              <a:gd name="connsiteX15" fmla="*/ 0 w 3087363"/>
              <a:gd name="connsiteY15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54727 w 3087363"/>
              <a:gd name="connsiteY3" fmla="*/ 810491 h 3661063"/>
              <a:gd name="connsiteX4" fmla="*/ 2036618 w 3087363"/>
              <a:gd name="connsiteY4" fmla="*/ 987136 h 3661063"/>
              <a:gd name="connsiteX5" fmla="*/ 2411581 w 3087363"/>
              <a:gd name="connsiteY5" fmla="*/ 1059440 h 3661063"/>
              <a:gd name="connsiteX6" fmla="*/ 3079576 w 3087363"/>
              <a:gd name="connsiteY6" fmla="*/ 1237727 h 3661063"/>
              <a:gd name="connsiteX7" fmla="*/ 3081510 w 3087363"/>
              <a:gd name="connsiteY7" fmla="*/ 1427663 h 3661063"/>
              <a:gd name="connsiteX8" fmla="*/ 3045261 w 3087363"/>
              <a:gd name="connsiteY8" fmla="*/ 1548245 h 3661063"/>
              <a:gd name="connsiteX9" fmla="*/ 3028106 w 3087363"/>
              <a:gd name="connsiteY9" fmla="*/ 1736249 h 3661063"/>
              <a:gd name="connsiteX10" fmla="*/ 2961409 w 3087363"/>
              <a:gd name="connsiteY10" fmla="*/ 1984664 h 3661063"/>
              <a:gd name="connsiteX11" fmla="*/ 2306782 w 3087363"/>
              <a:gd name="connsiteY11" fmla="*/ 2441864 h 3661063"/>
              <a:gd name="connsiteX12" fmla="*/ 1402773 w 3087363"/>
              <a:gd name="connsiteY12" fmla="*/ 3045402 h 3661063"/>
              <a:gd name="connsiteX13" fmla="*/ 742950 w 3087363"/>
              <a:gd name="connsiteY13" fmla="*/ 3456710 h 3661063"/>
              <a:gd name="connsiteX14" fmla="*/ 439882 w 3087363"/>
              <a:gd name="connsiteY14" fmla="*/ 3661063 h 3661063"/>
              <a:gd name="connsiteX15" fmla="*/ 0 w 3087363"/>
              <a:gd name="connsiteY15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54727 w 3087363"/>
              <a:gd name="connsiteY3" fmla="*/ 810491 h 3661063"/>
              <a:gd name="connsiteX4" fmla="*/ 2036618 w 3087363"/>
              <a:gd name="connsiteY4" fmla="*/ 987136 h 3661063"/>
              <a:gd name="connsiteX5" fmla="*/ 2411581 w 3087363"/>
              <a:gd name="connsiteY5" fmla="*/ 1059440 h 3661063"/>
              <a:gd name="connsiteX6" fmla="*/ 2754481 w 3087363"/>
              <a:gd name="connsiteY6" fmla="*/ 1116590 h 3661063"/>
              <a:gd name="connsiteX7" fmla="*/ 3079576 w 3087363"/>
              <a:gd name="connsiteY7" fmla="*/ 1237727 h 3661063"/>
              <a:gd name="connsiteX8" fmla="*/ 3081510 w 3087363"/>
              <a:gd name="connsiteY8" fmla="*/ 1427663 h 3661063"/>
              <a:gd name="connsiteX9" fmla="*/ 3045261 w 3087363"/>
              <a:gd name="connsiteY9" fmla="*/ 1548245 h 3661063"/>
              <a:gd name="connsiteX10" fmla="*/ 3028106 w 3087363"/>
              <a:gd name="connsiteY10" fmla="*/ 1736249 h 3661063"/>
              <a:gd name="connsiteX11" fmla="*/ 2961409 w 3087363"/>
              <a:gd name="connsiteY11" fmla="*/ 1984664 h 3661063"/>
              <a:gd name="connsiteX12" fmla="*/ 2306782 w 3087363"/>
              <a:gd name="connsiteY12" fmla="*/ 2441864 h 3661063"/>
              <a:gd name="connsiteX13" fmla="*/ 1402773 w 3087363"/>
              <a:gd name="connsiteY13" fmla="*/ 3045402 h 3661063"/>
              <a:gd name="connsiteX14" fmla="*/ 742950 w 3087363"/>
              <a:gd name="connsiteY14" fmla="*/ 3456710 h 3661063"/>
              <a:gd name="connsiteX15" fmla="*/ 439882 w 3087363"/>
              <a:gd name="connsiteY15" fmla="*/ 3661063 h 3661063"/>
              <a:gd name="connsiteX16" fmla="*/ 0 w 3087363"/>
              <a:gd name="connsiteY16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54727 w 3087363"/>
              <a:gd name="connsiteY3" fmla="*/ 810491 h 3661063"/>
              <a:gd name="connsiteX4" fmla="*/ 2036618 w 3087363"/>
              <a:gd name="connsiteY4" fmla="*/ 987136 h 3661063"/>
              <a:gd name="connsiteX5" fmla="*/ 2240131 w 3087363"/>
              <a:gd name="connsiteY5" fmla="*/ 1021340 h 3661063"/>
              <a:gd name="connsiteX6" fmla="*/ 2411581 w 3087363"/>
              <a:gd name="connsiteY6" fmla="*/ 1059440 h 3661063"/>
              <a:gd name="connsiteX7" fmla="*/ 2754481 w 3087363"/>
              <a:gd name="connsiteY7" fmla="*/ 1116590 h 3661063"/>
              <a:gd name="connsiteX8" fmla="*/ 3079576 w 3087363"/>
              <a:gd name="connsiteY8" fmla="*/ 1237727 h 3661063"/>
              <a:gd name="connsiteX9" fmla="*/ 3081510 w 3087363"/>
              <a:gd name="connsiteY9" fmla="*/ 1427663 h 3661063"/>
              <a:gd name="connsiteX10" fmla="*/ 3045261 w 3087363"/>
              <a:gd name="connsiteY10" fmla="*/ 1548245 h 3661063"/>
              <a:gd name="connsiteX11" fmla="*/ 3028106 w 3087363"/>
              <a:gd name="connsiteY11" fmla="*/ 1736249 h 3661063"/>
              <a:gd name="connsiteX12" fmla="*/ 2961409 w 3087363"/>
              <a:gd name="connsiteY12" fmla="*/ 1984664 h 3661063"/>
              <a:gd name="connsiteX13" fmla="*/ 2306782 w 3087363"/>
              <a:gd name="connsiteY13" fmla="*/ 2441864 h 3661063"/>
              <a:gd name="connsiteX14" fmla="*/ 1402773 w 3087363"/>
              <a:gd name="connsiteY14" fmla="*/ 3045402 h 3661063"/>
              <a:gd name="connsiteX15" fmla="*/ 742950 w 3087363"/>
              <a:gd name="connsiteY15" fmla="*/ 3456710 h 3661063"/>
              <a:gd name="connsiteX16" fmla="*/ 439882 w 3087363"/>
              <a:gd name="connsiteY16" fmla="*/ 3661063 h 3661063"/>
              <a:gd name="connsiteX17" fmla="*/ 0 w 3087363"/>
              <a:gd name="connsiteY17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92827 w 3087363"/>
              <a:gd name="connsiteY3" fmla="*/ 781916 h 3661063"/>
              <a:gd name="connsiteX4" fmla="*/ 2036618 w 3087363"/>
              <a:gd name="connsiteY4" fmla="*/ 987136 h 3661063"/>
              <a:gd name="connsiteX5" fmla="*/ 2240131 w 3087363"/>
              <a:gd name="connsiteY5" fmla="*/ 1021340 h 3661063"/>
              <a:gd name="connsiteX6" fmla="*/ 2411581 w 3087363"/>
              <a:gd name="connsiteY6" fmla="*/ 1059440 h 3661063"/>
              <a:gd name="connsiteX7" fmla="*/ 2754481 w 3087363"/>
              <a:gd name="connsiteY7" fmla="*/ 1116590 h 3661063"/>
              <a:gd name="connsiteX8" fmla="*/ 3079576 w 3087363"/>
              <a:gd name="connsiteY8" fmla="*/ 1237727 h 3661063"/>
              <a:gd name="connsiteX9" fmla="*/ 3081510 w 3087363"/>
              <a:gd name="connsiteY9" fmla="*/ 1427663 h 3661063"/>
              <a:gd name="connsiteX10" fmla="*/ 3045261 w 3087363"/>
              <a:gd name="connsiteY10" fmla="*/ 1548245 h 3661063"/>
              <a:gd name="connsiteX11" fmla="*/ 3028106 w 3087363"/>
              <a:gd name="connsiteY11" fmla="*/ 1736249 h 3661063"/>
              <a:gd name="connsiteX12" fmla="*/ 2961409 w 3087363"/>
              <a:gd name="connsiteY12" fmla="*/ 1984664 h 3661063"/>
              <a:gd name="connsiteX13" fmla="*/ 2306782 w 3087363"/>
              <a:gd name="connsiteY13" fmla="*/ 2441864 h 3661063"/>
              <a:gd name="connsiteX14" fmla="*/ 1402773 w 3087363"/>
              <a:gd name="connsiteY14" fmla="*/ 3045402 h 3661063"/>
              <a:gd name="connsiteX15" fmla="*/ 742950 w 3087363"/>
              <a:gd name="connsiteY15" fmla="*/ 3456710 h 3661063"/>
              <a:gd name="connsiteX16" fmla="*/ 439882 w 3087363"/>
              <a:gd name="connsiteY16" fmla="*/ 3661063 h 3661063"/>
              <a:gd name="connsiteX17" fmla="*/ 0 w 3087363"/>
              <a:gd name="connsiteY17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492827 w 3087363"/>
              <a:gd name="connsiteY3" fmla="*/ 781916 h 3661063"/>
              <a:gd name="connsiteX4" fmla="*/ 2036618 w 3087363"/>
              <a:gd name="connsiteY4" fmla="*/ 987136 h 3661063"/>
              <a:gd name="connsiteX5" fmla="*/ 2240131 w 3087363"/>
              <a:gd name="connsiteY5" fmla="*/ 1021340 h 3661063"/>
              <a:gd name="connsiteX6" fmla="*/ 2411581 w 3087363"/>
              <a:gd name="connsiteY6" fmla="*/ 1059440 h 3661063"/>
              <a:gd name="connsiteX7" fmla="*/ 2754481 w 3087363"/>
              <a:gd name="connsiteY7" fmla="*/ 1116590 h 3661063"/>
              <a:gd name="connsiteX8" fmla="*/ 3079576 w 3087363"/>
              <a:gd name="connsiteY8" fmla="*/ 1237727 h 3661063"/>
              <a:gd name="connsiteX9" fmla="*/ 3081510 w 3087363"/>
              <a:gd name="connsiteY9" fmla="*/ 1427663 h 3661063"/>
              <a:gd name="connsiteX10" fmla="*/ 3045261 w 3087363"/>
              <a:gd name="connsiteY10" fmla="*/ 1548245 h 3661063"/>
              <a:gd name="connsiteX11" fmla="*/ 3028106 w 3087363"/>
              <a:gd name="connsiteY11" fmla="*/ 1736249 h 3661063"/>
              <a:gd name="connsiteX12" fmla="*/ 2961409 w 3087363"/>
              <a:gd name="connsiteY12" fmla="*/ 1984664 h 3661063"/>
              <a:gd name="connsiteX13" fmla="*/ 2306782 w 3087363"/>
              <a:gd name="connsiteY13" fmla="*/ 2441864 h 3661063"/>
              <a:gd name="connsiteX14" fmla="*/ 1402773 w 3087363"/>
              <a:gd name="connsiteY14" fmla="*/ 3045402 h 3661063"/>
              <a:gd name="connsiteX15" fmla="*/ 742950 w 3087363"/>
              <a:gd name="connsiteY15" fmla="*/ 3456710 h 3661063"/>
              <a:gd name="connsiteX16" fmla="*/ 439882 w 3087363"/>
              <a:gd name="connsiteY16" fmla="*/ 3661063 h 3661063"/>
              <a:gd name="connsiteX17" fmla="*/ 0 w 3087363"/>
              <a:gd name="connsiteY17" fmla="*/ 3616036 h 3661063"/>
              <a:gd name="connsiteX0" fmla="*/ 0 w 3087363"/>
              <a:gd name="connsiteY0" fmla="*/ 3616036 h 3661063"/>
              <a:gd name="connsiteX1" fmla="*/ 1007918 w 3087363"/>
              <a:gd name="connsiteY1" fmla="*/ 249383 h 3661063"/>
              <a:gd name="connsiteX2" fmla="*/ 1091045 w 3087363"/>
              <a:gd name="connsiteY2" fmla="*/ 0 h 3661063"/>
              <a:gd name="connsiteX3" fmla="*/ 1278106 w 3087363"/>
              <a:gd name="connsiteY3" fmla="*/ 230765 h 3661063"/>
              <a:gd name="connsiteX4" fmla="*/ 1492827 w 3087363"/>
              <a:gd name="connsiteY4" fmla="*/ 781916 h 3661063"/>
              <a:gd name="connsiteX5" fmla="*/ 2036618 w 3087363"/>
              <a:gd name="connsiteY5" fmla="*/ 987136 h 3661063"/>
              <a:gd name="connsiteX6" fmla="*/ 2240131 w 3087363"/>
              <a:gd name="connsiteY6" fmla="*/ 1021340 h 3661063"/>
              <a:gd name="connsiteX7" fmla="*/ 2411581 w 3087363"/>
              <a:gd name="connsiteY7" fmla="*/ 1059440 h 3661063"/>
              <a:gd name="connsiteX8" fmla="*/ 2754481 w 3087363"/>
              <a:gd name="connsiteY8" fmla="*/ 1116590 h 3661063"/>
              <a:gd name="connsiteX9" fmla="*/ 3079576 w 3087363"/>
              <a:gd name="connsiteY9" fmla="*/ 1237727 h 3661063"/>
              <a:gd name="connsiteX10" fmla="*/ 3081510 w 3087363"/>
              <a:gd name="connsiteY10" fmla="*/ 1427663 h 3661063"/>
              <a:gd name="connsiteX11" fmla="*/ 3045261 w 3087363"/>
              <a:gd name="connsiteY11" fmla="*/ 1548245 h 3661063"/>
              <a:gd name="connsiteX12" fmla="*/ 3028106 w 3087363"/>
              <a:gd name="connsiteY12" fmla="*/ 1736249 h 3661063"/>
              <a:gd name="connsiteX13" fmla="*/ 2961409 w 3087363"/>
              <a:gd name="connsiteY13" fmla="*/ 1984664 h 3661063"/>
              <a:gd name="connsiteX14" fmla="*/ 2306782 w 3087363"/>
              <a:gd name="connsiteY14" fmla="*/ 2441864 h 3661063"/>
              <a:gd name="connsiteX15" fmla="*/ 1402773 w 3087363"/>
              <a:gd name="connsiteY15" fmla="*/ 3045402 h 3661063"/>
              <a:gd name="connsiteX16" fmla="*/ 742950 w 3087363"/>
              <a:gd name="connsiteY16" fmla="*/ 3456710 h 3661063"/>
              <a:gd name="connsiteX17" fmla="*/ 439882 w 3087363"/>
              <a:gd name="connsiteY17" fmla="*/ 3661063 h 3661063"/>
              <a:gd name="connsiteX18" fmla="*/ 0 w 3087363"/>
              <a:gd name="connsiteY18" fmla="*/ 3616036 h 3661063"/>
              <a:gd name="connsiteX0" fmla="*/ 0 w 3087363"/>
              <a:gd name="connsiteY0" fmla="*/ 3654136 h 3699163"/>
              <a:gd name="connsiteX1" fmla="*/ 1007918 w 3087363"/>
              <a:gd name="connsiteY1" fmla="*/ 287483 h 3699163"/>
              <a:gd name="connsiteX2" fmla="*/ 1129145 w 3087363"/>
              <a:gd name="connsiteY2" fmla="*/ 0 h 3699163"/>
              <a:gd name="connsiteX3" fmla="*/ 1278106 w 3087363"/>
              <a:gd name="connsiteY3" fmla="*/ 268865 h 3699163"/>
              <a:gd name="connsiteX4" fmla="*/ 1492827 w 3087363"/>
              <a:gd name="connsiteY4" fmla="*/ 820016 h 3699163"/>
              <a:gd name="connsiteX5" fmla="*/ 2036618 w 3087363"/>
              <a:gd name="connsiteY5" fmla="*/ 1025236 h 3699163"/>
              <a:gd name="connsiteX6" fmla="*/ 2240131 w 3087363"/>
              <a:gd name="connsiteY6" fmla="*/ 1059440 h 3699163"/>
              <a:gd name="connsiteX7" fmla="*/ 2411581 w 3087363"/>
              <a:gd name="connsiteY7" fmla="*/ 1097540 h 3699163"/>
              <a:gd name="connsiteX8" fmla="*/ 2754481 w 3087363"/>
              <a:gd name="connsiteY8" fmla="*/ 1154690 h 3699163"/>
              <a:gd name="connsiteX9" fmla="*/ 3079576 w 3087363"/>
              <a:gd name="connsiteY9" fmla="*/ 1275827 h 3699163"/>
              <a:gd name="connsiteX10" fmla="*/ 3081510 w 3087363"/>
              <a:gd name="connsiteY10" fmla="*/ 1465763 h 3699163"/>
              <a:gd name="connsiteX11" fmla="*/ 3045261 w 3087363"/>
              <a:gd name="connsiteY11" fmla="*/ 1586345 h 3699163"/>
              <a:gd name="connsiteX12" fmla="*/ 3028106 w 3087363"/>
              <a:gd name="connsiteY12" fmla="*/ 1774349 h 3699163"/>
              <a:gd name="connsiteX13" fmla="*/ 2961409 w 3087363"/>
              <a:gd name="connsiteY13" fmla="*/ 2022764 h 3699163"/>
              <a:gd name="connsiteX14" fmla="*/ 2306782 w 3087363"/>
              <a:gd name="connsiteY14" fmla="*/ 2479964 h 3699163"/>
              <a:gd name="connsiteX15" fmla="*/ 1402773 w 3087363"/>
              <a:gd name="connsiteY15" fmla="*/ 3083502 h 3699163"/>
              <a:gd name="connsiteX16" fmla="*/ 742950 w 3087363"/>
              <a:gd name="connsiteY16" fmla="*/ 3494810 h 3699163"/>
              <a:gd name="connsiteX17" fmla="*/ 439882 w 3087363"/>
              <a:gd name="connsiteY17" fmla="*/ 3699163 h 3699163"/>
              <a:gd name="connsiteX18" fmla="*/ 0 w 3087363"/>
              <a:gd name="connsiteY18" fmla="*/ 3654136 h 3699163"/>
              <a:gd name="connsiteX0" fmla="*/ 0 w 3087363"/>
              <a:gd name="connsiteY0" fmla="*/ 3654136 h 3699163"/>
              <a:gd name="connsiteX1" fmla="*/ 1007918 w 3087363"/>
              <a:gd name="connsiteY1" fmla="*/ 287483 h 3699163"/>
              <a:gd name="connsiteX2" fmla="*/ 1129145 w 3087363"/>
              <a:gd name="connsiteY2" fmla="*/ 0 h 3699163"/>
              <a:gd name="connsiteX3" fmla="*/ 1278106 w 3087363"/>
              <a:gd name="connsiteY3" fmla="*/ 268865 h 3699163"/>
              <a:gd name="connsiteX4" fmla="*/ 1449556 w 3087363"/>
              <a:gd name="connsiteY4" fmla="*/ 592715 h 3699163"/>
              <a:gd name="connsiteX5" fmla="*/ 1492827 w 3087363"/>
              <a:gd name="connsiteY5" fmla="*/ 820016 h 3699163"/>
              <a:gd name="connsiteX6" fmla="*/ 2036618 w 3087363"/>
              <a:gd name="connsiteY6" fmla="*/ 1025236 h 3699163"/>
              <a:gd name="connsiteX7" fmla="*/ 2240131 w 3087363"/>
              <a:gd name="connsiteY7" fmla="*/ 1059440 h 3699163"/>
              <a:gd name="connsiteX8" fmla="*/ 2411581 w 3087363"/>
              <a:gd name="connsiteY8" fmla="*/ 1097540 h 3699163"/>
              <a:gd name="connsiteX9" fmla="*/ 2754481 w 3087363"/>
              <a:gd name="connsiteY9" fmla="*/ 1154690 h 3699163"/>
              <a:gd name="connsiteX10" fmla="*/ 3079576 w 3087363"/>
              <a:gd name="connsiteY10" fmla="*/ 1275827 h 3699163"/>
              <a:gd name="connsiteX11" fmla="*/ 3081510 w 3087363"/>
              <a:gd name="connsiteY11" fmla="*/ 1465763 h 3699163"/>
              <a:gd name="connsiteX12" fmla="*/ 3045261 w 3087363"/>
              <a:gd name="connsiteY12" fmla="*/ 1586345 h 3699163"/>
              <a:gd name="connsiteX13" fmla="*/ 3028106 w 3087363"/>
              <a:gd name="connsiteY13" fmla="*/ 1774349 h 3699163"/>
              <a:gd name="connsiteX14" fmla="*/ 2961409 w 3087363"/>
              <a:gd name="connsiteY14" fmla="*/ 2022764 h 3699163"/>
              <a:gd name="connsiteX15" fmla="*/ 2306782 w 3087363"/>
              <a:gd name="connsiteY15" fmla="*/ 2479964 h 3699163"/>
              <a:gd name="connsiteX16" fmla="*/ 1402773 w 3087363"/>
              <a:gd name="connsiteY16" fmla="*/ 3083502 h 3699163"/>
              <a:gd name="connsiteX17" fmla="*/ 742950 w 3087363"/>
              <a:gd name="connsiteY17" fmla="*/ 3494810 h 3699163"/>
              <a:gd name="connsiteX18" fmla="*/ 439882 w 3087363"/>
              <a:gd name="connsiteY18" fmla="*/ 3699163 h 3699163"/>
              <a:gd name="connsiteX19" fmla="*/ 0 w 3087363"/>
              <a:gd name="connsiteY19" fmla="*/ 3654136 h 3699163"/>
              <a:gd name="connsiteX0" fmla="*/ 0 w 3087363"/>
              <a:gd name="connsiteY0" fmla="*/ 3654136 h 3699163"/>
              <a:gd name="connsiteX1" fmla="*/ 1007918 w 3087363"/>
              <a:gd name="connsiteY1" fmla="*/ 287483 h 3699163"/>
              <a:gd name="connsiteX2" fmla="*/ 1129145 w 3087363"/>
              <a:gd name="connsiteY2" fmla="*/ 0 h 3699163"/>
              <a:gd name="connsiteX3" fmla="*/ 1278106 w 3087363"/>
              <a:gd name="connsiteY3" fmla="*/ 268865 h 3699163"/>
              <a:gd name="connsiteX4" fmla="*/ 1449556 w 3087363"/>
              <a:gd name="connsiteY4" fmla="*/ 592715 h 3699163"/>
              <a:gd name="connsiteX5" fmla="*/ 1530927 w 3087363"/>
              <a:gd name="connsiteY5" fmla="*/ 800966 h 3699163"/>
              <a:gd name="connsiteX6" fmla="*/ 2036618 w 3087363"/>
              <a:gd name="connsiteY6" fmla="*/ 1025236 h 3699163"/>
              <a:gd name="connsiteX7" fmla="*/ 2240131 w 3087363"/>
              <a:gd name="connsiteY7" fmla="*/ 1059440 h 3699163"/>
              <a:gd name="connsiteX8" fmla="*/ 2411581 w 3087363"/>
              <a:gd name="connsiteY8" fmla="*/ 1097540 h 3699163"/>
              <a:gd name="connsiteX9" fmla="*/ 2754481 w 3087363"/>
              <a:gd name="connsiteY9" fmla="*/ 1154690 h 3699163"/>
              <a:gd name="connsiteX10" fmla="*/ 3079576 w 3087363"/>
              <a:gd name="connsiteY10" fmla="*/ 1275827 h 3699163"/>
              <a:gd name="connsiteX11" fmla="*/ 3081510 w 3087363"/>
              <a:gd name="connsiteY11" fmla="*/ 1465763 h 3699163"/>
              <a:gd name="connsiteX12" fmla="*/ 3045261 w 3087363"/>
              <a:gd name="connsiteY12" fmla="*/ 1586345 h 3699163"/>
              <a:gd name="connsiteX13" fmla="*/ 3028106 w 3087363"/>
              <a:gd name="connsiteY13" fmla="*/ 1774349 h 3699163"/>
              <a:gd name="connsiteX14" fmla="*/ 2961409 w 3087363"/>
              <a:gd name="connsiteY14" fmla="*/ 2022764 h 3699163"/>
              <a:gd name="connsiteX15" fmla="*/ 2306782 w 3087363"/>
              <a:gd name="connsiteY15" fmla="*/ 2479964 h 3699163"/>
              <a:gd name="connsiteX16" fmla="*/ 1402773 w 3087363"/>
              <a:gd name="connsiteY16" fmla="*/ 3083502 h 3699163"/>
              <a:gd name="connsiteX17" fmla="*/ 742950 w 3087363"/>
              <a:gd name="connsiteY17" fmla="*/ 3494810 h 3699163"/>
              <a:gd name="connsiteX18" fmla="*/ 439882 w 3087363"/>
              <a:gd name="connsiteY18" fmla="*/ 3699163 h 3699163"/>
              <a:gd name="connsiteX19" fmla="*/ 0 w 3087363"/>
              <a:gd name="connsiteY19" fmla="*/ 3654136 h 3699163"/>
              <a:gd name="connsiteX0" fmla="*/ 0 w 3087363"/>
              <a:gd name="connsiteY0" fmla="*/ 3654136 h 3699163"/>
              <a:gd name="connsiteX1" fmla="*/ 1007918 w 3087363"/>
              <a:gd name="connsiteY1" fmla="*/ 287483 h 3699163"/>
              <a:gd name="connsiteX2" fmla="*/ 1129145 w 3087363"/>
              <a:gd name="connsiteY2" fmla="*/ 0 h 3699163"/>
              <a:gd name="connsiteX3" fmla="*/ 1278106 w 3087363"/>
              <a:gd name="connsiteY3" fmla="*/ 268865 h 3699163"/>
              <a:gd name="connsiteX4" fmla="*/ 1449556 w 3087363"/>
              <a:gd name="connsiteY4" fmla="*/ 592715 h 3699163"/>
              <a:gd name="connsiteX5" fmla="*/ 1530927 w 3087363"/>
              <a:gd name="connsiteY5" fmla="*/ 800966 h 3699163"/>
              <a:gd name="connsiteX6" fmla="*/ 2036618 w 3087363"/>
              <a:gd name="connsiteY6" fmla="*/ 1025236 h 3699163"/>
              <a:gd name="connsiteX7" fmla="*/ 2240131 w 3087363"/>
              <a:gd name="connsiteY7" fmla="*/ 1059440 h 3699163"/>
              <a:gd name="connsiteX8" fmla="*/ 2411581 w 3087363"/>
              <a:gd name="connsiteY8" fmla="*/ 1097540 h 3699163"/>
              <a:gd name="connsiteX9" fmla="*/ 2754481 w 3087363"/>
              <a:gd name="connsiteY9" fmla="*/ 1154690 h 3699163"/>
              <a:gd name="connsiteX10" fmla="*/ 3079576 w 3087363"/>
              <a:gd name="connsiteY10" fmla="*/ 1275827 h 3699163"/>
              <a:gd name="connsiteX11" fmla="*/ 3081510 w 3087363"/>
              <a:gd name="connsiteY11" fmla="*/ 1465763 h 3699163"/>
              <a:gd name="connsiteX12" fmla="*/ 3045261 w 3087363"/>
              <a:gd name="connsiteY12" fmla="*/ 1586345 h 3699163"/>
              <a:gd name="connsiteX13" fmla="*/ 3028106 w 3087363"/>
              <a:gd name="connsiteY13" fmla="*/ 1774349 h 3699163"/>
              <a:gd name="connsiteX14" fmla="*/ 2961409 w 3087363"/>
              <a:gd name="connsiteY14" fmla="*/ 2022764 h 3699163"/>
              <a:gd name="connsiteX15" fmla="*/ 2306782 w 3087363"/>
              <a:gd name="connsiteY15" fmla="*/ 2479964 h 3699163"/>
              <a:gd name="connsiteX16" fmla="*/ 1402773 w 3087363"/>
              <a:gd name="connsiteY16" fmla="*/ 3083502 h 3699163"/>
              <a:gd name="connsiteX17" fmla="*/ 742950 w 3087363"/>
              <a:gd name="connsiteY17" fmla="*/ 3494810 h 3699163"/>
              <a:gd name="connsiteX18" fmla="*/ 439882 w 3087363"/>
              <a:gd name="connsiteY18" fmla="*/ 3699163 h 3699163"/>
              <a:gd name="connsiteX19" fmla="*/ 0 w 3087363"/>
              <a:gd name="connsiteY19" fmla="*/ 3654136 h 3699163"/>
              <a:gd name="connsiteX0" fmla="*/ 0 w 3087363"/>
              <a:gd name="connsiteY0" fmla="*/ 3596986 h 3642013"/>
              <a:gd name="connsiteX1" fmla="*/ 1007918 w 3087363"/>
              <a:gd name="connsiteY1" fmla="*/ 230333 h 3642013"/>
              <a:gd name="connsiteX2" fmla="*/ 1148195 w 3087363"/>
              <a:gd name="connsiteY2" fmla="*/ 0 h 3642013"/>
              <a:gd name="connsiteX3" fmla="*/ 1278106 w 3087363"/>
              <a:gd name="connsiteY3" fmla="*/ 211715 h 3642013"/>
              <a:gd name="connsiteX4" fmla="*/ 1449556 w 3087363"/>
              <a:gd name="connsiteY4" fmla="*/ 535565 h 3642013"/>
              <a:gd name="connsiteX5" fmla="*/ 1530927 w 3087363"/>
              <a:gd name="connsiteY5" fmla="*/ 743816 h 3642013"/>
              <a:gd name="connsiteX6" fmla="*/ 2036618 w 3087363"/>
              <a:gd name="connsiteY6" fmla="*/ 968086 h 3642013"/>
              <a:gd name="connsiteX7" fmla="*/ 2240131 w 3087363"/>
              <a:gd name="connsiteY7" fmla="*/ 1002290 h 3642013"/>
              <a:gd name="connsiteX8" fmla="*/ 2411581 w 3087363"/>
              <a:gd name="connsiteY8" fmla="*/ 1040390 h 3642013"/>
              <a:gd name="connsiteX9" fmla="*/ 2754481 w 3087363"/>
              <a:gd name="connsiteY9" fmla="*/ 1097540 h 3642013"/>
              <a:gd name="connsiteX10" fmla="*/ 3079576 w 3087363"/>
              <a:gd name="connsiteY10" fmla="*/ 1218677 h 3642013"/>
              <a:gd name="connsiteX11" fmla="*/ 3081510 w 3087363"/>
              <a:gd name="connsiteY11" fmla="*/ 1408613 h 3642013"/>
              <a:gd name="connsiteX12" fmla="*/ 3045261 w 3087363"/>
              <a:gd name="connsiteY12" fmla="*/ 1529195 h 3642013"/>
              <a:gd name="connsiteX13" fmla="*/ 3028106 w 3087363"/>
              <a:gd name="connsiteY13" fmla="*/ 1717199 h 3642013"/>
              <a:gd name="connsiteX14" fmla="*/ 2961409 w 3087363"/>
              <a:gd name="connsiteY14" fmla="*/ 1965614 h 3642013"/>
              <a:gd name="connsiteX15" fmla="*/ 2306782 w 3087363"/>
              <a:gd name="connsiteY15" fmla="*/ 2422814 h 3642013"/>
              <a:gd name="connsiteX16" fmla="*/ 1402773 w 3087363"/>
              <a:gd name="connsiteY16" fmla="*/ 3026352 h 3642013"/>
              <a:gd name="connsiteX17" fmla="*/ 742950 w 3087363"/>
              <a:gd name="connsiteY17" fmla="*/ 3437660 h 3642013"/>
              <a:gd name="connsiteX18" fmla="*/ 439882 w 3087363"/>
              <a:gd name="connsiteY18" fmla="*/ 3642013 h 3642013"/>
              <a:gd name="connsiteX19" fmla="*/ 0 w 3087363"/>
              <a:gd name="connsiteY19" fmla="*/ 3596986 h 3642013"/>
              <a:gd name="connsiteX0" fmla="*/ 0 w 3087363"/>
              <a:gd name="connsiteY0" fmla="*/ 3568411 h 3613438"/>
              <a:gd name="connsiteX1" fmla="*/ 1007918 w 3087363"/>
              <a:gd name="connsiteY1" fmla="*/ 201758 h 3613438"/>
              <a:gd name="connsiteX2" fmla="*/ 1129145 w 3087363"/>
              <a:gd name="connsiteY2" fmla="*/ 0 h 3613438"/>
              <a:gd name="connsiteX3" fmla="*/ 1278106 w 3087363"/>
              <a:gd name="connsiteY3" fmla="*/ 183140 h 3613438"/>
              <a:gd name="connsiteX4" fmla="*/ 1449556 w 3087363"/>
              <a:gd name="connsiteY4" fmla="*/ 506990 h 3613438"/>
              <a:gd name="connsiteX5" fmla="*/ 1530927 w 3087363"/>
              <a:gd name="connsiteY5" fmla="*/ 715241 h 3613438"/>
              <a:gd name="connsiteX6" fmla="*/ 2036618 w 3087363"/>
              <a:gd name="connsiteY6" fmla="*/ 939511 h 3613438"/>
              <a:gd name="connsiteX7" fmla="*/ 2240131 w 3087363"/>
              <a:gd name="connsiteY7" fmla="*/ 973715 h 3613438"/>
              <a:gd name="connsiteX8" fmla="*/ 2411581 w 3087363"/>
              <a:gd name="connsiteY8" fmla="*/ 1011815 h 3613438"/>
              <a:gd name="connsiteX9" fmla="*/ 2754481 w 3087363"/>
              <a:gd name="connsiteY9" fmla="*/ 1068965 h 3613438"/>
              <a:gd name="connsiteX10" fmla="*/ 3079576 w 3087363"/>
              <a:gd name="connsiteY10" fmla="*/ 1190102 h 3613438"/>
              <a:gd name="connsiteX11" fmla="*/ 3081510 w 3087363"/>
              <a:gd name="connsiteY11" fmla="*/ 1380038 h 3613438"/>
              <a:gd name="connsiteX12" fmla="*/ 3045261 w 3087363"/>
              <a:gd name="connsiteY12" fmla="*/ 1500620 h 3613438"/>
              <a:gd name="connsiteX13" fmla="*/ 3028106 w 3087363"/>
              <a:gd name="connsiteY13" fmla="*/ 1688624 h 3613438"/>
              <a:gd name="connsiteX14" fmla="*/ 2961409 w 3087363"/>
              <a:gd name="connsiteY14" fmla="*/ 1937039 h 3613438"/>
              <a:gd name="connsiteX15" fmla="*/ 2306782 w 3087363"/>
              <a:gd name="connsiteY15" fmla="*/ 2394239 h 3613438"/>
              <a:gd name="connsiteX16" fmla="*/ 1402773 w 3087363"/>
              <a:gd name="connsiteY16" fmla="*/ 2997777 h 3613438"/>
              <a:gd name="connsiteX17" fmla="*/ 742950 w 3087363"/>
              <a:gd name="connsiteY17" fmla="*/ 3409085 h 3613438"/>
              <a:gd name="connsiteX18" fmla="*/ 439882 w 3087363"/>
              <a:gd name="connsiteY18" fmla="*/ 3613438 h 3613438"/>
              <a:gd name="connsiteX19" fmla="*/ 0 w 3087363"/>
              <a:gd name="connsiteY19" fmla="*/ 3568411 h 361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087363" h="3613438">
                <a:moveTo>
                  <a:pt x="0" y="3568411"/>
                </a:moveTo>
                <a:lnTo>
                  <a:pt x="1007918" y="201758"/>
                </a:lnTo>
                <a:lnTo>
                  <a:pt x="1129145" y="0"/>
                </a:lnTo>
                <a:cubicBezTo>
                  <a:pt x="1167826" y="1659"/>
                  <a:pt x="1211142" y="52821"/>
                  <a:pt x="1278106" y="183140"/>
                </a:cubicBezTo>
                <a:cubicBezTo>
                  <a:pt x="1323570" y="285101"/>
                  <a:pt x="1413769" y="415132"/>
                  <a:pt x="1449556" y="506990"/>
                </a:cubicBezTo>
                <a:cubicBezTo>
                  <a:pt x="1485343" y="598849"/>
                  <a:pt x="1463246" y="617754"/>
                  <a:pt x="1530927" y="715241"/>
                </a:cubicBezTo>
                <a:lnTo>
                  <a:pt x="2036618" y="939511"/>
                </a:lnTo>
                <a:cubicBezTo>
                  <a:pt x="2167519" y="976240"/>
                  <a:pt x="2177637" y="961664"/>
                  <a:pt x="2240131" y="973715"/>
                </a:cubicBezTo>
                <a:cubicBezTo>
                  <a:pt x="2302625" y="985766"/>
                  <a:pt x="2325856" y="997527"/>
                  <a:pt x="2411581" y="1011815"/>
                </a:cubicBezTo>
                <a:cubicBezTo>
                  <a:pt x="2522706" y="1043565"/>
                  <a:pt x="2643356" y="1037215"/>
                  <a:pt x="2754481" y="1068965"/>
                </a:cubicBezTo>
                <a:lnTo>
                  <a:pt x="3079576" y="1190102"/>
                </a:lnTo>
                <a:cubicBezTo>
                  <a:pt x="3100680" y="1251723"/>
                  <a:pt x="3071038" y="1302468"/>
                  <a:pt x="3081510" y="1380038"/>
                </a:cubicBezTo>
                <a:cubicBezTo>
                  <a:pt x="3090209" y="1427159"/>
                  <a:pt x="3036562" y="1453499"/>
                  <a:pt x="3045261" y="1500620"/>
                </a:cubicBezTo>
                <a:cubicBezTo>
                  <a:pt x="3009981" y="1552736"/>
                  <a:pt x="3063386" y="1636508"/>
                  <a:pt x="3028106" y="1688624"/>
                </a:cubicBezTo>
                <a:lnTo>
                  <a:pt x="2961409" y="1937039"/>
                </a:lnTo>
                <a:lnTo>
                  <a:pt x="2306782" y="2394239"/>
                </a:lnTo>
                <a:lnTo>
                  <a:pt x="1402773" y="2997777"/>
                </a:lnTo>
                <a:lnTo>
                  <a:pt x="742950" y="3409085"/>
                </a:lnTo>
                <a:lnTo>
                  <a:pt x="439882" y="3613438"/>
                </a:lnTo>
                <a:lnTo>
                  <a:pt x="0" y="3568411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48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8" name="Freihandform 27"/>
          <p:cNvSpPr/>
          <p:nvPr/>
        </p:nvSpPr>
        <p:spPr>
          <a:xfrm>
            <a:off x="1587596" y="2297477"/>
            <a:ext cx="1956995" cy="3625341"/>
          </a:xfrm>
          <a:custGeom>
            <a:avLst/>
            <a:gdLst>
              <a:gd name="connsiteX0" fmla="*/ 716972 w 1859972"/>
              <a:gd name="connsiteY0" fmla="*/ 3647209 h 3647209"/>
              <a:gd name="connsiteX1" fmla="*/ 1859972 w 1859972"/>
              <a:gd name="connsiteY1" fmla="*/ 20781 h 3647209"/>
              <a:gd name="connsiteX2" fmla="*/ 602672 w 1859972"/>
              <a:gd name="connsiteY2" fmla="*/ 0 h 3647209"/>
              <a:gd name="connsiteX3" fmla="*/ 145472 w 1859972"/>
              <a:gd name="connsiteY3" fmla="*/ 301336 h 3647209"/>
              <a:gd name="connsiteX4" fmla="*/ 0 w 1859972"/>
              <a:gd name="connsiteY4" fmla="*/ 945572 h 3647209"/>
              <a:gd name="connsiteX5" fmla="*/ 62345 w 1859972"/>
              <a:gd name="connsiteY5" fmla="*/ 2192481 h 3647209"/>
              <a:gd name="connsiteX6" fmla="*/ 62345 w 1859972"/>
              <a:gd name="connsiteY6" fmla="*/ 3636818 h 3647209"/>
              <a:gd name="connsiteX7" fmla="*/ 716972 w 1859972"/>
              <a:gd name="connsiteY7" fmla="*/ 3647209 h 3647209"/>
              <a:gd name="connsiteX0" fmla="*/ 716972 w 1859972"/>
              <a:gd name="connsiteY0" fmla="*/ 3740728 h 3740728"/>
              <a:gd name="connsiteX1" fmla="*/ 1859972 w 1859972"/>
              <a:gd name="connsiteY1" fmla="*/ 0 h 3740728"/>
              <a:gd name="connsiteX2" fmla="*/ 602672 w 1859972"/>
              <a:gd name="connsiteY2" fmla="*/ 93519 h 3740728"/>
              <a:gd name="connsiteX3" fmla="*/ 145472 w 1859972"/>
              <a:gd name="connsiteY3" fmla="*/ 394855 h 3740728"/>
              <a:gd name="connsiteX4" fmla="*/ 0 w 1859972"/>
              <a:gd name="connsiteY4" fmla="*/ 1039091 h 3740728"/>
              <a:gd name="connsiteX5" fmla="*/ 62345 w 1859972"/>
              <a:gd name="connsiteY5" fmla="*/ 2286000 h 3740728"/>
              <a:gd name="connsiteX6" fmla="*/ 62345 w 1859972"/>
              <a:gd name="connsiteY6" fmla="*/ 3730337 h 3740728"/>
              <a:gd name="connsiteX7" fmla="*/ 716972 w 1859972"/>
              <a:gd name="connsiteY7" fmla="*/ 3740728 h 3740728"/>
              <a:gd name="connsiteX0" fmla="*/ 716972 w 1859972"/>
              <a:gd name="connsiteY0" fmla="*/ 3740728 h 3740728"/>
              <a:gd name="connsiteX1" fmla="*/ 1859972 w 1859972"/>
              <a:gd name="connsiteY1" fmla="*/ 0 h 3740728"/>
              <a:gd name="connsiteX2" fmla="*/ 592281 w 1859972"/>
              <a:gd name="connsiteY2" fmla="*/ 72737 h 3740728"/>
              <a:gd name="connsiteX3" fmla="*/ 145472 w 1859972"/>
              <a:gd name="connsiteY3" fmla="*/ 394855 h 3740728"/>
              <a:gd name="connsiteX4" fmla="*/ 0 w 1859972"/>
              <a:gd name="connsiteY4" fmla="*/ 1039091 h 3740728"/>
              <a:gd name="connsiteX5" fmla="*/ 62345 w 1859972"/>
              <a:gd name="connsiteY5" fmla="*/ 2286000 h 3740728"/>
              <a:gd name="connsiteX6" fmla="*/ 62345 w 1859972"/>
              <a:gd name="connsiteY6" fmla="*/ 3730337 h 3740728"/>
              <a:gd name="connsiteX7" fmla="*/ 716972 w 1859972"/>
              <a:gd name="connsiteY7" fmla="*/ 3740728 h 3740728"/>
              <a:gd name="connsiteX0" fmla="*/ 716972 w 1859972"/>
              <a:gd name="connsiteY0" fmla="*/ 3740728 h 3740728"/>
              <a:gd name="connsiteX1" fmla="*/ 1859972 w 1859972"/>
              <a:gd name="connsiteY1" fmla="*/ 0 h 3740728"/>
              <a:gd name="connsiteX2" fmla="*/ 592281 w 1859972"/>
              <a:gd name="connsiteY2" fmla="*/ 72737 h 3740728"/>
              <a:gd name="connsiteX3" fmla="*/ 270163 w 1859972"/>
              <a:gd name="connsiteY3" fmla="*/ 197428 h 3740728"/>
              <a:gd name="connsiteX4" fmla="*/ 145472 w 1859972"/>
              <a:gd name="connsiteY4" fmla="*/ 394855 h 3740728"/>
              <a:gd name="connsiteX5" fmla="*/ 0 w 1859972"/>
              <a:gd name="connsiteY5" fmla="*/ 1039091 h 3740728"/>
              <a:gd name="connsiteX6" fmla="*/ 62345 w 1859972"/>
              <a:gd name="connsiteY6" fmla="*/ 2286000 h 3740728"/>
              <a:gd name="connsiteX7" fmla="*/ 62345 w 1859972"/>
              <a:gd name="connsiteY7" fmla="*/ 3730337 h 3740728"/>
              <a:gd name="connsiteX8" fmla="*/ 716972 w 1859972"/>
              <a:gd name="connsiteY8" fmla="*/ 3740728 h 3740728"/>
              <a:gd name="connsiteX0" fmla="*/ 716972 w 1859972"/>
              <a:gd name="connsiteY0" fmla="*/ 3740728 h 3740728"/>
              <a:gd name="connsiteX1" fmla="*/ 1859972 w 1859972"/>
              <a:gd name="connsiteY1" fmla="*/ 0 h 3740728"/>
              <a:gd name="connsiteX2" fmla="*/ 592281 w 1859972"/>
              <a:gd name="connsiteY2" fmla="*/ 72737 h 3740728"/>
              <a:gd name="connsiteX3" fmla="*/ 270163 w 1859972"/>
              <a:gd name="connsiteY3" fmla="*/ 197428 h 3740728"/>
              <a:gd name="connsiteX4" fmla="*/ 145472 w 1859972"/>
              <a:gd name="connsiteY4" fmla="*/ 394855 h 3740728"/>
              <a:gd name="connsiteX5" fmla="*/ 41563 w 1859972"/>
              <a:gd name="connsiteY5" fmla="*/ 685800 h 3740728"/>
              <a:gd name="connsiteX6" fmla="*/ 0 w 1859972"/>
              <a:gd name="connsiteY6" fmla="*/ 1039091 h 3740728"/>
              <a:gd name="connsiteX7" fmla="*/ 62345 w 1859972"/>
              <a:gd name="connsiteY7" fmla="*/ 2286000 h 3740728"/>
              <a:gd name="connsiteX8" fmla="*/ 62345 w 1859972"/>
              <a:gd name="connsiteY8" fmla="*/ 3730337 h 3740728"/>
              <a:gd name="connsiteX9" fmla="*/ 716972 w 1859972"/>
              <a:gd name="connsiteY9" fmla="*/ 3740728 h 3740728"/>
              <a:gd name="connsiteX0" fmla="*/ 716972 w 1859972"/>
              <a:gd name="connsiteY0" fmla="*/ 3740728 h 3844637"/>
              <a:gd name="connsiteX1" fmla="*/ 1859972 w 1859972"/>
              <a:gd name="connsiteY1" fmla="*/ 0 h 3844637"/>
              <a:gd name="connsiteX2" fmla="*/ 592281 w 1859972"/>
              <a:gd name="connsiteY2" fmla="*/ 72737 h 3844637"/>
              <a:gd name="connsiteX3" fmla="*/ 270163 w 1859972"/>
              <a:gd name="connsiteY3" fmla="*/ 197428 h 3844637"/>
              <a:gd name="connsiteX4" fmla="*/ 145472 w 1859972"/>
              <a:gd name="connsiteY4" fmla="*/ 394855 h 3844637"/>
              <a:gd name="connsiteX5" fmla="*/ 41563 w 1859972"/>
              <a:gd name="connsiteY5" fmla="*/ 685800 h 3844637"/>
              <a:gd name="connsiteX6" fmla="*/ 0 w 1859972"/>
              <a:gd name="connsiteY6" fmla="*/ 1039091 h 3844637"/>
              <a:gd name="connsiteX7" fmla="*/ 62345 w 1859972"/>
              <a:gd name="connsiteY7" fmla="*/ 2286000 h 3844637"/>
              <a:gd name="connsiteX8" fmla="*/ 10390 w 1859972"/>
              <a:gd name="connsiteY8" fmla="*/ 3844637 h 3844637"/>
              <a:gd name="connsiteX9" fmla="*/ 716972 w 1859972"/>
              <a:gd name="connsiteY9" fmla="*/ 3740728 h 3844637"/>
              <a:gd name="connsiteX0" fmla="*/ 716972 w 1859972"/>
              <a:gd name="connsiteY0" fmla="*/ 3740728 h 3740728"/>
              <a:gd name="connsiteX1" fmla="*/ 1859972 w 1859972"/>
              <a:gd name="connsiteY1" fmla="*/ 0 h 3740728"/>
              <a:gd name="connsiteX2" fmla="*/ 592281 w 1859972"/>
              <a:gd name="connsiteY2" fmla="*/ 72737 h 3740728"/>
              <a:gd name="connsiteX3" fmla="*/ 270163 w 1859972"/>
              <a:gd name="connsiteY3" fmla="*/ 197428 h 3740728"/>
              <a:gd name="connsiteX4" fmla="*/ 145472 w 1859972"/>
              <a:gd name="connsiteY4" fmla="*/ 394855 h 3740728"/>
              <a:gd name="connsiteX5" fmla="*/ 41563 w 1859972"/>
              <a:gd name="connsiteY5" fmla="*/ 685800 h 3740728"/>
              <a:gd name="connsiteX6" fmla="*/ 0 w 1859972"/>
              <a:gd name="connsiteY6" fmla="*/ 1039091 h 3740728"/>
              <a:gd name="connsiteX7" fmla="*/ 62345 w 1859972"/>
              <a:gd name="connsiteY7" fmla="*/ 2286000 h 3740728"/>
              <a:gd name="connsiteX8" fmla="*/ 197427 w 1859972"/>
              <a:gd name="connsiteY8" fmla="*/ 3719946 h 3740728"/>
              <a:gd name="connsiteX9" fmla="*/ 716972 w 1859972"/>
              <a:gd name="connsiteY9" fmla="*/ 3740728 h 3740728"/>
              <a:gd name="connsiteX0" fmla="*/ 716972 w 1859972"/>
              <a:gd name="connsiteY0" fmla="*/ 3803073 h 3803073"/>
              <a:gd name="connsiteX1" fmla="*/ 1859972 w 1859972"/>
              <a:gd name="connsiteY1" fmla="*/ 0 h 3803073"/>
              <a:gd name="connsiteX2" fmla="*/ 592281 w 1859972"/>
              <a:gd name="connsiteY2" fmla="*/ 72737 h 3803073"/>
              <a:gd name="connsiteX3" fmla="*/ 270163 w 1859972"/>
              <a:gd name="connsiteY3" fmla="*/ 197428 h 3803073"/>
              <a:gd name="connsiteX4" fmla="*/ 145472 w 1859972"/>
              <a:gd name="connsiteY4" fmla="*/ 394855 h 3803073"/>
              <a:gd name="connsiteX5" fmla="*/ 41563 w 1859972"/>
              <a:gd name="connsiteY5" fmla="*/ 685800 h 3803073"/>
              <a:gd name="connsiteX6" fmla="*/ 0 w 1859972"/>
              <a:gd name="connsiteY6" fmla="*/ 1039091 h 3803073"/>
              <a:gd name="connsiteX7" fmla="*/ 62345 w 1859972"/>
              <a:gd name="connsiteY7" fmla="*/ 2286000 h 3803073"/>
              <a:gd name="connsiteX8" fmla="*/ 197427 w 1859972"/>
              <a:gd name="connsiteY8" fmla="*/ 3719946 h 3803073"/>
              <a:gd name="connsiteX9" fmla="*/ 716972 w 1859972"/>
              <a:gd name="connsiteY9" fmla="*/ 3803073 h 3803073"/>
              <a:gd name="connsiteX0" fmla="*/ 716972 w 1859972"/>
              <a:gd name="connsiteY0" fmla="*/ 3803073 h 3803073"/>
              <a:gd name="connsiteX1" fmla="*/ 1859972 w 1859972"/>
              <a:gd name="connsiteY1" fmla="*/ 0 h 3803073"/>
              <a:gd name="connsiteX2" fmla="*/ 592281 w 1859972"/>
              <a:gd name="connsiteY2" fmla="*/ 72737 h 3803073"/>
              <a:gd name="connsiteX3" fmla="*/ 270163 w 1859972"/>
              <a:gd name="connsiteY3" fmla="*/ 197428 h 3803073"/>
              <a:gd name="connsiteX4" fmla="*/ 145472 w 1859972"/>
              <a:gd name="connsiteY4" fmla="*/ 394855 h 3803073"/>
              <a:gd name="connsiteX5" fmla="*/ 41563 w 1859972"/>
              <a:gd name="connsiteY5" fmla="*/ 685800 h 3803073"/>
              <a:gd name="connsiteX6" fmla="*/ 0 w 1859972"/>
              <a:gd name="connsiteY6" fmla="*/ 1039091 h 3803073"/>
              <a:gd name="connsiteX7" fmla="*/ 62345 w 1859972"/>
              <a:gd name="connsiteY7" fmla="*/ 2286000 h 3803073"/>
              <a:gd name="connsiteX8" fmla="*/ 197427 w 1859972"/>
              <a:gd name="connsiteY8" fmla="*/ 3719946 h 3803073"/>
              <a:gd name="connsiteX9" fmla="*/ 716972 w 1859972"/>
              <a:gd name="connsiteY9" fmla="*/ 3803073 h 3803073"/>
              <a:gd name="connsiteX0" fmla="*/ 758535 w 1859972"/>
              <a:gd name="connsiteY0" fmla="*/ 3792682 h 3792682"/>
              <a:gd name="connsiteX1" fmla="*/ 1859972 w 1859972"/>
              <a:gd name="connsiteY1" fmla="*/ 0 h 3792682"/>
              <a:gd name="connsiteX2" fmla="*/ 592281 w 1859972"/>
              <a:gd name="connsiteY2" fmla="*/ 72737 h 3792682"/>
              <a:gd name="connsiteX3" fmla="*/ 270163 w 1859972"/>
              <a:gd name="connsiteY3" fmla="*/ 197428 h 3792682"/>
              <a:gd name="connsiteX4" fmla="*/ 145472 w 1859972"/>
              <a:gd name="connsiteY4" fmla="*/ 394855 h 3792682"/>
              <a:gd name="connsiteX5" fmla="*/ 41563 w 1859972"/>
              <a:gd name="connsiteY5" fmla="*/ 685800 h 3792682"/>
              <a:gd name="connsiteX6" fmla="*/ 0 w 1859972"/>
              <a:gd name="connsiteY6" fmla="*/ 1039091 h 3792682"/>
              <a:gd name="connsiteX7" fmla="*/ 62345 w 1859972"/>
              <a:gd name="connsiteY7" fmla="*/ 2286000 h 3792682"/>
              <a:gd name="connsiteX8" fmla="*/ 197427 w 1859972"/>
              <a:gd name="connsiteY8" fmla="*/ 3719946 h 3792682"/>
              <a:gd name="connsiteX9" fmla="*/ 758535 w 1859972"/>
              <a:gd name="connsiteY9" fmla="*/ 3792682 h 3792682"/>
              <a:gd name="connsiteX0" fmla="*/ 758535 w 1932709"/>
              <a:gd name="connsiteY0" fmla="*/ 3792682 h 3792682"/>
              <a:gd name="connsiteX1" fmla="*/ 1932709 w 1932709"/>
              <a:gd name="connsiteY1" fmla="*/ 0 h 3792682"/>
              <a:gd name="connsiteX2" fmla="*/ 592281 w 1932709"/>
              <a:gd name="connsiteY2" fmla="*/ 72737 h 3792682"/>
              <a:gd name="connsiteX3" fmla="*/ 270163 w 1932709"/>
              <a:gd name="connsiteY3" fmla="*/ 197428 h 3792682"/>
              <a:gd name="connsiteX4" fmla="*/ 145472 w 1932709"/>
              <a:gd name="connsiteY4" fmla="*/ 394855 h 3792682"/>
              <a:gd name="connsiteX5" fmla="*/ 41563 w 1932709"/>
              <a:gd name="connsiteY5" fmla="*/ 685800 h 3792682"/>
              <a:gd name="connsiteX6" fmla="*/ 0 w 1932709"/>
              <a:gd name="connsiteY6" fmla="*/ 1039091 h 3792682"/>
              <a:gd name="connsiteX7" fmla="*/ 62345 w 1932709"/>
              <a:gd name="connsiteY7" fmla="*/ 2286000 h 3792682"/>
              <a:gd name="connsiteX8" fmla="*/ 197427 w 1932709"/>
              <a:gd name="connsiteY8" fmla="*/ 3719946 h 3792682"/>
              <a:gd name="connsiteX9" fmla="*/ 758535 w 1932709"/>
              <a:gd name="connsiteY9" fmla="*/ 3792682 h 3792682"/>
              <a:gd name="connsiteX0" fmla="*/ 758535 w 1932709"/>
              <a:gd name="connsiteY0" fmla="*/ 3795548 h 3795548"/>
              <a:gd name="connsiteX1" fmla="*/ 1932709 w 1932709"/>
              <a:gd name="connsiteY1" fmla="*/ 2866 h 3795548"/>
              <a:gd name="connsiteX2" fmla="*/ 592281 w 1932709"/>
              <a:gd name="connsiteY2" fmla="*/ 75603 h 3795548"/>
              <a:gd name="connsiteX3" fmla="*/ 270163 w 1932709"/>
              <a:gd name="connsiteY3" fmla="*/ 200294 h 3795548"/>
              <a:gd name="connsiteX4" fmla="*/ 145472 w 1932709"/>
              <a:gd name="connsiteY4" fmla="*/ 397721 h 3795548"/>
              <a:gd name="connsiteX5" fmla="*/ 41563 w 1932709"/>
              <a:gd name="connsiteY5" fmla="*/ 688666 h 3795548"/>
              <a:gd name="connsiteX6" fmla="*/ 0 w 1932709"/>
              <a:gd name="connsiteY6" fmla="*/ 1041957 h 3795548"/>
              <a:gd name="connsiteX7" fmla="*/ 62345 w 1932709"/>
              <a:gd name="connsiteY7" fmla="*/ 2288866 h 3795548"/>
              <a:gd name="connsiteX8" fmla="*/ 197427 w 1932709"/>
              <a:gd name="connsiteY8" fmla="*/ 3722812 h 3795548"/>
              <a:gd name="connsiteX9" fmla="*/ 758535 w 1932709"/>
              <a:gd name="connsiteY9" fmla="*/ 3795548 h 3795548"/>
              <a:gd name="connsiteX0" fmla="*/ 758535 w 1932709"/>
              <a:gd name="connsiteY0" fmla="*/ 3795548 h 3795548"/>
              <a:gd name="connsiteX1" fmla="*/ 1932709 w 1932709"/>
              <a:gd name="connsiteY1" fmla="*/ 2866 h 3795548"/>
              <a:gd name="connsiteX2" fmla="*/ 592281 w 1932709"/>
              <a:gd name="connsiteY2" fmla="*/ 75603 h 3795548"/>
              <a:gd name="connsiteX3" fmla="*/ 270163 w 1932709"/>
              <a:gd name="connsiteY3" fmla="*/ 200294 h 3795548"/>
              <a:gd name="connsiteX4" fmla="*/ 145472 w 1932709"/>
              <a:gd name="connsiteY4" fmla="*/ 397721 h 3795548"/>
              <a:gd name="connsiteX5" fmla="*/ 41563 w 1932709"/>
              <a:gd name="connsiteY5" fmla="*/ 688666 h 3795548"/>
              <a:gd name="connsiteX6" fmla="*/ 0 w 1932709"/>
              <a:gd name="connsiteY6" fmla="*/ 1041957 h 3795548"/>
              <a:gd name="connsiteX7" fmla="*/ 197427 w 1932709"/>
              <a:gd name="connsiteY7" fmla="*/ 2268084 h 3795548"/>
              <a:gd name="connsiteX8" fmla="*/ 197427 w 1932709"/>
              <a:gd name="connsiteY8" fmla="*/ 3722812 h 3795548"/>
              <a:gd name="connsiteX9" fmla="*/ 758535 w 1932709"/>
              <a:gd name="connsiteY9" fmla="*/ 3795548 h 3795548"/>
              <a:gd name="connsiteX0" fmla="*/ 758535 w 1932709"/>
              <a:gd name="connsiteY0" fmla="*/ 3795548 h 3795548"/>
              <a:gd name="connsiteX1" fmla="*/ 1932709 w 1932709"/>
              <a:gd name="connsiteY1" fmla="*/ 2866 h 3795548"/>
              <a:gd name="connsiteX2" fmla="*/ 592281 w 1932709"/>
              <a:gd name="connsiteY2" fmla="*/ 75603 h 3795548"/>
              <a:gd name="connsiteX3" fmla="*/ 270163 w 1932709"/>
              <a:gd name="connsiteY3" fmla="*/ 200294 h 3795548"/>
              <a:gd name="connsiteX4" fmla="*/ 145472 w 1932709"/>
              <a:gd name="connsiteY4" fmla="*/ 397721 h 3795548"/>
              <a:gd name="connsiteX5" fmla="*/ 41563 w 1932709"/>
              <a:gd name="connsiteY5" fmla="*/ 688666 h 3795548"/>
              <a:gd name="connsiteX6" fmla="*/ 0 w 1932709"/>
              <a:gd name="connsiteY6" fmla="*/ 1041957 h 3795548"/>
              <a:gd name="connsiteX7" fmla="*/ 197427 w 1932709"/>
              <a:gd name="connsiteY7" fmla="*/ 2268084 h 3795548"/>
              <a:gd name="connsiteX8" fmla="*/ 249381 w 1932709"/>
              <a:gd name="connsiteY8" fmla="*/ 3712421 h 3795548"/>
              <a:gd name="connsiteX9" fmla="*/ 758535 w 1932709"/>
              <a:gd name="connsiteY9" fmla="*/ 3795548 h 3795548"/>
              <a:gd name="connsiteX0" fmla="*/ 758535 w 1932709"/>
              <a:gd name="connsiteY0" fmla="*/ 3795548 h 3795548"/>
              <a:gd name="connsiteX1" fmla="*/ 1932709 w 1932709"/>
              <a:gd name="connsiteY1" fmla="*/ 2866 h 3795548"/>
              <a:gd name="connsiteX2" fmla="*/ 592281 w 1932709"/>
              <a:gd name="connsiteY2" fmla="*/ 75603 h 3795548"/>
              <a:gd name="connsiteX3" fmla="*/ 270163 w 1932709"/>
              <a:gd name="connsiteY3" fmla="*/ 200294 h 3795548"/>
              <a:gd name="connsiteX4" fmla="*/ 145472 w 1932709"/>
              <a:gd name="connsiteY4" fmla="*/ 397721 h 3795548"/>
              <a:gd name="connsiteX5" fmla="*/ 41563 w 1932709"/>
              <a:gd name="connsiteY5" fmla="*/ 688666 h 3795548"/>
              <a:gd name="connsiteX6" fmla="*/ 0 w 1932709"/>
              <a:gd name="connsiteY6" fmla="*/ 1041957 h 3795548"/>
              <a:gd name="connsiteX7" fmla="*/ 207818 w 1932709"/>
              <a:gd name="connsiteY7" fmla="*/ 2247303 h 3795548"/>
              <a:gd name="connsiteX8" fmla="*/ 249381 w 1932709"/>
              <a:gd name="connsiteY8" fmla="*/ 3712421 h 3795548"/>
              <a:gd name="connsiteX9" fmla="*/ 758535 w 1932709"/>
              <a:gd name="connsiteY9" fmla="*/ 3795548 h 3795548"/>
              <a:gd name="connsiteX0" fmla="*/ 758535 w 1932709"/>
              <a:gd name="connsiteY0" fmla="*/ 3795548 h 3795548"/>
              <a:gd name="connsiteX1" fmla="*/ 1932709 w 1932709"/>
              <a:gd name="connsiteY1" fmla="*/ 2866 h 3795548"/>
              <a:gd name="connsiteX2" fmla="*/ 592281 w 1932709"/>
              <a:gd name="connsiteY2" fmla="*/ 75603 h 3795548"/>
              <a:gd name="connsiteX3" fmla="*/ 270163 w 1932709"/>
              <a:gd name="connsiteY3" fmla="*/ 200294 h 3795548"/>
              <a:gd name="connsiteX4" fmla="*/ 145472 w 1932709"/>
              <a:gd name="connsiteY4" fmla="*/ 397721 h 3795548"/>
              <a:gd name="connsiteX5" fmla="*/ 41563 w 1932709"/>
              <a:gd name="connsiteY5" fmla="*/ 688666 h 3795548"/>
              <a:gd name="connsiteX6" fmla="*/ 0 w 1932709"/>
              <a:gd name="connsiteY6" fmla="*/ 1041957 h 3795548"/>
              <a:gd name="connsiteX7" fmla="*/ 207818 w 1932709"/>
              <a:gd name="connsiteY7" fmla="*/ 2247303 h 3795548"/>
              <a:gd name="connsiteX8" fmla="*/ 249381 w 1932709"/>
              <a:gd name="connsiteY8" fmla="*/ 3712421 h 3795548"/>
              <a:gd name="connsiteX9" fmla="*/ 758535 w 1932709"/>
              <a:gd name="connsiteY9" fmla="*/ 3795548 h 3795548"/>
              <a:gd name="connsiteX0" fmla="*/ 758535 w 1932709"/>
              <a:gd name="connsiteY0" fmla="*/ 3795548 h 3795548"/>
              <a:gd name="connsiteX1" fmla="*/ 1932709 w 1932709"/>
              <a:gd name="connsiteY1" fmla="*/ 2866 h 3795548"/>
              <a:gd name="connsiteX2" fmla="*/ 592281 w 1932709"/>
              <a:gd name="connsiteY2" fmla="*/ 75603 h 3795548"/>
              <a:gd name="connsiteX3" fmla="*/ 276139 w 1932709"/>
              <a:gd name="connsiteY3" fmla="*/ 283965 h 3795548"/>
              <a:gd name="connsiteX4" fmla="*/ 145472 w 1932709"/>
              <a:gd name="connsiteY4" fmla="*/ 397721 h 3795548"/>
              <a:gd name="connsiteX5" fmla="*/ 41563 w 1932709"/>
              <a:gd name="connsiteY5" fmla="*/ 688666 h 3795548"/>
              <a:gd name="connsiteX6" fmla="*/ 0 w 1932709"/>
              <a:gd name="connsiteY6" fmla="*/ 1041957 h 3795548"/>
              <a:gd name="connsiteX7" fmla="*/ 207818 w 1932709"/>
              <a:gd name="connsiteY7" fmla="*/ 2247303 h 3795548"/>
              <a:gd name="connsiteX8" fmla="*/ 249381 w 1932709"/>
              <a:gd name="connsiteY8" fmla="*/ 3712421 h 3795548"/>
              <a:gd name="connsiteX9" fmla="*/ 758535 w 1932709"/>
              <a:gd name="connsiteY9" fmla="*/ 3795548 h 3795548"/>
              <a:gd name="connsiteX0" fmla="*/ 758535 w 1932709"/>
              <a:gd name="connsiteY0" fmla="*/ 3793699 h 3793699"/>
              <a:gd name="connsiteX1" fmla="*/ 1932709 w 1932709"/>
              <a:gd name="connsiteY1" fmla="*/ 1017 h 3793699"/>
              <a:gd name="connsiteX2" fmla="*/ 652045 w 1932709"/>
              <a:gd name="connsiteY2" fmla="*/ 217189 h 3793699"/>
              <a:gd name="connsiteX3" fmla="*/ 276139 w 1932709"/>
              <a:gd name="connsiteY3" fmla="*/ 282116 h 3793699"/>
              <a:gd name="connsiteX4" fmla="*/ 145472 w 1932709"/>
              <a:gd name="connsiteY4" fmla="*/ 395872 h 3793699"/>
              <a:gd name="connsiteX5" fmla="*/ 41563 w 1932709"/>
              <a:gd name="connsiteY5" fmla="*/ 686817 h 3793699"/>
              <a:gd name="connsiteX6" fmla="*/ 0 w 1932709"/>
              <a:gd name="connsiteY6" fmla="*/ 1040108 h 3793699"/>
              <a:gd name="connsiteX7" fmla="*/ 207818 w 1932709"/>
              <a:gd name="connsiteY7" fmla="*/ 2245454 h 3793699"/>
              <a:gd name="connsiteX8" fmla="*/ 249381 w 1932709"/>
              <a:gd name="connsiteY8" fmla="*/ 3710572 h 3793699"/>
              <a:gd name="connsiteX9" fmla="*/ 758535 w 1932709"/>
              <a:gd name="connsiteY9" fmla="*/ 3793699 h 3793699"/>
              <a:gd name="connsiteX0" fmla="*/ 758535 w 1932709"/>
              <a:gd name="connsiteY0" fmla="*/ 3625341 h 3625341"/>
              <a:gd name="connsiteX1" fmla="*/ 1932709 w 1932709"/>
              <a:gd name="connsiteY1" fmla="*/ 0 h 3625341"/>
              <a:gd name="connsiteX2" fmla="*/ 652045 w 1932709"/>
              <a:gd name="connsiteY2" fmla="*/ 48831 h 3625341"/>
              <a:gd name="connsiteX3" fmla="*/ 276139 w 1932709"/>
              <a:gd name="connsiteY3" fmla="*/ 113758 h 3625341"/>
              <a:gd name="connsiteX4" fmla="*/ 145472 w 1932709"/>
              <a:gd name="connsiteY4" fmla="*/ 227514 h 3625341"/>
              <a:gd name="connsiteX5" fmla="*/ 41563 w 1932709"/>
              <a:gd name="connsiteY5" fmla="*/ 518459 h 3625341"/>
              <a:gd name="connsiteX6" fmla="*/ 0 w 1932709"/>
              <a:gd name="connsiteY6" fmla="*/ 871750 h 3625341"/>
              <a:gd name="connsiteX7" fmla="*/ 207818 w 1932709"/>
              <a:gd name="connsiteY7" fmla="*/ 2077096 h 3625341"/>
              <a:gd name="connsiteX8" fmla="*/ 249381 w 1932709"/>
              <a:gd name="connsiteY8" fmla="*/ 3542214 h 3625341"/>
              <a:gd name="connsiteX9" fmla="*/ 758535 w 1932709"/>
              <a:gd name="connsiteY9" fmla="*/ 3625341 h 3625341"/>
              <a:gd name="connsiteX0" fmla="*/ 758535 w 1902827"/>
              <a:gd name="connsiteY0" fmla="*/ 3625341 h 3625341"/>
              <a:gd name="connsiteX1" fmla="*/ 1902827 w 1902827"/>
              <a:gd name="connsiteY1" fmla="*/ 0 h 3625341"/>
              <a:gd name="connsiteX2" fmla="*/ 652045 w 1902827"/>
              <a:gd name="connsiteY2" fmla="*/ 48831 h 3625341"/>
              <a:gd name="connsiteX3" fmla="*/ 276139 w 1902827"/>
              <a:gd name="connsiteY3" fmla="*/ 113758 h 3625341"/>
              <a:gd name="connsiteX4" fmla="*/ 145472 w 1902827"/>
              <a:gd name="connsiteY4" fmla="*/ 227514 h 3625341"/>
              <a:gd name="connsiteX5" fmla="*/ 41563 w 1902827"/>
              <a:gd name="connsiteY5" fmla="*/ 518459 h 3625341"/>
              <a:gd name="connsiteX6" fmla="*/ 0 w 1902827"/>
              <a:gd name="connsiteY6" fmla="*/ 871750 h 3625341"/>
              <a:gd name="connsiteX7" fmla="*/ 207818 w 1902827"/>
              <a:gd name="connsiteY7" fmla="*/ 2077096 h 3625341"/>
              <a:gd name="connsiteX8" fmla="*/ 249381 w 1902827"/>
              <a:gd name="connsiteY8" fmla="*/ 3542214 h 3625341"/>
              <a:gd name="connsiteX9" fmla="*/ 758535 w 1902827"/>
              <a:gd name="connsiteY9" fmla="*/ 3625341 h 3625341"/>
              <a:gd name="connsiteX0" fmla="*/ 758535 w 1902827"/>
              <a:gd name="connsiteY0" fmla="*/ 3625341 h 3625341"/>
              <a:gd name="connsiteX1" fmla="*/ 1902827 w 1902827"/>
              <a:gd name="connsiteY1" fmla="*/ 0 h 3625341"/>
              <a:gd name="connsiteX2" fmla="*/ 652045 w 1902827"/>
              <a:gd name="connsiteY2" fmla="*/ 66760 h 3625341"/>
              <a:gd name="connsiteX3" fmla="*/ 276139 w 1902827"/>
              <a:gd name="connsiteY3" fmla="*/ 113758 h 3625341"/>
              <a:gd name="connsiteX4" fmla="*/ 145472 w 1902827"/>
              <a:gd name="connsiteY4" fmla="*/ 227514 h 3625341"/>
              <a:gd name="connsiteX5" fmla="*/ 41563 w 1902827"/>
              <a:gd name="connsiteY5" fmla="*/ 518459 h 3625341"/>
              <a:gd name="connsiteX6" fmla="*/ 0 w 1902827"/>
              <a:gd name="connsiteY6" fmla="*/ 871750 h 3625341"/>
              <a:gd name="connsiteX7" fmla="*/ 207818 w 1902827"/>
              <a:gd name="connsiteY7" fmla="*/ 2077096 h 3625341"/>
              <a:gd name="connsiteX8" fmla="*/ 249381 w 1902827"/>
              <a:gd name="connsiteY8" fmla="*/ 3542214 h 3625341"/>
              <a:gd name="connsiteX9" fmla="*/ 758535 w 1902827"/>
              <a:gd name="connsiteY9" fmla="*/ 3625341 h 3625341"/>
              <a:gd name="connsiteX0" fmla="*/ 758535 w 1902827"/>
              <a:gd name="connsiteY0" fmla="*/ 3625341 h 3625341"/>
              <a:gd name="connsiteX1" fmla="*/ 1902827 w 1902827"/>
              <a:gd name="connsiteY1" fmla="*/ 0 h 3625341"/>
              <a:gd name="connsiteX2" fmla="*/ 652045 w 1902827"/>
              <a:gd name="connsiteY2" fmla="*/ 66760 h 3625341"/>
              <a:gd name="connsiteX3" fmla="*/ 288092 w 1902827"/>
              <a:gd name="connsiteY3" fmla="*/ 131687 h 3625341"/>
              <a:gd name="connsiteX4" fmla="*/ 145472 w 1902827"/>
              <a:gd name="connsiteY4" fmla="*/ 227514 h 3625341"/>
              <a:gd name="connsiteX5" fmla="*/ 41563 w 1902827"/>
              <a:gd name="connsiteY5" fmla="*/ 518459 h 3625341"/>
              <a:gd name="connsiteX6" fmla="*/ 0 w 1902827"/>
              <a:gd name="connsiteY6" fmla="*/ 871750 h 3625341"/>
              <a:gd name="connsiteX7" fmla="*/ 207818 w 1902827"/>
              <a:gd name="connsiteY7" fmla="*/ 2077096 h 3625341"/>
              <a:gd name="connsiteX8" fmla="*/ 249381 w 1902827"/>
              <a:gd name="connsiteY8" fmla="*/ 3542214 h 3625341"/>
              <a:gd name="connsiteX9" fmla="*/ 758535 w 1902827"/>
              <a:gd name="connsiteY9" fmla="*/ 3625341 h 3625341"/>
              <a:gd name="connsiteX0" fmla="*/ 758535 w 1902827"/>
              <a:gd name="connsiteY0" fmla="*/ 3625341 h 3625341"/>
              <a:gd name="connsiteX1" fmla="*/ 1902827 w 1902827"/>
              <a:gd name="connsiteY1" fmla="*/ 0 h 3625341"/>
              <a:gd name="connsiteX2" fmla="*/ 652045 w 1902827"/>
              <a:gd name="connsiteY2" fmla="*/ 66760 h 3625341"/>
              <a:gd name="connsiteX3" fmla="*/ 288092 w 1902827"/>
              <a:gd name="connsiteY3" fmla="*/ 131687 h 3625341"/>
              <a:gd name="connsiteX4" fmla="*/ 145472 w 1902827"/>
              <a:gd name="connsiteY4" fmla="*/ 227514 h 3625341"/>
              <a:gd name="connsiteX5" fmla="*/ 41563 w 1902827"/>
              <a:gd name="connsiteY5" fmla="*/ 518459 h 3625341"/>
              <a:gd name="connsiteX6" fmla="*/ 0 w 1902827"/>
              <a:gd name="connsiteY6" fmla="*/ 871750 h 3625341"/>
              <a:gd name="connsiteX7" fmla="*/ 129441 w 1902827"/>
              <a:gd name="connsiteY7" fmla="*/ 2094513 h 3625341"/>
              <a:gd name="connsiteX8" fmla="*/ 249381 w 1902827"/>
              <a:gd name="connsiteY8" fmla="*/ 3542214 h 3625341"/>
              <a:gd name="connsiteX9" fmla="*/ 758535 w 1902827"/>
              <a:gd name="connsiteY9" fmla="*/ 3625341 h 3625341"/>
              <a:gd name="connsiteX0" fmla="*/ 784661 w 1928953"/>
              <a:gd name="connsiteY0" fmla="*/ 3625341 h 3625341"/>
              <a:gd name="connsiteX1" fmla="*/ 1928953 w 1928953"/>
              <a:gd name="connsiteY1" fmla="*/ 0 h 3625341"/>
              <a:gd name="connsiteX2" fmla="*/ 678171 w 1928953"/>
              <a:gd name="connsiteY2" fmla="*/ 66760 h 3625341"/>
              <a:gd name="connsiteX3" fmla="*/ 314218 w 1928953"/>
              <a:gd name="connsiteY3" fmla="*/ 131687 h 3625341"/>
              <a:gd name="connsiteX4" fmla="*/ 171598 w 1928953"/>
              <a:gd name="connsiteY4" fmla="*/ 227514 h 3625341"/>
              <a:gd name="connsiteX5" fmla="*/ 67689 w 1928953"/>
              <a:gd name="connsiteY5" fmla="*/ 518459 h 3625341"/>
              <a:gd name="connsiteX6" fmla="*/ 0 w 1928953"/>
              <a:gd name="connsiteY6" fmla="*/ 880458 h 3625341"/>
              <a:gd name="connsiteX7" fmla="*/ 155567 w 1928953"/>
              <a:gd name="connsiteY7" fmla="*/ 2094513 h 3625341"/>
              <a:gd name="connsiteX8" fmla="*/ 275507 w 1928953"/>
              <a:gd name="connsiteY8" fmla="*/ 3542214 h 3625341"/>
              <a:gd name="connsiteX9" fmla="*/ 784661 w 1928953"/>
              <a:gd name="connsiteY9" fmla="*/ 3625341 h 3625341"/>
              <a:gd name="connsiteX0" fmla="*/ 784661 w 1928953"/>
              <a:gd name="connsiteY0" fmla="*/ 3625341 h 3625341"/>
              <a:gd name="connsiteX1" fmla="*/ 1928953 w 1928953"/>
              <a:gd name="connsiteY1" fmla="*/ 0 h 3625341"/>
              <a:gd name="connsiteX2" fmla="*/ 678171 w 1928953"/>
              <a:gd name="connsiteY2" fmla="*/ 66760 h 3625341"/>
              <a:gd name="connsiteX3" fmla="*/ 314218 w 1928953"/>
              <a:gd name="connsiteY3" fmla="*/ 131687 h 3625341"/>
              <a:gd name="connsiteX4" fmla="*/ 171598 w 1928953"/>
              <a:gd name="connsiteY4" fmla="*/ 227514 h 3625341"/>
              <a:gd name="connsiteX5" fmla="*/ 24147 w 1928953"/>
              <a:gd name="connsiteY5" fmla="*/ 501042 h 3625341"/>
              <a:gd name="connsiteX6" fmla="*/ 0 w 1928953"/>
              <a:gd name="connsiteY6" fmla="*/ 880458 h 3625341"/>
              <a:gd name="connsiteX7" fmla="*/ 155567 w 1928953"/>
              <a:gd name="connsiteY7" fmla="*/ 2094513 h 3625341"/>
              <a:gd name="connsiteX8" fmla="*/ 275507 w 1928953"/>
              <a:gd name="connsiteY8" fmla="*/ 3542214 h 3625341"/>
              <a:gd name="connsiteX9" fmla="*/ 784661 w 1928953"/>
              <a:gd name="connsiteY9" fmla="*/ 3625341 h 3625341"/>
              <a:gd name="connsiteX0" fmla="*/ 784661 w 1928953"/>
              <a:gd name="connsiteY0" fmla="*/ 3625341 h 3625341"/>
              <a:gd name="connsiteX1" fmla="*/ 1928953 w 1928953"/>
              <a:gd name="connsiteY1" fmla="*/ 0 h 3625341"/>
              <a:gd name="connsiteX2" fmla="*/ 678171 w 1928953"/>
              <a:gd name="connsiteY2" fmla="*/ 66760 h 3625341"/>
              <a:gd name="connsiteX3" fmla="*/ 314218 w 1928953"/>
              <a:gd name="connsiteY3" fmla="*/ 131687 h 3625341"/>
              <a:gd name="connsiteX4" fmla="*/ 154181 w 1928953"/>
              <a:gd name="connsiteY4" fmla="*/ 218806 h 3625341"/>
              <a:gd name="connsiteX5" fmla="*/ 24147 w 1928953"/>
              <a:gd name="connsiteY5" fmla="*/ 501042 h 3625341"/>
              <a:gd name="connsiteX6" fmla="*/ 0 w 1928953"/>
              <a:gd name="connsiteY6" fmla="*/ 880458 h 3625341"/>
              <a:gd name="connsiteX7" fmla="*/ 155567 w 1928953"/>
              <a:gd name="connsiteY7" fmla="*/ 2094513 h 3625341"/>
              <a:gd name="connsiteX8" fmla="*/ 275507 w 1928953"/>
              <a:gd name="connsiteY8" fmla="*/ 3542214 h 3625341"/>
              <a:gd name="connsiteX9" fmla="*/ 784661 w 1928953"/>
              <a:gd name="connsiteY9" fmla="*/ 3625341 h 3625341"/>
              <a:gd name="connsiteX0" fmla="*/ 808673 w 1952965"/>
              <a:gd name="connsiteY0" fmla="*/ 3625341 h 3625341"/>
              <a:gd name="connsiteX1" fmla="*/ 1952965 w 1952965"/>
              <a:gd name="connsiteY1" fmla="*/ 0 h 3625341"/>
              <a:gd name="connsiteX2" fmla="*/ 702183 w 1952965"/>
              <a:gd name="connsiteY2" fmla="*/ 66760 h 3625341"/>
              <a:gd name="connsiteX3" fmla="*/ 338230 w 1952965"/>
              <a:gd name="connsiteY3" fmla="*/ 131687 h 3625341"/>
              <a:gd name="connsiteX4" fmla="*/ 178193 w 1952965"/>
              <a:gd name="connsiteY4" fmla="*/ 218806 h 3625341"/>
              <a:gd name="connsiteX5" fmla="*/ 48159 w 1952965"/>
              <a:gd name="connsiteY5" fmla="*/ 501042 h 3625341"/>
              <a:gd name="connsiteX6" fmla="*/ 24012 w 1952965"/>
              <a:gd name="connsiteY6" fmla="*/ 880458 h 3625341"/>
              <a:gd name="connsiteX7" fmla="*/ 8574 w 1952965"/>
              <a:gd name="connsiteY7" fmla="*/ 1369648 h 3625341"/>
              <a:gd name="connsiteX8" fmla="*/ 179579 w 1952965"/>
              <a:gd name="connsiteY8" fmla="*/ 2094513 h 3625341"/>
              <a:gd name="connsiteX9" fmla="*/ 299519 w 1952965"/>
              <a:gd name="connsiteY9" fmla="*/ 3542214 h 3625341"/>
              <a:gd name="connsiteX10" fmla="*/ 808673 w 1952965"/>
              <a:gd name="connsiteY10" fmla="*/ 3625341 h 3625341"/>
              <a:gd name="connsiteX0" fmla="*/ 812703 w 1956995"/>
              <a:gd name="connsiteY0" fmla="*/ 3625341 h 3625341"/>
              <a:gd name="connsiteX1" fmla="*/ 1956995 w 1956995"/>
              <a:gd name="connsiteY1" fmla="*/ 0 h 3625341"/>
              <a:gd name="connsiteX2" fmla="*/ 706213 w 1956995"/>
              <a:gd name="connsiteY2" fmla="*/ 66760 h 3625341"/>
              <a:gd name="connsiteX3" fmla="*/ 342260 w 1956995"/>
              <a:gd name="connsiteY3" fmla="*/ 131687 h 3625341"/>
              <a:gd name="connsiteX4" fmla="*/ 182223 w 1956995"/>
              <a:gd name="connsiteY4" fmla="*/ 218806 h 3625341"/>
              <a:gd name="connsiteX5" fmla="*/ 52189 w 1956995"/>
              <a:gd name="connsiteY5" fmla="*/ 501042 h 3625341"/>
              <a:gd name="connsiteX6" fmla="*/ 8992 w 1956995"/>
              <a:gd name="connsiteY6" fmla="*/ 880458 h 3625341"/>
              <a:gd name="connsiteX7" fmla="*/ 12604 w 1956995"/>
              <a:gd name="connsiteY7" fmla="*/ 1369648 h 3625341"/>
              <a:gd name="connsiteX8" fmla="*/ 183609 w 1956995"/>
              <a:gd name="connsiteY8" fmla="*/ 2094513 h 3625341"/>
              <a:gd name="connsiteX9" fmla="*/ 303549 w 1956995"/>
              <a:gd name="connsiteY9" fmla="*/ 3542214 h 3625341"/>
              <a:gd name="connsiteX10" fmla="*/ 812703 w 1956995"/>
              <a:gd name="connsiteY10" fmla="*/ 3625341 h 3625341"/>
              <a:gd name="connsiteX0" fmla="*/ 812703 w 1956995"/>
              <a:gd name="connsiteY0" fmla="*/ 3625341 h 3625341"/>
              <a:gd name="connsiteX1" fmla="*/ 1956995 w 1956995"/>
              <a:gd name="connsiteY1" fmla="*/ 0 h 3625341"/>
              <a:gd name="connsiteX2" fmla="*/ 706213 w 1956995"/>
              <a:gd name="connsiteY2" fmla="*/ 66760 h 3625341"/>
              <a:gd name="connsiteX3" fmla="*/ 342260 w 1956995"/>
              <a:gd name="connsiteY3" fmla="*/ 131687 h 3625341"/>
              <a:gd name="connsiteX4" fmla="*/ 182223 w 1956995"/>
              <a:gd name="connsiteY4" fmla="*/ 218806 h 3625341"/>
              <a:gd name="connsiteX5" fmla="*/ 52189 w 1956995"/>
              <a:gd name="connsiteY5" fmla="*/ 501042 h 3625341"/>
              <a:gd name="connsiteX6" fmla="*/ 8992 w 1956995"/>
              <a:gd name="connsiteY6" fmla="*/ 880458 h 3625341"/>
              <a:gd name="connsiteX7" fmla="*/ 12604 w 1956995"/>
              <a:gd name="connsiteY7" fmla="*/ 1369648 h 3625341"/>
              <a:gd name="connsiteX8" fmla="*/ 31654 w 1956995"/>
              <a:gd name="connsiteY8" fmla="*/ 1760173 h 3625341"/>
              <a:gd name="connsiteX9" fmla="*/ 183609 w 1956995"/>
              <a:gd name="connsiteY9" fmla="*/ 2094513 h 3625341"/>
              <a:gd name="connsiteX10" fmla="*/ 303549 w 1956995"/>
              <a:gd name="connsiteY10" fmla="*/ 3542214 h 3625341"/>
              <a:gd name="connsiteX11" fmla="*/ 812703 w 1956995"/>
              <a:gd name="connsiteY11" fmla="*/ 3625341 h 3625341"/>
              <a:gd name="connsiteX0" fmla="*/ 812703 w 1956995"/>
              <a:gd name="connsiteY0" fmla="*/ 3625341 h 3625341"/>
              <a:gd name="connsiteX1" fmla="*/ 1956995 w 1956995"/>
              <a:gd name="connsiteY1" fmla="*/ 0 h 3625341"/>
              <a:gd name="connsiteX2" fmla="*/ 706213 w 1956995"/>
              <a:gd name="connsiteY2" fmla="*/ 66760 h 3625341"/>
              <a:gd name="connsiteX3" fmla="*/ 342260 w 1956995"/>
              <a:gd name="connsiteY3" fmla="*/ 131687 h 3625341"/>
              <a:gd name="connsiteX4" fmla="*/ 182223 w 1956995"/>
              <a:gd name="connsiteY4" fmla="*/ 218806 h 3625341"/>
              <a:gd name="connsiteX5" fmla="*/ 52189 w 1956995"/>
              <a:gd name="connsiteY5" fmla="*/ 501042 h 3625341"/>
              <a:gd name="connsiteX6" fmla="*/ 8992 w 1956995"/>
              <a:gd name="connsiteY6" fmla="*/ 880458 h 3625341"/>
              <a:gd name="connsiteX7" fmla="*/ 12604 w 1956995"/>
              <a:gd name="connsiteY7" fmla="*/ 1369648 h 3625341"/>
              <a:gd name="connsiteX8" fmla="*/ 31654 w 1956995"/>
              <a:gd name="connsiteY8" fmla="*/ 1760173 h 3625341"/>
              <a:gd name="connsiteX9" fmla="*/ 97884 w 1956995"/>
              <a:gd name="connsiteY9" fmla="*/ 2113563 h 3625341"/>
              <a:gd name="connsiteX10" fmla="*/ 303549 w 1956995"/>
              <a:gd name="connsiteY10" fmla="*/ 3542214 h 3625341"/>
              <a:gd name="connsiteX11" fmla="*/ 812703 w 1956995"/>
              <a:gd name="connsiteY11" fmla="*/ 3625341 h 3625341"/>
              <a:gd name="connsiteX0" fmla="*/ 812703 w 1956995"/>
              <a:gd name="connsiteY0" fmla="*/ 3625341 h 3625341"/>
              <a:gd name="connsiteX1" fmla="*/ 1956995 w 1956995"/>
              <a:gd name="connsiteY1" fmla="*/ 0 h 3625341"/>
              <a:gd name="connsiteX2" fmla="*/ 706213 w 1956995"/>
              <a:gd name="connsiteY2" fmla="*/ 66760 h 3625341"/>
              <a:gd name="connsiteX3" fmla="*/ 342260 w 1956995"/>
              <a:gd name="connsiteY3" fmla="*/ 131687 h 3625341"/>
              <a:gd name="connsiteX4" fmla="*/ 182223 w 1956995"/>
              <a:gd name="connsiteY4" fmla="*/ 218806 h 3625341"/>
              <a:gd name="connsiteX5" fmla="*/ 52189 w 1956995"/>
              <a:gd name="connsiteY5" fmla="*/ 501042 h 3625341"/>
              <a:gd name="connsiteX6" fmla="*/ 8992 w 1956995"/>
              <a:gd name="connsiteY6" fmla="*/ 880458 h 3625341"/>
              <a:gd name="connsiteX7" fmla="*/ 12604 w 1956995"/>
              <a:gd name="connsiteY7" fmla="*/ 1369648 h 3625341"/>
              <a:gd name="connsiteX8" fmla="*/ 31654 w 1956995"/>
              <a:gd name="connsiteY8" fmla="*/ 1760173 h 3625341"/>
              <a:gd name="connsiteX9" fmla="*/ 97884 w 1956995"/>
              <a:gd name="connsiteY9" fmla="*/ 2113563 h 3625341"/>
              <a:gd name="connsiteX10" fmla="*/ 279304 w 1956995"/>
              <a:gd name="connsiteY10" fmla="*/ 2693623 h 3625341"/>
              <a:gd name="connsiteX11" fmla="*/ 303549 w 1956995"/>
              <a:gd name="connsiteY11" fmla="*/ 3542214 h 3625341"/>
              <a:gd name="connsiteX12" fmla="*/ 812703 w 1956995"/>
              <a:gd name="connsiteY12" fmla="*/ 3625341 h 3625341"/>
              <a:gd name="connsiteX0" fmla="*/ 812703 w 1956995"/>
              <a:gd name="connsiteY0" fmla="*/ 3625341 h 3625341"/>
              <a:gd name="connsiteX1" fmla="*/ 1956995 w 1956995"/>
              <a:gd name="connsiteY1" fmla="*/ 0 h 3625341"/>
              <a:gd name="connsiteX2" fmla="*/ 706213 w 1956995"/>
              <a:gd name="connsiteY2" fmla="*/ 66760 h 3625341"/>
              <a:gd name="connsiteX3" fmla="*/ 342260 w 1956995"/>
              <a:gd name="connsiteY3" fmla="*/ 131687 h 3625341"/>
              <a:gd name="connsiteX4" fmla="*/ 182223 w 1956995"/>
              <a:gd name="connsiteY4" fmla="*/ 218806 h 3625341"/>
              <a:gd name="connsiteX5" fmla="*/ 52189 w 1956995"/>
              <a:gd name="connsiteY5" fmla="*/ 501042 h 3625341"/>
              <a:gd name="connsiteX6" fmla="*/ 8992 w 1956995"/>
              <a:gd name="connsiteY6" fmla="*/ 880458 h 3625341"/>
              <a:gd name="connsiteX7" fmla="*/ 12604 w 1956995"/>
              <a:gd name="connsiteY7" fmla="*/ 1369648 h 3625341"/>
              <a:gd name="connsiteX8" fmla="*/ 31654 w 1956995"/>
              <a:gd name="connsiteY8" fmla="*/ 1760173 h 3625341"/>
              <a:gd name="connsiteX9" fmla="*/ 97884 w 1956995"/>
              <a:gd name="connsiteY9" fmla="*/ 2113563 h 3625341"/>
              <a:gd name="connsiteX10" fmla="*/ 98329 w 1956995"/>
              <a:gd name="connsiteY10" fmla="*/ 2226898 h 3625341"/>
              <a:gd name="connsiteX11" fmla="*/ 279304 w 1956995"/>
              <a:gd name="connsiteY11" fmla="*/ 2693623 h 3625341"/>
              <a:gd name="connsiteX12" fmla="*/ 303549 w 1956995"/>
              <a:gd name="connsiteY12" fmla="*/ 3542214 h 3625341"/>
              <a:gd name="connsiteX13" fmla="*/ 812703 w 1956995"/>
              <a:gd name="connsiteY13" fmla="*/ 3625341 h 3625341"/>
              <a:gd name="connsiteX0" fmla="*/ 812703 w 1956995"/>
              <a:gd name="connsiteY0" fmla="*/ 3625341 h 3625341"/>
              <a:gd name="connsiteX1" fmla="*/ 1956995 w 1956995"/>
              <a:gd name="connsiteY1" fmla="*/ 0 h 3625341"/>
              <a:gd name="connsiteX2" fmla="*/ 706213 w 1956995"/>
              <a:gd name="connsiteY2" fmla="*/ 66760 h 3625341"/>
              <a:gd name="connsiteX3" fmla="*/ 342260 w 1956995"/>
              <a:gd name="connsiteY3" fmla="*/ 131687 h 3625341"/>
              <a:gd name="connsiteX4" fmla="*/ 182223 w 1956995"/>
              <a:gd name="connsiteY4" fmla="*/ 218806 h 3625341"/>
              <a:gd name="connsiteX5" fmla="*/ 52189 w 1956995"/>
              <a:gd name="connsiteY5" fmla="*/ 501042 h 3625341"/>
              <a:gd name="connsiteX6" fmla="*/ 8992 w 1956995"/>
              <a:gd name="connsiteY6" fmla="*/ 880458 h 3625341"/>
              <a:gd name="connsiteX7" fmla="*/ 12604 w 1956995"/>
              <a:gd name="connsiteY7" fmla="*/ 1369648 h 3625341"/>
              <a:gd name="connsiteX8" fmla="*/ 31654 w 1956995"/>
              <a:gd name="connsiteY8" fmla="*/ 1760173 h 3625341"/>
              <a:gd name="connsiteX9" fmla="*/ 59784 w 1956995"/>
              <a:gd name="connsiteY9" fmla="*/ 2113563 h 3625341"/>
              <a:gd name="connsiteX10" fmla="*/ 98329 w 1956995"/>
              <a:gd name="connsiteY10" fmla="*/ 2226898 h 3625341"/>
              <a:gd name="connsiteX11" fmla="*/ 279304 w 1956995"/>
              <a:gd name="connsiteY11" fmla="*/ 2693623 h 3625341"/>
              <a:gd name="connsiteX12" fmla="*/ 303549 w 1956995"/>
              <a:gd name="connsiteY12" fmla="*/ 3542214 h 3625341"/>
              <a:gd name="connsiteX13" fmla="*/ 812703 w 1956995"/>
              <a:gd name="connsiteY13" fmla="*/ 3625341 h 3625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56995" h="3625341">
                <a:moveTo>
                  <a:pt x="812703" y="3625341"/>
                </a:moveTo>
                <a:cubicBezTo>
                  <a:pt x="1256049" y="2357650"/>
                  <a:pt x="1575995" y="1267691"/>
                  <a:pt x="1956995" y="0"/>
                </a:cubicBezTo>
                <a:lnTo>
                  <a:pt x="706213" y="66760"/>
                </a:lnTo>
                <a:cubicBezTo>
                  <a:pt x="602304" y="129105"/>
                  <a:pt x="446169" y="69342"/>
                  <a:pt x="342260" y="131687"/>
                </a:cubicBezTo>
                <a:cubicBezTo>
                  <a:pt x="300696" y="197496"/>
                  <a:pt x="223787" y="152997"/>
                  <a:pt x="182223" y="218806"/>
                </a:cubicBezTo>
                <a:cubicBezTo>
                  <a:pt x="157978" y="322715"/>
                  <a:pt x="76434" y="397133"/>
                  <a:pt x="52189" y="501042"/>
                </a:cubicBezTo>
                <a:lnTo>
                  <a:pt x="8992" y="880458"/>
                </a:lnTo>
                <a:cubicBezTo>
                  <a:pt x="8745" y="1025226"/>
                  <a:pt x="-13324" y="1167306"/>
                  <a:pt x="12604" y="1369648"/>
                </a:cubicBezTo>
                <a:cubicBezTo>
                  <a:pt x="30668" y="1513092"/>
                  <a:pt x="3153" y="1639362"/>
                  <a:pt x="31654" y="1760173"/>
                </a:cubicBezTo>
                <a:cubicBezTo>
                  <a:pt x="60155" y="1880984"/>
                  <a:pt x="45497" y="2037363"/>
                  <a:pt x="59784" y="2113563"/>
                </a:cubicBezTo>
                <a:cubicBezTo>
                  <a:pt x="74072" y="2189763"/>
                  <a:pt x="68092" y="2130221"/>
                  <a:pt x="98329" y="2226898"/>
                </a:cubicBezTo>
                <a:cubicBezTo>
                  <a:pt x="128566" y="2323575"/>
                  <a:pt x="248276" y="2472816"/>
                  <a:pt x="279304" y="2693623"/>
                </a:cubicBezTo>
                <a:lnTo>
                  <a:pt x="303549" y="3542214"/>
                </a:lnTo>
                <a:lnTo>
                  <a:pt x="812703" y="3625341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48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 rot="711799">
            <a:off x="4617900" y="2915526"/>
            <a:ext cx="1980000" cy="216000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Rechteck 31"/>
          <p:cNvSpPr/>
          <p:nvPr/>
        </p:nvSpPr>
        <p:spPr>
          <a:xfrm rot="19533720">
            <a:off x="3133289" y="5474157"/>
            <a:ext cx="3505330" cy="279063"/>
          </a:xfrm>
          <a:custGeom>
            <a:avLst/>
            <a:gdLst>
              <a:gd name="connsiteX0" fmla="*/ 0 w 3505330"/>
              <a:gd name="connsiteY0" fmla="*/ 0 h 612000"/>
              <a:gd name="connsiteX1" fmla="*/ 3505330 w 3505330"/>
              <a:gd name="connsiteY1" fmla="*/ 0 h 612000"/>
              <a:gd name="connsiteX2" fmla="*/ 3505330 w 3505330"/>
              <a:gd name="connsiteY2" fmla="*/ 612000 h 612000"/>
              <a:gd name="connsiteX3" fmla="*/ 0 w 3505330"/>
              <a:gd name="connsiteY3" fmla="*/ 612000 h 612000"/>
              <a:gd name="connsiteX4" fmla="*/ 0 w 3505330"/>
              <a:gd name="connsiteY4" fmla="*/ 0 h 612000"/>
              <a:gd name="connsiteX0" fmla="*/ 0 w 3505330"/>
              <a:gd name="connsiteY0" fmla="*/ 0 h 652668"/>
              <a:gd name="connsiteX1" fmla="*/ 3505330 w 3505330"/>
              <a:gd name="connsiteY1" fmla="*/ 0 h 652668"/>
              <a:gd name="connsiteX2" fmla="*/ 3505330 w 3505330"/>
              <a:gd name="connsiteY2" fmla="*/ 612000 h 652668"/>
              <a:gd name="connsiteX3" fmla="*/ 1260827 w 3505330"/>
              <a:gd name="connsiteY3" fmla="*/ 652631 h 652668"/>
              <a:gd name="connsiteX4" fmla="*/ 0 w 3505330"/>
              <a:gd name="connsiteY4" fmla="*/ 612000 h 652668"/>
              <a:gd name="connsiteX5" fmla="*/ 0 w 3505330"/>
              <a:gd name="connsiteY5" fmla="*/ 0 h 652668"/>
              <a:gd name="connsiteX0" fmla="*/ 0 w 3505330"/>
              <a:gd name="connsiteY0" fmla="*/ 0 h 681652"/>
              <a:gd name="connsiteX1" fmla="*/ 3505330 w 3505330"/>
              <a:gd name="connsiteY1" fmla="*/ 0 h 681652"/>
              <a:gd name="connsiteX2" fmla="*/ 3505330 w 3505330"/>
              <a:gd name="connsiteY2" fmla="*/ 612000 h 681652"/>
              <a:gd name="connsiteX3" fmla="*/ 1765153 w 3505330"/>
              <a:gd name="connsiteY3" fmla="*/ 675067 h 681652"/>
              <a:gd name="connsiteX4" fmla="*/ 1260827 w 3505330"/>
              <a:gd name="connsiteY4" fmla="*/ 652631 h 681652"/>
              <a:gd name="connsiteX5" fmla="*/ 0 w 3505330"/>
              <a:gd name="connsiteY5" fmla="*/ 612000 h 681652"/>
              <a:gd name="connsiteX6" fmla="*/ 0 w 3505330"/>
              <a:gd name="connsiteY6" fmla="*/ 0 h 681652"/>
              <a:gd name="connsiteX0" fmla="*/ 13243 w 3505330"/>
              <a:gd name="connsiteY0" fmla="*/ 1 h 687314"/>
              <a:gd name="connsiteX1" fmla="*/ 3505330 w 3505330"/>
              <a:gd name="connsiteY1" fmla="*/ 5662 h 687314"/>
              <a:gd name="connsiteX2" fmla="*/ 3505330 w 3505330"/>
              <a:gd name="connsiteY2" fmla="*/ 617662 h 687314"/>
              <a:gd name="connsiteX3" fmla="*/ 1765153 w 3505330"/>
              <a:gd name="connsiteY3" fmla="*/ 680729 h 687314"/>
              <a:gd name="connsiteX4" fmla="*/ 1260827 w 3505330"/>
              <a:gd name="connsiteY4" fmla="*/ 658293 h 687314"/>
              <a:gd name="connsiteX5" fmla="*/ 0 w 3505330"/>
              <a:gd name="connsiteY5" fmla="*/ 617662 h 687314"/>
              <a:gd name="connsiteX6" fmla="*/ 13243 w 3505330"/>
              <a:gd name="connsiteY6" fmla="*/ 1 h 687314"/>
              <a:gd name="connsiteX0" fmla="*/ 13243 w 3505330"/>
              <a:gd name="connsiteY0" fmla="*/ 58827 h 746140"/>
              <a:gd name="connsiteX1" fmla="*/ 205262 w 3505330"/>
              <a:gd name="connsiteY1" fmla="*/ 5 h 746140"/>
              <a:gd name="connsiteX2" fmla="*/ 3505330 w 3505330"/>
              <a:gd name="connsiteY2" fmla="*/ 64488 h 746140"/>
              <a:gd name="connsiteX3" fmla="*/ 3505330 w 3505330"/>
              <a:gd name="connsiteY3" fmla="*/ 676488 h 746140"/>
              <a:gd name="connsiteX4" fmla="*/ 1765153 w 3505330"/>
              <a:gd name="connsiteY4" fmla="*/ 739555 h 746140"/>
              <a:gd name="connsiteX5" fmla="*/ 1260827 w 3505330"/>
              <a:gd name="connsiteY5" fmla="*/ 717119 h 746140"/>
              <a:gd name="connsiteX6" fmla="*/ 0 w 3505330"/>
              <a:gd name="connsiteY6" fmla="*/ 676488 h 746140"/>
              <a:gd name="connsiteX7" fmla="*/ 13243 w 3505330"/>
              <a:gd name="connsiteY7" fmla="*/ 58827 h 746140"/>
              <a:gd name="connsiteX0" fmla="*/ 449 w 3505330"/>
              <a:gd name="connsiteY0" fmla="*/ 1 h 760373"/>
              <a:gd name="connsiteX1" fmla="*/ 205262 w 3505330"/>
              <a:gd name="connsiteY1" fmla="*/ 14238 h 760373"/>
              <a:gd name="connsiteX2" fmla="*/ 3505330 w 3505330"/>
              <a:gd name="connsiteY2" fmla="*/ 78721 h 760373"/>
              <a:gd name="connsiteX3" fmla="*/ 3505330 w 3505330"/>
              <a:gd name="connsiteY3" fmla="*/ 690721 h 760373"/>
              <a:gd name="connsiteX4" fmla="*/ 1765153 w 3505330"/>
              <a:gd name="connsiteY4" fmla="*/ 753788 h 760373"/>
              <a:gd name="connsiteX5" fmla="*/ 1260827 w 3505330"/>
              <a:gd name="connsiteY5" fmla="*/ 731352 h 760373"/>
              <a:gd name="connsiteX6" fmla="*/ 0 w 3505330"/>
              <a:gd name="connsiteY6" fmla="*/ 690721 h 760373"/>
              <a:gd name="connsiteX7" fmla="*/ 449 w 3505330"/>
              <a:gd name="connsiteY7" fmla="*/ 1 h 760373"/>
              <a:gd name="connsiteX0" fmla="*/ 449 w 3505330"/>
              <a:gd name="connsiteY0" fmla="*/ 1 h 760373"/>
              <a:gd name="connsiteX1" fmla="*/ 205262 w 3505330"/>
              <a:gd name="connsiteY1" fmla="*/ 14238 h 760373"/>
              <a:gd name="connsiteX2" fmla="*/ 2373617 w 3505330"/>
              <a:gd name="connsiteY2" fmla="*/ 139690 h 760373"/>
              <a:gd name="connsiteX3" fmla="*/ 3505330 w 3505330"/>
              <a:gd name="connsiteY3" fmla="*/ 78721 h 760373"/>
              <a:gd name="connsiteX4" fmla="*/ 3505330 w 3505330"/>
              <a:gd name="connsiteY4" fmla="*/ 690721 h 760373"/>
              <a:gd name="connsiteX5" fmla="*/ 1765153 w 3505330"/>
              <a:gd name="connsiteY5" fmla="*/ 753788 h 760373"/>
              <a:gd name="connsiteX6" fmla="*/ 1260827 w 3505330"/>
              <a:gd name="connsiteY6" fmla="*/ 731352 h 760373"/>
              <a:gd name="connsiteX7" fmla="*/ 0 w 3505330"/>
              <a:gd name="connsiteY7" fmla="*/ 690721 h 760373"/>
              <a:gd name="connsiteX8" fmla="*/ 449 w 3505330"/>
              <a:gd name="connsiteY8" fmla="*/ 1 h 760373"/>
              <a:gd name="connsiteX0" fmla="*/ 449 w 3505330"/>
              <a:gd name="connsiteY0" fmla="*/ 1 h 852512"/>
              <a:gd name="connsiteX1" fmla="*/ 205262 w 3505330"/>
              <a:gd name="connsiteY1" fmla="*/ 14238 h 852512"/>
              <a:gd name="connsiteX2" fmla="*/ 2373617 w 3505330"/>
              <a:gd name="connsiteY2" fmla="*/ 139690 h 852512"/>
              <a:gd name="connsiteX3" fmla="*/ 3505330 w 3505330"/>
              <a:gd name="connsiteY3" fmla="*/ 78721 h 852512"/>
              <a:gd name="connsiteX4" fmla="*/ 3505330 w 3505330"/>
              <a:gd name="connsiteY4" fmla="*/ 690721 h 852512"/>
              <a:gd name="connsiteX5" fmla="*/ 1765153 w 3505330"/>
              <a:gd name="connsiteY5" fmla="*/ 753788 h 852512"/>
              <a:gd name="connsiteX6" fmla="*/ 1260379 w 3505330"/>
              <a:gd name="connsiteY6" fmla="*/ 852238 h 852512"/>
              <a:gd name="connsiteX7" fmla="*/ 0 w 3505330"/>
              <a:gd name="connsiteY7" fmla="*/ 690721 h 852512"/>
              <a:gd name="connsiteX8" fmla="*/ 449 w 3505330"/>
              <a:gd name="connsiteY8" fmla="*/ 1 h 852512"/>
              <a:gd name="connsiteX0" fmla="*/ 449 w 3505330"/>
              <a:gd name="connsiteY0" fmla="*/ 1 h 894368"/>
              <a:gd name="connsiteX1" fmla="*/ 205262 w 3505330"/>
              <a:gd name="connsiteY1" fmla="*/ 14238 h 894368"/>
              <a:gd name="connsiteX2" fmla="*/ 2373617 w 3505330"/>
              <a:gd name="connsiteY2" fmla="*/ 139690 h 894368"/>
              <a:gd name="connsiteX3" fmla="*/ 3505330 w 3505330"/>
              <a:gd name="connsiteY3" fmla="*/ 78721 h 894368"/>
              <a:gd name="connsiteX4" fmla="*/ 3505330 w 3505330"/>
              <a:gd name="connsiteY4" fmla="*/ 690721 h 894368"/>
              <a:gd name="connsiteX5" fmla="*/ 1772560 w 3505330"/>
              <a:gd name="connsiteY5" fmla="*/ 893631 h 894368"/>
              <a:gd name="connsiteX6" fmla="*/ 1260379 w 3505330"/>
              <a:gd name="connsiteY6" fmla="*/ 852238 h 894368"/>
              <a:gd name="connsiteX7" fmla="*/ 0 w 3505330"/>
              <a:gd name="connsiteY7" fmla="*/ 690721 h 894368"/>
              <a:gd name="connsiteX8" fmla="*/ 449 w 3505330"/>
              <a:gd name="connsiteY8" fmla="*/ 1 h 894368"/>
              <a:gd name="connsiteX0" fmla="*/ 449 w 3505330"/>
              <a:gd name="connsiteY0" fmla="*/ 1 h 901715"/>
              <a:gd name="connsiteX1" fmla="*/ 205262 w 3505330"/>
              <a:gd name="connsiteY1" fmla="*/ 14238 h 901715"/>
              <a:gd name="connsiteX2" fmla="*/ 2373617 w 3505330"/>
              <a:gd name="connsiteY2" fmla="*/ 139690 h 901715"/>
              <a:gd name="connsiteX3" fmla="*/ 3505330 w 3505330"/>
              <a:gd name="connsiteY3" fmla="*/ 78721 h 901715"/>
              <a:gd name="connsiteX4" fmla="*/ 3505330 w 3505330"/>
              <a:gd name="connsiteY4" fmla="*/ 690721 h 901715"/>
              <a:gd name="connsiteX5" fmla="*/ 1772560 w 3505330"/>
              <a:gd name="connsiteY5" fmla="*/ 893631 h 901715"/>
              <a:gd name="connsiteX6" fmla="*/ 1262848 w 3505330"/>
              <a:gd name="connsiteY6" fmla="*/ 898852 h 901715"/>
              <a:gd name="connsiteX7" fmla="*/ 0 w 3505330"/>
              <a:gd name="connsiteY7" fmla="*/ 690721 h 901715"/>
              <a:gd name="connsiteX8" fmla="*/ 449 w 3505330"/>
              <a:gd name="connsiteY8" fmla="*/ 1 h 901715"/>
              <a:gd name="connsiteX0" fmla="*/ 449 w 3505330"/>
              <a:gd name="connsiteY0" fmla="*/ 1 h 930859"/>
              <a:gd name="connsiteX1" fmla="*/ 205262 w 3505330"/>
              <a:gd name="connsiteY1" fmla="*/ 14238 h 930859"/>
              <a:gd name="connsiteX2" fmla="*/ 2373617 w 3505330"/>
              <a:gd name="connsiteY2" fmla="*/ 139690 h 930859"/>
              <a:gd name="connsiteX3" fmla="*/ 3505330 w 3505330"/>
              <a:gd name="connsiteY3" fmla="*/ 78721 h 930859"/>
              <a:gd name="connsiteX4" fmla="*/ 3505330 w 3505330"/>
              <a:gd name="connsiteY4" fmla="*/ 690721 h 930859"/>
              <a:gd name="connsiteX5" fmla="*/ 1772560 w 3505330"/>
              <a:gd name="connsiteY5" fmla="*/ 893631 h 930859"/>
              <a:gd name="connsiteX6" fmla="*/ 1262848 w 3505330"/>
              <a:gd name="connsiteY6" fmla="*/ 898852 h 930859"/>
              <a:gd name="connsiteX7" fmla="*/ 0 w 3505330"/>
              <a:gd name="connsiteY7" fmla="*/ 690721 h 930859"/>
              <a:gd name="connsiteX8" fmla="*/ 449 w 3505330"/>
              <a:gd name="connsiteY8" fmla="*/ 1 h 930859"/>
              <a:gd name="connsiteX0" fmla="*/ 449 w 3505330"/>
              <a:gd name="connsiteY0" fmla="*/ 1 h 982371"/>
              <a:gd name="connsiteX1" fmla="*/ 205262 w 3505330"/>
              <a:gd name="connsiteY1" fmla="*/ 14238 h 982371"/>
              <a:gd name="connsiteX2" fmla="*/ 2373617 w 3505330"/>
              <a:gd name="connsiteY2" fmla="*/ 139690 h 982371"/>
              <a:gd name="connsiteX3" fmla="*/ 3505330 w 3505330"/>
              <a:gd name="connsiteY3" fmla="*/ 78721 h 982371"/>
              <a:gd name="connsiteX4" fmla="*/ 3505330 w 3505330"/>
              <a:gd name="connsiteY4" fmla="*/ 690721 h 982371"/>
              <a:gd name="connsiteX5" fmla="*/ 1993517 w 3505330"/>
              <a:gd name="connsiteY5" fmla="*/ 976454 h 982371"/>
              <a:gd name="connsiteX6" fmla="*/ 1772560 w 3505330"/>
              <a:gd name="connsiteY6" fmla="*/ 893631 h 982371"/>
              <a:gd name="connsiteX7" fmla="*/ 1262848 w 3505330"/>
              <a:gd name="connsiteY7" fmla="*/ 898852 h 982371"/>
              <a:gd name="connsiteX8" fmla="*/ 0 w 3505330"/>
              <a:gd name="connsiteY8" fmla="*/ 690721 h 982371"/>
              <a:gd name="connsiteX9" fmla="*/ 449 w 3505330"/>
              <a:gd name="connsiteY9" fmla="*/ 1 h 982371"/>
              <a:gd name="connsiteX0" fmla="*/ 449 w 3505330"/>
              <a:gd name="connsiteY0" fmla="*/ 1 h 982371"/>
              <a:gd name="connsiteX1" fmla="*/ 205262 w 3505330"/>
              <a:gd name="connsiteY1" fmla="*/ 14238 h 982371"/>
              <a:gd name="connsiteX2" fmla="*/ 2373617 w 3505330"/>
              <a:gd name="connsiteY2" fmla="*/ 139690 h 982371"/>
              <a:gd name="connsiteX3" fmla="*/ 3505330 w 3505330"/>
              <a:gd name="connsiteY3" fmla="*/ 78721 h 982371"/>
              <a:gd name="connsiteX4" fmla="*/ 3492537 w 3505330"/>
              <a:gd name="connsiteY4" fmla="*/ 578530 h 982371"/>
              <a:gd name="connsiteX5" fmla="*/ 1993517 w 3505330"/>
              <a:gd name="connsiteY5" fmla="*/ 976454 h 982371"/>
              <a:gd name="connsiteX6" fmla="*/ 1772560 w 3505330"/>
              <a:gd name="connsiteY6" fmla="*/ 893631 h 982371"/>
              <a:gd name="connsiteX7" fmla="*/ 1262848 w 3505330"/>
              <a:gd name="connsiteY7" fmla="*/ 898852 h 982371"/>
              <a:gd name="connsiteX8" fmla="*/ 0 w 3505330"/>
              <a:gd name="connsiteY8" fmla="*/ 690721 h 982371"/>
              <a:gd name="connsiteX9" fmla="*/ 449 w 3505330"/>
              <a:gd name="connsiteY9" fmla="*/ 1 h 982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5330" h="982371">
                <a:moveTo>
                  <a:pt x="449" y="1"/>
                </a:moveTo>
                <a:cubicBezTo>
                  <a:pt x="66101" y="630"/>
                  <a:pt x="139610" y="13609"/>
                  <a:pt x="205262" y="14238"/>
                </a:cubicBezTo>
                <a:cubicBezTo>
                  <a:pt x="923782" y="31702"/>
                  <a:pt x="1655097" y="122226"/>
                  <a:pt x="2373617" y="139690"/>
                </a:cubicBezTo>
                <a:lnTo>
                  <a:pt x="3505330" y="78721"/>
                </a:lnTo>
                <a:lnTo>
                  <a:pt x="3492537" y="578530"/>
                </a:lnTo>
                <a:cubicBezTo>
                  <a:pt x="3238436" y="709454"/>
                  <a:pt x="2282312" y="942636"/>
                  <a:pt x="1993517" y="976454"/>
                </a:cubicBezTo>
                <a:cubicBezTo>
                  <a:pt x="1704722" y="1010272"/>
                  <a:pt x="1892206" y="887866"/>
                  <a:pt x="1772560" y="893631"/>
                </a:cubicBezTo>
                <a:cubicBezTo>
                  <a:pt x="1652914" y="899396"/>
                  <a:pt x="1566542" y="970527"/>
                  <a:pt x="1262848" y="898852"/>
                </a:cubicBezTo>
                <a:lnTo>
                  <a:pt x="0" y="690721"/>
                </a:lnTo>
                <a:cubicBezTo>
                  <a:pt x="150" y="460481"/>
                  <a:pt x="299" y="230241"/>
                  <a:pt x="449" y="1"/>
                </a:cubicBez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 Verbindung mit Pfeil 32"/>
          <p:cNvCxnSpPr/>
          <p:nvPr/>
        </p:nvCxnSpPr>
        <p:spPr>
          <a:xfrm rot="1200000">
            <a:off x="4986912" y="2791306"/>
            <a:ext cx="71920" cy="612000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 rot="16897783">
            <a:off x="4580585" y="2825735"/>
            <a:ext cx="693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8,5 m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reihandform 35"/>
          <p:cNvSpPr/>
          <p:nvPr/>
        </p:nvSpPr>
        <p:spPr>
          <a:xfrm>
            <a:off x="269349" y="1904659"/>
            <a:ext cx="1301242" cy="895446"/>
          </a:xfrm>
          <a:custGeom>
            <a:avLst/>
            <a:gdLst>
              <a:gd name="connsiteX0" fmla="*/ 0 w 1236518"/>
              <a:gd name="connsiteY0" fmla="*/ 103909 h 1018309"/>
              <a:gd name="connsiteX1" fmla="*/ 872836 w 1236518"/>
              <a:gd name="connsiteY1" fmla="*/ 0 h 1018309"/>
              <a:gd name="connsiteX2" fmla="*/ 1174172 w 1236518"/>
              <a:gd name="connsiteY2" fmla="*/ 72736 h 1018309"/>
              <a:gd name="connsiteX3" fmla="*/ 1236518 w 1236518"/>
              <a:gd name="connsiteY3" fmla="*/ 103909 h 1018309"/>
              <a:gd name="connsiteX4" fmla="*/ 987136 w 1236518"/>
              <a:gd name="connsiteY4" fmla="*/ 540327 h 1018309"/>
              <a:gd name="connsiteX5" fmla="*/ 976745 w 1236518"/>
              <a:gd name="connsiteY5" fmla="*/ 789709 h 1018309"/>
              <a:gd name="connsiteX6" fmla="*/ 966354 w 1236518"/>
              <a:gd name="connsiteY6" fmla="*/ 852055 h 1018309"/>
              <a:gd name="connsiteX7" fmla="*/ 0 w 1236518"/>
              <a:gd name="connsiteY7" fmla="*/ 1018309 h 1018309"/>
              <a:gd name="connsiteX8" fmla="*/ 0 w 1236518"/>
              <a:gd name="connsiteY8" fmla="*/ 103909 h 1018309"/>
              <a:gd name="connsiteX0" fmla="*/ 0 w 1236518"/>
              <a:gd name="connsiteY0" fmla="*/ 103909 h 1018309"/>
              <a:gd name="connsiteX1" fmla="*/ 872836 w 1236518"/>
              <a:gd name="connsiteY1" fmla="*/ 0 h 1018309"/>
              <a:gd name="connsiteX2" fmla="*/ 1174172 w 1236518"/>
              <a:gd name="connsiteY2" fmla="*/ 72736 h 1018309"/>
              <a:gd name="connsiteX3" fmla="*/ 1236518 w 1236518"/>
              <a:gd name="connsiteY3" fmla="*/ 103909 h 1018309"/>
              <a:gd name="connsiteX4" fmla="*/ 987136 w 1236518"/>
              <a:gd name="connsiteY4" fmla="*/ 540327 h 1018309"/>
              <a:gd name="connsiteX5" fmla="*/ 976745 w 1236518"/>
              <a:gd name="connsiteY5" fmla="*/ 789709 h 1018309"/>
              <a:gd name="connsiteX6" fmla="*/ 997527 w 1236518"/>
              <a:gd name="connsiteY6" fmla="*/ 893618 h 1018309"/>
              <a:gd name="connsiteX7" fmla="*/ 0 w 1236518"/>
              <a:gd name="connsiteY7" fmla="*/ 1018309 h 1018309"/>
              <a:gd name="connsiteX8" fmla="*/ 0 w 1236518"/>
              <a:gd name="connsiteY8" fmla="*/ 103909 h 1018309"/>
              <a:gd name="connsiteX0" fmla="*/ 0 w 1236518"/>
              <a:gd name="connsiteY0" fmla="*/ 103909 h 1018309"/>
              <a:gd name="connsiteX1" fmla="*/ 872836 w 1236518"/>
              <a:gd name="connsiteY1" fmla="*/ 0 h 1018309"/>
              <a:gd name="connsiteX2" fmla="*/ 1174172 w 1236518"/>
              <a:gd name="connsiteY2" fmla="*/ 72736 h 1018309"/>
              <a:gd name="connsiteX3" fmla="*/ 1236518 w 1236518"/>
              <a:gd name="connsiteY3" fmla="*/ 103909 h 1018309"/>
              <a:gd name="connsiteX4" fmla="*/ 987136 w 1236518"/>
              <a:gd name="connsiteY4" fmla="*/ 540327 h 1018309"/>
              <a:gd name="connsiteX5" fmla="*/ 976745 w 1236518"/>
              <a:gd name="connsiteY5" fmla="*/ 789709 h 1018309"/>
              <a:gd name="connsiteX6" fmla="*/ 997527 w 1236518"/>
              <a:gd name="connsiteY6" fmla="*/ 893618 h 1018309"/>
              <a:gd name="connsiteX7" fmla="*/ 0 w 1236518"/>
              <a:gd name="connsiteY7" fmla="*/ 1018309 h 1018309"/>
              <a:gd name="connsiteX8" fmla="*/ 0 w 1236518"/>
              <a:gd name="connsiteY8" fmla="*/ 103909 h 1018309"/>
              <a:gd name="connsiteX0" fmla="*/ 0 w 1298863"/>
              <a:gd name="connsiteY0" fmla="*/ 103909 h 1018309"/>
              <a:gd name="connsiteX1" fmla="*/ 872836 w 1298863"/>
              <a:gd name="connsiteY1" fmla="*/ 0 h 1018309"/>
              <a:gd name="connsiteX2" fmla="*/ 1174172 w 1298863"/>
              <a:gd name="connsiteY2" fmla="*/ 72736 h 1018309"/>
              <a:gd name="connsiteX3" fmla="*/ 1298863 w 1298863"/>
              <a:gd name="connsiteY3" fmla="*/ 93518 h 1018309"/>
              <a:gd name="connsiteX4" fmla="*/ 987136 w 1298863"/>
              <a:gd name="connsiteY4" fmla="*/ 540327 h 1018309"/>
              <a:gd name="connsiteX5" fmla="*/ 976745 w 1298863"/>
              <a:gd name="connsiteY5" fmla="*/ 789709 h 1018309"/>
              <a:gd name="connsiteX6" fmla="*/ 997527 w 1298863"/>
              <a:gd name="connsiteY6" fmla="*/ 893618 h 1018309"/>
              <a:gd name="connsiteX7" fmla="*/ 0 w 1298863"/>
              <a:gd name="connsiteY7" fmla="*/ 1018309 h 1018309"/>
              <a:gd name="connsiteX8" fmla="*/ 0 w 1298863"/>
              <a:gd name="connsiteY8" fmla="*/ 103909 h 1018309"/>
              <a:gd name="connsiteX0" fmla="*/ 0 w 1298863"/>
              <a:gd name="connsiteY0" fmla="*/ 103909 h 1018309"/>
              <a:gd name="connsiteX1" fmla="*/ 872836 w 1298863"/>
              <a:gd name="connsiteY1" fmla="*/ 0 h 1018309"/>
              <a:gd name="connsiteX2" fmla="*/ 1174172 w 1298863"/>
              <a:gd name="connsiteY2" fmla="*/ 72736 h 1018309"/>
              <a:gd name="connsiteX3" fmla="*/ 1298863 w 1298863"/>
              <a:gd name="connsiteY3" fmla="*/ 93518 h 1018309"/>
              <a:gd name="connsiteX4" fmla="*/ 976745 w 1298863"/>
              <a:gd name="connsiteY4" fmla="*/ 519545 h 1018309"/>
              <a:gd name="connsiteX5" fmla="*/ 976745 w 1298863"/>
              <a:gd name="connsiteY5" fmla="*/ 789709 h 1018309"/>
              <a:gd name="connsiteX6" fmla="*/ 997527 w 1298863"/>
              <a:gd name="connsiteY6" fmla="*/ 893618 h 1018309"/>
              <a:gd name="connsiteX7" fmla="*/ 0 w 1298863"/>
              <a:gd name="connsiteY7" fmla="*/ 1018309 h 1018309"/>
              <a:gd name="connsiteX8" fmla="*/ 0 w 1298863"/>
              <a:gd name="connsiteY8" fmla="*/ 103909 h 1018309"/>
              <a:gd name="connsiteX0" fmla="*/ 0 w 1288473"/>
              <a:gd name="connsiteY0" fmla="*/ 103909 h 1018309"/>
              <a:gd name="connsiteX1" fmla="*/ 872836 w 1288473"/>
              <a:gd name="connsiteY1" fmla="*/ 0 h 1018309"/>
              <a:gd name="connsiteX2" fmla="*/ 1174172 w 1288473"/>
              <a:gd name="connsiteY2" fmla="*/ 72736 h 1018309"/>
              <a:gd name="connsiteX3" fmla="*/ 1288473 w 1288473"/>
              <a:gd name="connsiteY3" fmla="*/ 51954 h 1018309"/>
              <a:gd name="connsiteX4" fmla="*/ 976745 w 1288473"/>
              <a:gd name="connsiteY4" fmla="*/ 519545 h 1018309"/>
              <a:gd name="connsiteX5" fmla="*/ 976745 w 1288473"/>
              <a:gd name="connsiteY5" fmla="*/ 789709 h 1018309"/>
              <a:gd name="connsiteX6" fmla="*/ 997527 w 1288473"/>
              <a:gd name="connsiteY6" fmla="*/ 893618 h 1018309"/>
              <a:gd name="connsiteX7" fmla="*/ 0 w 1288473"/>
              <a:gd name="connsiteY7" fmla="*/ 1018309 h 1018309"/>
              <a:gd name="connsiteX8" fmla="*/ 0 w 1288473"/>
              <a:gd name="connsiteY8" fmla="*/ 103909 h 1018309"/>
              <a:gd name="connsiteX0" fmla="*/ 0 w 1288473"/>
              <a:gd name="connsiteY0" fmla="*/ 103909 h 1018309"/>
              <a:gd name="connsiteX1" fmla="*/ 872836 w 1288473"/>
              <a:gd name="connsiteY1" fmla="*/ 0 h 1018309"/>
              <a:gd name="connsiteX2" fmla="*/ 1163781 w 1288473"/>
              <a:gd name="connsiteY2" fmla="*/ 41563 h 1018309"/>
              <a:gd name="connsiteX3" fmla="*/ 1288473 w 1288473"/>
              <a:gd name="connsiteY3" fmla="*/ 51954 h 1018309"/>
              <a:gd name="connsiteX4" fmla="*/ 976745 w 1288473"/>
              <a:gd name="connsiteY4" fmla="*/ 519545 h 1018309"/>
              <a:gd name="connsiteX5" fmla="*/ 976745 w 1288473"/>
              <a:gd name="connsiteY5" fmla="*/ 789709 h 1018309"/>
              <a:gd name="connsiteX6" fmla="*/ 997527 w 1288473"/>
              <a:gd name="connsiteY6" fmla="*/ 893618 h 1018309"/>
              <a:gd name="connsiteX7" fmla="*/ 0 w 1288473"/>
              <a:gd name="connsiteY7" fmla="*/ 1018309 h 1018309"/>
              <a:gd name="connsiteX8" fmla="*/ 0 w 1288473"/>
              <a:gd name="connsiteY8" fmla="*/ 103909 h 1018309"/>
              <a:gd name="connsiteX0" fmla="*/ 0 w 1288473"/>
              <a:gd name="connsiteY0" fmla="*/ 103909 h 1018309"/>
              <a:gd name="connsiteX1" fmla="*/ 872836 w 1288473"/>
              <a:gd name="connsiteY1" fmla="*/ 0 h 1018309"/>
              <a:gd name="connsiteX2" fmla="*/ 1163781 w 1288473"/>
              <a:gd name="connsiteY2" fmla="*/ 31172 h 1018309"/>
              <a:gd name="connsiteX3" fmla="*/ 1288473 w 1288473"/>
              <a:gd name="connsiteY3" fmla="*/ 51954 h 1018309"/>
              <a:gd name="connsiteX4" fmla="*/ 976745 w 1288473"/>
              <a:gd name="connsiteY4" fmla="*/ 519545 h 1018309"/>
              <a:gd name="connsiteX5" fmla="*/ 976745 w 1288473"/>
              <a:gd name="connsiteY5" fmla="*/ 789709 h 1018309"/>
              <a:gd name="connsiteX6" fmla="*/ 997527 w 1288473"/>
              <a:gd name="connsiteY6" fmla="*/ 893618 h 1018309"/>
              <a:gd name="connsiteX7" fmla="*/ 0 w 1288473"/>
              <a:gd name="connsiteY7" fmla="*/ 1018309 h 1018309"/>
              <a:gd name="connsiteX8" fmla="*/ 0 w 1288473"/>
              <a:gd name="connsiteY8" fmla="*/ 103909 h 1018309"/>
              <a:gd name="connsiteX0" fmla="*/ 0 w 1288473"/>
              <a:gd name="connsiteY0" fmla="*/ 103909 h 1018309"/>
              <a:gd name="connsiteX1" fmla="*/ 872836 w 1288473"/>
              <a:gd name="connsiteY1" fmla="*/ 0 h 1018309"/>
              <a:gd name="connsiteX2" fmla="*/ 1163781 w 1288473"/>
              <a:gd name="connsiteY2" fmla="*/ 31172 h 1018309"/>
              <a:gd name="connsiteX3" fmla="*/ 1288473 w 1288473"/>
              <a:gd name="connsiteY3" fmla="*/ 51954 h 1018309"/>
              <a:gd name="connsiteX4" fmla="*/ 997527 w 1288473"/>
              <a:gd name="connsiteY4" fmla="*/ 519545 h 1018309"/>
              <a:gd name="connsiteX5" fmla="*/ 976745 w 1288473"/>
              <a:gd name="connsiteY5" fmla="*/ 789709 h 1018309"/>
              <a:gd name="connsiteX6" fmla="*/ 997527 w 1288473"/>
              <a:gd name="connsiteY6" fmla="*/ 893618 h 1018309"/>
              <a:gd name="connsiteX7" fmla="*/ 0 w 1288473"/>
              <a:gd name="connsiteY7" fmla="*/ 1018309 h 1018309"/>
              <a:gd name="connsiteX8" fmla="*/ 0 w 1288473"/>
              <a:gd name="connsiteY8" fmla="*/ 103909 h 1018309"/>
              <a:gd name="connsiteX0" fmla="*/ 0 w 1288473"/>
              <a:gd name="connsiteY0" fmla="*/ 103909 h 1018309"/>
              <a:gd name="connsiteX1" fmla="*/ 872836 w 1288473"/>
              <a:gd name="connsiteY1" fmla="*/ 0 h 1018309"/>
              <a:gd name="connsiteX2" fmla="*/ 1163781 w 1288473"/>
              <a:gd name="connsiteY2" fmla="*/ 31172 h 1018309"/>
              <a:gd name="connsiteX3" fmla="*/ 1288473 w 1288473"/>
              <a:gd name="connsiteY3" fmla="*/ 51954 h 1018309"/>
              <a:gd name="connsiteX4" fmla="*/ 997527 w 1288473"/>
              <a:gd name="connsiteY4" fmla="*/ 519545 h 1018309"/>
              <a:gd name="connsiteX5" fmla="*/ 976745 w 1288473"/>
              <a:gd name="connsiteY5" fmla="*/ 789709 h 1018309"/>
              <a:gd name="connsiteX6" fmla="*/ 776398 w 1288473"/>
              <a:gd name="connsiteY6" fmla="*/ 881665 h 1018309"/>
              <a:gd name="connsiteX7" fmla="*/ 0 w 1288473"/>
              <a:gd name="connsiteY7" fmla="*/ 1018309 h 1018309"/>
              <a:gd name="connsiteX8" fmla="*/ 0 w 1288473"/>
              <a:gd name="connsiteY8" fmla="*/ 103909 h 1018309"/>
              <a:gd name="connsiteX0" fmla="*/ 0 w 1288473"/>
              <a:gd name="connsiteY0" fmla="*/ 103909 h 1018309"/>
              <a:gd name="connsiteX1" fmla="*/ 872836 w 1288473"/>
              <a:gd name="connsiteY1" fmla="*/ 0 h 1018309"/>
              <a:gd name="connsiteX2" fmla="*/ 1163781 w 1288473"/>
              <a:gd name="connsiteY2" fmla="*/ 31172 h 1018309"/>
              <a:gd name="connsiteX3" fmla="*/ 1288473 w 1288473"/>
              <a:gd name="connsiteY3" fmla="*/ 51954 h 1018309"/>
              <a:gd name="connsiteX4" fmla="*/ 997527 w 1288473"/>
              <a:gd name="connsiteY4" fmla="*/ 519545 h 1018309"/>
              <a:gd name="connsiteX5" fmla="*/ 797451 w 1288473"/>
              <a:gd name="connsiteY5" fmla="*/ 706039 h 1018309"/>
              <a:gd name="connsiteX6" fmla="*/ 776398 w 1288473"/>
              <a:gd name="connsiteY6" fmla="*/ 881665 h 1018309"/>
              <a:gd name="connsiteX7" fmla="*/ 0 w 1288473"/>
              <a:gd name="connsiteY7" fmla="*/ 1018309 h 1018309"/>
              <a:gd name="connsiteX8" fmla="*/ 0 w 1288473"/>
              <a:gd name="connsiteY8" fmla="*/ 103909 h 1018309"/>
              <a:gd name="connsiteX0" fmla="*/ 0 w 1288473"/>
              <a:gd name="connsiteY0" fmla="*/ 103909 h 1018309"/>
              <a:gd name="connsiteX1" fmla="*/ 872836 w 1288473"/>
              <a:gd name="connsiteY1" fmla="*/ 0 h 1018309"/>
              <a:gd name="connsiteX2" fmla="*/ 1163781 w 1288473"/>
              <a:gd name="connsiteY2" fmla="*/ 31172 h 1018309"/>
              <a:gd name="connsiteX3" fmla="*/ 1288473 w 1288473"/>
              <a:gd name="connsiteY3" fmla="*/ 51954 h 1018309"/>
              <a:gd name="connsiteX4" fmla="*/ 913856 w 1288473"/>
              <a:gd name="connsiteY4" fmla="*/ 453803 h 1018309"/>
              <a:gd name="connsiteX5" fmla="*/ 797451 w 1288473"/>
              <a:gd name="connsiteY5" fmla="*/ 706039 h 1018309"/>
              <a:gd name="connsiteX6" fmla="*/ 776398 w 1288473"/>
              <a:gd name="connsiteY6" fmla="*/ 881665 h 1018309"/>
              <a:gd name="connsiteX7" fmla="*/ 0 w 1288473"/>
              <a:gd name="connsiteY7" fmla="*/ 1018309 h 1018309"/>
              <a:gd name="connsiteX8" fmla="*/ 0 w 1288473"/>
              <a:gd name="connsiteY8" fmla="*/ 103909 h 1018309"/>
              <a:gd name="connsiteX0" fmla="*/ 0 w 1300426"/>
              <a:gd name="connsiteY0" fmla="*/ 103909 h 1018309"/>
              <a:gd name="connsiteX1" fmla="*/ 872836 w 1300426"/>
              <a:gd name="connsiteY1" fmla="*/ 0 h 1018309"/>
              <a:gd name="connsiteX2" fmla="*/ 1163781 w 1300426"/>
              <a:gd name="connsiteY2" fmla="*/ 31172 h 1018309"/>
              <a:gd name="connsiteX3" fmla="*/ 1300426 w 1300426"/>
              <a:gd name="connsiteY3" fmla="*/ 75860 h 1018309"/>
              <a:gd name="connsiteX4" fmla="*/ 913856 w 1300426"/>
              <a:gd name="connsiteY4" fmla="*/ 453803 h 1018309"/>
              <a:gd name="connsiteX5" fmla="*/ 797451 w 1300426"/>
              <a:gd name="connsiteY5" fmla="*/ 706039 h 1018309"/>
              <a:gd name="connsiteX6" fmla="*/ 776398 w 1300426"/>
              <a:gd name="connsiteY6" fmla="*/ 881665 h 1018309"/>
              <a:gd name="connsiteX7" fmla="*/ 0 w 1300426"/>
              <a:gd name="connsiteY7" fmla="*/ 1018309 h 1018309"/>
              <a:gd name="connsiteX8" fmla="*/ 0 w 1300426"/>
              <a:gd name="connsiteY8" fmla="*/ 103909 h 1018309"/>
              <a:gd name="connsiteX0" fmla="*/ 0 w 1300426"/>
              <a:gd name="connsiteY0" fmla="*/ 103909 h 1018309"/>
              <a:gd name="connsiteX1" fmla="*/ 872836 w 1300426"/>
              <a:gd name="connsiteY1" fmla="*/ 0 h 1018309"/>
              <a:gd name="connsiteX2" fmla="*/ 1163781 w 1300426"/>
              <a:gd name="connsiteY2" fmla="*/ 31172 h 1018309"/>
              <a:gd name="connsiteX3" fmla="*/ 1300426 w 1300426"/>
              <a:gd name="connsiteY3" fmla="*/ 75860 h 1018309"/>
              <a:gd name="connsiteX4" fmla="*/ 913856 w 1300426"/>
              <a:gd name="connsiteY4" fmla="*/ 453803 h 1018309"/>
              <a:gd name="connsiteX5" fmla="*/ 797451 w 1300426"/>
              <a:gd name="connsiteY5" fmla="*/ 706039 h 1018309"/>
              <a:gd name="connsiteX6" fmla="*/ 776398 w 1300426"/>
              <a:gd name="connsiteY6" fmla="*/ 881665 h 1018309"/>
              <a:gd name="connsiteX7" fmla="*/ 399200 w 1300426"/>
              <a:gd name="connsiteY7" fmla="*/ 968188 h 1018309"/>
              <a:gd name="connsiteX8" fmla="*/ 0 w 1300426"/>
              <a:gd name="connsiteY8" fmla="*/ 1018309 h 1018309"/>
              <a:gd name="connsiteX9" fmla="*/ 0 w 1300426"/>
              <a:gd name="connsiteY9" fmla="*/ 103909 h 1018309"/>
              <a:gd name="connsiteX0" fmla="*/ 0 w 1300426"/>
              <a:gd name="connsiteY0" fmla="*/ 103909 h 1018309"/>
              <a:gd name="connsiteX1" fmla="*/ 872836 w 1300426"/>
              <a:gd name="connsiteY1" fmla="*/ 0 h 1018309"/>
              <a:gd name="connsiteX2" fmla="*/ 1163781 w 1300426"/>
              <a:gd name="connsiteY2" fmla="*/ 31172 h 1018309"/>
              <a:gd name="connsiteX3" fmla="*/ 1300426 w 1300426"/>
              <a:gd name="connsiteY3" fmla="*/ 75860 h 1018309"/>
              <a:gd name="connsiteX4" fmla="*/ 913856 w 1300426"/>
              <a:gd name="connsiteY4" fmla="*/ 453803 h 1018309"/>
              <a:gd name="connsiteX5" fmla="*/ 797451 w 1300426"/>
              <a:gd name="connsiteY5" fmla="*/ 706039 h 1018309"/>
              <a:gd name="connsiteX6" fmla="*/ 776398 w 1300426"/>
              <a:gd name="connsiteY6" fmla="*/ 881665 h 1018309"/>
              <a:gd name="connsiteX7" fmla="*/ 626306 w 1300426"/>
              <a:gd name="connsiteY7" fmla="*/ 956235 h 1018309"/>
              <a:gd name="connsiteX8" fmla="*/ 399200 w 1300426"/>
              <a:gd name="connsiteY8" fmla="*/ 968188 h 1018309"/>
              <a:gd name="connsiteX9" fmla="*/ 0 w 1300426"/>
              <a:gd name="connsiteY9" fmla="*/ 1018309 h 1018309"/>
              <a:gd name="connsiteX10" fmla="*/ 0 w 1300426"/>
              <a:gd name="connsiteY10" fmla="*/ 103909 h 1018309"/>
              <a:gd name="connsiteX0" fmla="*/ 0 w 1300426"/>
              <a:gd name="connsiteY0" fmla="*/ 103909 h 1018309"/>
              <a:gd name="connsiteX1" fmla="*/ 872836 w 1300426"/>
              <a:gd name="connsiteY1" fmla="*/ 0 h 1018309"/>
              <a:gd name="connsiteX2" fmla="*/ 1163781 w 1300426"/>
              <a:gd name="connsiteY2" fmla="*/ 31172 h 1018309"/>
              <a:gd name="connsiteX3" fmla="*/ 1300426 w 1300426"/>
              <a:gd name="connsiteY3" fmla="*/ 75860 h 1018309"/>
              <a:gd name="connsiteX4" fmla="*/ 913856 w 1300426"/>
              <a:gd name="connsiteY4" fmla="*/ 453803 h 1018309"/>
              <a:gd name="connsiteX5" fmla="*/ 797451 w 1300426"/>
              <a:gd name="connsiteY5" fmla="*/ 706039 h 1018309"/>
              <a:gd name="connsiteX6" fmla="*/ 782375 w 1300426"/>
              <a:gd name="connsiteY6" fmla="*/ 923500 h 1018309"/>
              <a:gd name="connsiteX7" fmla="*/ 626306 w 1300426"/>
              <a:gd name="connsiteY7" fmla="*/ 956235 h 1018309"/>
              <a:gd name="connsiteX8" fmla="*/ 399200 w 1300426"/>
              <a:gd name="connsiteY8" fmla="*/ 968188 h 1018309"/>
              <a:gd name="connsiteX9" fmla="*/ 0 w 1300426"/>
              <a:gd name="connsiteY9" fmla="*/ 1018309 h 1018309"/>
              <a:gd name="connsiteX10" fmla="*/ 0 w 1300426"/>
              <a:gd name="connsiteY10" fmla="*/ 103909 h 1018309"/>
              <a:gd name="connsiteX0" fmla="*/ 8709 w 1300426"/>
              <a:gd name="connsiteY0" fmla="*/ 164869 h 1018309"/>
              <a:gd name="connsiteX1" fmla="*/ 872836 w 1300426"/>
              <a:gd name="connsiteY1" fmla="*/ 0 h 1018309"/>
              <a:gd name="connsiteX2" fmla="*/ 1163781 w 1300426"/>
              <a:gd name="connsiteY2" fmla="*/ 31172 h 1018309"/>
              <a:gd name="connsiteX3" fmla="*/ 1300426 w 1300426"/>
              <a:gd name="connsiteY3" fmla="*/ 75860 h 1018309"/>
              <a:gd name="connsiteX4" fmla="*/ 913856 w 1300426"/>
              <a:gd name="connsiteY4" fmla="*/ 453803 h 1018309"/>
              <a:gd name="connsiteX5" fmla="*/ 797451 w 1300426"/>
              <a:gd name="connsiteY5" fmla="*/ 706039 h 1018309"/>
              <a:gd name="connsiteX6" fmla="*/ 782375 w 1300426"/>
              <a:gd name="connsiteY6" fmla="*/ 923500 h 1018309"/>
              <a:gd name="connsiteX7" fmla="*/ 626306 w 1300426"/>
              <a:gd name="connsiteY7" fmla="*/ 956235 h 1018309"/>
              <a:gd name="connsiteX8" fmla="*/ 399200 w 1300426"/>
              <a:gd name="connsiteY8" fmla="*/ 968188 h 1018309"/>
              <a:gd name="connsiteX9" fmla="*/ 0 w 1300426"/>
              <a:gd name="connsiteY9" fmla="*/ 1018309 h 1018309"/>
              <a:gd name="connsiteX10" fmla="*/ 8709 w 1300426"/>
              <a:gd name="connsiteY10" fmla="*/ 164869 h 1018309"/>
              <a:gd name="connsiteX0" fmla="*/ 8709 w 1300426"/>
              <a:gd name="connsiteY0" fmla="*/ 133697 h 987137"/>
              <a:gd name="connsiteX1" fmla="*/ 872836 w 1300426"/>
              <a:gd name="connsiteY1" fmla="*/ 38496 h 987137"/>
              <a:gd name="connsiteX2" fmla="*/ 1163781 w 1300426"/>
              <a:gd name="connsiteY2" fmla="*/ 0 h 987137"/>
              <a:gd name="connsiteX3" fmla="*/ 1300426 w 1300426"/>
              <a:gd name="connsiteY3" fmla="*/ 44688 h 987137"/>
              <a:gd name="connsiteX4" fmla="*/ 913856 w 1300426"/>
              <a:gd name="connsiteY4" fmla="*/ 422631 h 987137"/>
              <a:gd name="connsiteX5" fmla="*/ 797451 w 1300426"/>
              <a:gd name="connsiteY5" fmla="*/ 674867 h 987137"/>
              <a:gd name="connsiteX6" fmla="*/ 782375 w 1300426"/>
              <a:gd name="connsiteY6" fmla="*/ 892328 h 987137"/>
              <a:gd name="connsiteX7" fmla="*/ 626306 w 1300426"/>
              <a:gd name="connsiteY7" fmla="*/ 925063 h 987137"/>
              <a:gd name="connsiteX8" fmla="*/ 399200 w 1300426"/>
              <a:gd name="connsiteY8" fmla="*/ 937016 h 987137"/>
              <a:gd name="connsiteX9" fmla="*/ 0 w 1300426"/>
              <a:gd name="connsiteY9" fmla="*/ 987137 h 987137"/>
              <a:gd name="connsiteX10" fmla="*/ 8709 w 1300426"/>
              <a:gd name="connsiteY10" fmla="*/ 133697 h 987137"/>
              <a:gd name="connsiteX0" fmla="*/ 0 w 1291717"/>
              <a:gd name="connsiteY0" fmla="*/ 133697 h 969720"/>
              <a:gd name="connsiteX1" fmla="*/ 864127 w 1291717"/>
              <a:gd name="connsiteY1" fmla="*/ 38496 h 969720"/>
              <a:gd name="connsiteX2" fmla="*/ 1155072 w 1291717"/>
              <a:gd name="connsiteY2" fmla="*/ 0 h 969720"/>
              <a:gd name="connsiteX3" fmla="*/ 1291717 w 1291717"/>
              <a:gd name="connsiteY3" fmla="*/ 44688 h 969720"/>
              <a:gd name="connsiteX4" fmla="*/ 905147 w 1291717"/>
              <a:gd name="connsiteY4" fmla="*/ 422631 h 969720"/>
              <a:gd name="connsiteX5" fmla="*/ 788742 w 1291717"/>
              <a:gd name="connsiteY5" fmla="*/ 674867 h 969720"/>
              <a:gd name="connsiteX6" fmla="*/ 773666 w 1291717"/>
              <a:gd name="connsiteY6" fmla="*/ 892328 h 969720"/>
              <a:gd name="connsiteX7" fmla="*/ 617597 w 1291717"/>
              <a:gd name="connsiteY7" fmla="*/ 925063 h 969720"/>
              <a:gd name="connsiteX8" fmla="*/ 390491 w 1291717"/>
              <a:gd name="connsiteY8" fmla="*/ 937016 h 969720"/>
              <a:gd name="connsiteX9" fmla="*/ 0 w 1291717"/>
              <a:gd name="connsiteY9" fmla="*/ 969720 h 969720"/>
              <a:gd name="connsiteX10" fmla="*/ 0 w 1291717"/>
              <a:gd name="connsiteY10" fmla="*/ 133697 h 969720"/>
              <a:gd name="connsiteX0" fmla="*/ 0 w 1291717"/>
              <a:gd name="connsiteY0" fmla="*/ 133697 h 969720"/>
              <a:gd name="connsiteX1" fmla="*/ 864127 w 1291717"/>
              <a:gd name="connsiteY1" fmla="*/ 38496 h 969720"/>
              <a:gd name="connsiteX2" fmla="*/ 1155072 w 1291717"/>
              <a:gd name="connsiteY2" fmla="*/ 0 h 969720"/>
              <a:gd name="connsiteX3" fmla="*/ 1291717 w 1291717"/>
              <a:gd name="connsiteY3" fmla="*/ 44688 h 969720"/>
              <a:gd name="connsiteX4" fmla="*/ 905147 w 1291717"/>
              <a:gd name="connsiteY4" fmla="*/ 422631 h 969720"/>
              <a:gd name="connsiteX5" fmla="*/ 788742 w 1291717"/>
              <a:gd name="connsiteY5" fmla="*/ 674867 h 969720"/>
              <a:gd name="connsiteX6" fmla="*/ 773666 w 1291717"/>
              <a:gd name="connsiteY6" fmla="*/ 892328 h 969720"/>
              <a:gd name="connsiteX7" fmla="*/ 617597 w 1291717"/>
              <a:gd name="connsiteY7" fmla="*/ 925063 h 969720"/>
              <a:gd name="connsiteX8" fmla="*/ 390491 w 1291717"/>
              <a:gd name="connsiteY8" fmla="*/ 902182 h 969720"/>
              <a:gd name="connsiteX9" fmla="*/ 0 w 1291717"/>
              <a:gd name="connsiteY9" fmla="*/ 969720 h 969720"/>
              <a:gd name="connsiteX10" fmla="*/ 0 w 1291717"/>
              <a:gd name="connsiteY10" fmla="*/ 133697 h 969720"/>
              <a:gd name="connsiteX0" fmla="*/ 0 w 1291717"/>
              <a:gd name="connsiteY0" fmla="*/ 133697 h 969720"/>
              <a:gd name="connsiteX1" fmla="*/ 864127 w 1291717"/>
              <a:gd name="connsiteY1" fmla="*/ 38496 h 969720"/>
              <a:gd name="connsiteX2" fmla="*/ 1155072 w 1291717"/>
              <a:gd name="connsiteY2" fmla="*/ 0 h 969720"/>
              <a:gd name="connsiteX3" fmla="*/ 1291717 w 1291717"/>
              <a:gd name="connsiteY3" fmla="*/ 44688 h 969720"/>
              <a:gd name="connsiteX4" fmla="*/ 905147 w 1291717"/>
              <a:gd name="connsiteY4" fmla="*/ 422631 h 969720"/>
              <a:gd name="connsiteX5" fmla="*/ 788742 w 1291717"/>
              <a:gd name="connsiteY5" fmla="*/ 674867 h 969720"/>
              <a:gd name="connsiteX6" fmla="*/ 773666 w 1291717"/>
              <a:gd name="connsiteY6" fmla="*/ 892328 h 969720"/>
              <a:gd name="connsiteX7" fmla="*/ 617597 w 1291717"/>
              <a:gd name="connsiteY7" fmla="*/ 898937 h 969720"/>
              <a:gd name="connsiteX8" fmla="*/ 390491 w 1291717"/>
              <a:gd name="connsiteY8" fmla="*/ 902182 h 969720"/>
              <a:gd name="connsiteX9" fmla="*/ 0 w 1291717"/>
              <a:gd name="connsiteY9" fmla="*/ 969720 h 969720"/>
              <a:gd name="connsiteX10" fmla="*/ 0 w 1291717"/>
              <a:gd name="connsiteY10" fmla="*/ 133697 h 969720"/>
              <a:gd name="connsiteX0" fmla="*/ 0 w 1291717"/>
              <a:gd name="connsiteY0" fmla="*/ 116280 h 969720"/>
              <a:gd name="connsiteX1" fmla="*/ 864127 w 1291717"/>
              <a:gd name="connsiteY1" fmla="*/ 38496 h 969720"/>
              <a:gd name="connsiteX2" fmla="*/ 1155072 w 1291717"/>
              <a:gd name="connsiteY2" fmla="*/ 0 h 969720"/>
              <a:gd name="connsiteX3" fmla="*/ 1291717 w 1291717"/>
              <a:gd name="connsiteY3" fmla="*/ 44688 h 969720"/>
              <a:gd name="connsiteX4" fmla="*/ 905147 w 1291717"/>
              <a:gd name="connsiteY4" fmla="*/ 422631 h 969720"/>
              <a:gd name="connsiteX5" fmla="*/ 788742 w 1291717"/>
              <a:gd name="connsiteY5" fmla="*/ 674867 h 969720"/>
              <a:gd name="connsiteX6" fmla="*/ 773666 w 1291717"/>
              <a:gd name="connsiteY6" fmla="*/ 892328 h 969720"/>
              <a:gd name="connsiteX7" fmla="*/ 617597 w 1291717"/>
              <a:gd name="connsiteY7" fmla="*/ 898937 h 969720"/>
              <a:gd name="connsiteX8" fmla="*/ 390491 w 1291717"/>
              <a:gd name="connsiteY8" fmla="*/ 902182 h 969720"/>
              <a:gd name="connsiteX9" fmla="*/ 0 w 1291717"/>
              <a:gd name="connsiteY9" fmla="*/ 969720 h 969720"/>
              <a:gd name="connsiteX10" fmla="*/ 0 w 1291717"/>
              <a:gd name="connsiteY10" fmla="*/ 116280 h 969720"/>
              <a:gd name="connsiteX0" fmla="*/ 0 w 1291717"/>
              <a:gd name="connsiteY0" fmla="*/ 116280 h 969720"/>
              <a:gd name="connsiteX1" fmla="*/ 478772 w 1291717"/>
              <a:gd name="connsiteY1" fmla="*/ 55914 h 969720"/>
              <a:gd name="connsiteX2" fmla="*/ 864127 w 1291717"/>
              <a:gd name="connsiteY2" fmla="*/ 38496 h 969720"/>
              <a:gd name="connsiteX3" fmla="*/ 1155072 w 1291717"/>
              <a:gd name="connsiteY3" fmla="*/ 0 h 969720"/>
              <a:gd name="connsiteX4" fmla="*/ 1291717 w 1291717"/>
              <a:gd name="connsiteY4" fmla="*/ 44688 h 969720"/>
              <a:gd name="connsiteX5" fmla="*/ 905147 w 1291717"/>
              <a:gd name="connsiteY5" fmla="*/ 422631 h 969720"/>
              <a:gd name="connsiteX6" fmla="*/ 788742 w 1291717"/>
              <a:gd name="connsiteY6" fmla="*/ 674867 h 969720"/>
              <a:gd name="connsiteX7" fmla="*/ 773666 w 1291717"/>
              <a:gd name="connsiteY7" fmla="*/ 892328 h 969720"/>
              <a:gd name="connsiteX8" fmla="*/ 617597 w 1291717"/>
              <a:gd name="connsiteY8" fmla="*/ 898937 h 969720"/>
              <a:gd name="connsiteX9" fmla="*/ 390491 w 1291717"/>
              <a:gd name="connsiteY9" fmla="*/ 902182 h 969720"/>
              <a:gd name="connsiteX10" fmla="*/ 0 w 1291717"/>
              <a:gd name="connsiteY10" fmla="*/ 969720 h 969720"/>
              <a:gd name="connsiteX11" fmla="*/ 0 w 1291717"/>
              <a:gd name="connsiteY11" fmla="*/ 116280 h 969720"/>
              <a:gd name="connsiteX0" fmla="*/ 0 w 1291717"/>
              <a:gd name="connsiteY0" fmla="*/ 116280 h 969720"/>
              <a:gd name="connsiteX1" fmla="*/ 478772 w 1291717"/>
              <a:gd name="connsiteY1" fmla="*/ 55914 h 969720"/>
              <a:gd name="connsiteX2" fmla="*/ 864127 w 1291717"/>
              <a:gd name="connsiteY2" fmla="*/ 38496 h 969720"/>
              <a:gd name="connsiteX3" fmla="*/ 1155072 w 1291717"/>
              <a:gd name="connsiteY3" fmla="*/ 0 h 969720"/>
              <a:gd name="connsiteX4" fmla="*/ 1291717 w 1291717"/>
              <a:gd name="connsiteY4" fmla="*/ 44688 h 969720"/>
              <a:gd name="connsiteX5" fmla="*/ 905147 w 1291717"/>
              <a:gd name="connsiteY5" fmla="*/ 422631 h 969720"/>
              <a:gd name="connsiteX6" fmla="*/ 788742 w 1291717"/>
              <a:gd name="connsiteY6" fmla="*/ 674867 h 969720"/>
              <a:gd name="connsiteX7" fmla="*/ 773666 w 1291717"/>
              <a:gd name="connsiteY7" fmla="*/ 892328 h 969720"/>
              <a:gd name="connsiteX8" fmla="*/ 617597 w 1291717"/>
              <a:gd name="connsiteY8" fmla="*/ 898937 h 969720"/>
              <a:gd name="connsiteX9" fmla="*/ 399200 w 1291717"/>
              <a:gd name="connsiteY9" fmla="*/ 937016 h 969720"/>
              <a:gd name="connsiteX10" fmla="*/ 0 w 1291717"/>
              <a:gd name="connsiteY10" fmla="*/ 969720 h 969720"/>
              <a:gd name="connsiteX11" fmla="*/ 0 w 1291717"/>
              <a:gd name="connsiteY11" fmla="*/ 116280 h 969720"/>
              <a:gd name="connsiteX0" fmla="*/ 0 w 1291717"/>
              <a:gd name="connsiteY0" fmla="*/ 116280 h 969720"/>
              <a:gd name="connsiteX1" fmla="*/ 478772 w 1291717"/>
              <a:gd name="connsiteY1" fmla="*/ 55914 h 969720"/>
              <a:gd name="connsiteX2" fmla="*/ 864127 w 1291717"/>
              <a:gd name="connsiteY2" fmla="*/ 38496 h 969720"/>
              <a:gd name="connsiteX3" fmla="*/ 1155072 w 1291717"/>
              <a:gd name="connsiteY3" fmla="*/ 0 h 969720"/>
              <a:gd name="connsiteX4" fmla="*/ 1291717 w 1291717"/>
              <a:gd name="connsiteY4" fmla="*/ 44688 h 969720"/>
              <a:gd name="connsiteX5" fmla="*/ 905147 w 1291717"/>
              <a:gd name="connsiteY5" fmla="*/ 422631 h 969720"/>
              <a:gd name="connsiteX6" fmla="*/ 788742 w 1291717"/>
              <a:gd name="connsiteY6" fmla="*/ 674867 h 969720"/>
              <a:gd name="connsiteX7" fmla="*/ 773666 w 1291717"/>
              <a:gd name="connsiteY7" fmla="*/ 892328 h 969720"/>
              <a:gd name="connsiteX8" fmla="*/ 626306 w 1291717"/>
              <a:gd name="connsiteY8" fmla="*/ 933771 h 969720"/>
              <a:gd name="connsiteX9" fmla="*/ 399200 w 1291717"/>
              <a:gd name="connsiteY9" fmla="*/ 937016 h 969720"/>
              <a:gd name="connsiteX10" fmla="*/ 0 w 1291717"/>
              <a:gd name="connsiteY10" fmla="*/ 969720 h 969720"/>
              <a:gd name="connsiteX11" fmla="*/ 0 w 1291717"/>
              <a:gd name="connsiteY11" fmla="*/ 116280 h 969720"/>
              <a:gd name="connsiteX0" fmla="*/ 9525 w 1291717"/>
              <a:gd name="connsiteY0" fmla="*/ 154380 h 969720"/>
              <a:gd name="connsiteX1" fmla="*/ 478772 w 1291717"/>
              <a:gd name="connsiteY1" fmla="*/ 55914 h 969720"/>
              <a:gd name="connsiteX2" fmla="*/ 864127 w 1291717"/>
              <a:gd name="connsiteY2" fmla="*/ 38496 h 969720"/>
              <a:gd name="connsiteX3" fmla="*/ 1155072 w 1291717"/>
              <a:gd name="connsiteY3" fmla="*/ 0 h 969720"/>
              <a:gd name="connsiteX4" fmla="*/ 1291717 w 1291717"/>
              <a:gd name="connsiteY4" fmla="*/ 44688 h 969720"/>
              <a:gd name="connsiteX5" fmla="*/ 905147 w 1291717"/>
              <a:gd name="connsiteY5" fmla="*/ 422631 h 969720"/>
              <a:gd name="connsiteX6" fmla="*/ 788742 w 1291717"/>
              <a:gd name="connsiteY6" fmla="*/ 674867 h 969720"/>
              <a:gd name="connsiteX7" fmla="*/ 773666 w 1291717"/>
              <a:gd name="connsiteY7" fmla="*/ 892328 h 969720"/>
              <a:gd name="connsiteX8" fmla="*/ 626306 w 1291717"/>
              <a:gd name="connsiteY8" fmla="*/ 933771 h 969720"/>
              <a:gd name="connsiteX9" fmla="*/ 399200 w 1291717"/>
              <a:gd name="connsiteY9" fmla="*/ 937016 h 969720"/>
              <a:gd name="connsiteX10" fmla="*/ 0 w 1291717"/>
              <a:gd name="connsiteY10" fmla="*/ 969720 h 969720"/>
              <a:gd name="connsiteX11" fmla="*/ 9525 w 1291717"/>
              <a:gd name="connsiteY11" fmla="*/ 154380 h 969720"/>
              <a:gd name="connsiteX0" fmla="*/ 9525 w 1291717"/>
              <a:gd name="connsiteY0" fmla="*/ 154380 h 969720"/>
              <a:gd name="connsiteX1" fmla="*/ 478772 w 1291717"/>
              <a:gd name="connsiteY1" fmla="*/ 84489 h 969720"/>
              <a:gd name="connsiteX2" fmla="*/ 864127 w 1291717"/>
              <a:gd name="connsiteY2" fmla="*/ 38496 h 969720"/>
              <a:gd name="connsiteX3" fmla="*/ 1155072 w 1291717"/>
              <a:gd name="connsiteY3" fmla="*/ 0 h 969720"/>
              <a:gd name="connsiteX4" fmla="*/ 1291717 w 1291717"/>
              <a:gd name="connsiteY4" fmla="*/ 44688 h 969720"/>
              <a:gd name="connsiteX5" fmla="*/ 905147 w 1291717"/>
              <a:gd name="connsiteY5" fmla="*/ 422631 h 969720"/>
              <a:gd name="connsiteX6" fmla="*/ 788742 w 1291717"/>
              <a:gd name="connsiteY6" fmla="*/ 674867 h 969720"/>
              <a:gd name="connsiteX7" fmla="*/ 773666 w 1291717"/>
              <a:gd name="connsiteY7" fmla="*/ 892328 h 969720"/>
              <a:gd name="connsiteX8" fmla="*/ 626306 w 1291717"/>
              <a:gd name="connsiteY8" fmla="*/ 933771 h 969720"/>
              <a:gd name="connsiteX9" fmla="*/ 399200 w 1291717"/>
              <a:gd name="connsiteY9" fmla="*/ 937016 h 969720"/>
              <a:gd name="connsiteX10" fmla="*/ 0 w 1291717"/>
              <a:gd name="connsiteY10" fmla="*/ 969720 h 969720"/>
              <a:gd name="connsiteX11" fmla="*/ 9525 w 1291717"/>
              <a:gd name="connsiteY11" fmla="*/ 154380 h 969720"/>
              <a:gd name="connsiteX0" fmla="*/ 9525 w 1291717"/>
              <a:gd name="connsiteY0" fmla="*/ 154380 h 969720"/>
              <a:gd name="connsiteX1" fmla="*/ 478772 w 1291717"/>
              <a:gd name="connsiteY1" fmla="*/ 84489 h 969720"/>
              <a:gd name="connsiteX2" fmla="*/ 864127 w 1291717"/>
              <a:gd name="connsiteY2" fmla="*/ 67071 h 969720"/>
              <a:gd name="connsiteX3" fmla="*/ 1155072 w 1291717"/>
              <a:gd name="connsiteY3" fmla="*/ 0 h 969720"/>
              <a:gd name="connsiteX4" fmla="*/ 1291717 w 1291717"/>
              <a:gd name="connsiteY4" fmla="*/ 44688 h 969720"/>
              <a:gd name="connsiteX5" fmla="*/ 905147 w 1291717"/>
              <a:gd name="connsiteY5" fmla="*/ 422631 h 969720"/>
              <a:gd name="connsiteX6" fmla="*/ 788742 w 1291717"/>
              <a:gd name="connsiteY6" fmla="*/ 674867 h 969720"/>
              <a:gd name="connsiteX7" fmla="*/ 773666 w 1291717"/>
              <a:gd name="connsiteY7" fmla="*/ 892328 h 969720"/>
              <a:gd name="connsiteX8" fmla="*/ 626306 w 1291717"/>
              <a:gd name="connsiteY8" fmla="*/ 933771 h 969720"/>
              <a:gd name="connsiteX9" fmla="*/ 399200 w 1291717"/>
              <a:gd name="connsiteY9" fmla="*/ 937016 h 969720"/>
              <a:gd name="connsiteX10" fmla="*/ 0 w 1291717"/>
              <a:gd name="connsiteY10" fmla="*/ 969720 h 969720"/>
              <a:gd name="connsiteX11" fmla="*/ 9525 w 1291717"/>
              <a:gd name="connsiteY11" fmla="*/ 154380 h 969720"/>
              <a:gd name="connsiteX0" fmla="*/ 9525 w 1291717"/>
              <a:gd name="connsiteY0" fmla="*/ 109692 h 925032"/>
              <a:gd name="connsiteX1" fmla="*/ 478772 w 1291717"/>
              <a:gd name="connsiteY1" fmla="*/ 39801 h 925032"/>
              <a:gd name="connsiteX2" fmla="*/ 864127 w 1291717"/>
              <a:gd name="connsiteY2" fmla="*/ 22383 h 925032"/>
              <a:gd name="connsiteX3" fmla="*/ 1155072 w 1291717"/>
              <a:gd name="connsiteY3" fmla="*/ 21987 h 925032"/>
              <a:gd name="connsiteX4" fmla="*/ 1291717 w 1291717"/>
              <a:gd name="connsiteY4" fmla="*/ 0 h 925032"/>
              <a:gd name="connsiteX5" fmla="*/ 905147 w 1291717"/>
              <a:gd name="connsiteY5" fmla="*/ 377943 h 925032"/>
              <a:gd name="connsiteX6" fmla="*/ 788742 w 1291717"/>
              <a:gd name="connsiteY6" fmla="*/ 630179 h 925032"/>
              <a:gd name="connsiteX7" fmla="*/ 773666 w 1291717"/>
              <a:gd name="connsiteY7" fmla="*/ 847640 h 925032"/>
              <a:gd name="connsiteX8" fmla="*/ 626306 w 1291717"/>
              <a:gd name="connsiteY8" fmla="*/ 889083 h 925032"/>
              <a:gd name="connsiteX9" fmla="*/ 399200 w 1291717"/>
              <a:gd name="connsiteY9" fmla="*/ 892328 h 925032"/>
              <a:gd name="connsiteX10" fmla="*/ 0 w 1291717"/>
              <a:gd name="connsiteY10" fmla="*/ 925032 h 925032"/>
              <a:gd name="connsiteX11" fmla="*/ 9525 w 1291717"/>
              <a:gd name="connsiteY11" fmla="*/ 109692 h 925032"/>
              <a:gd name="connsiteX0" fmla="*/ 19050 w 1301242"/>
              <a:gd name="connsiteY0" fmla="*/ 109692 h 892328"/>
              <a:gd name="connsiteX1" fmla="*/ 488297 w 1301242"/>
              <a:gd name="connsiteY1" fmla="*/ 39801 h 892328"/>
              <a:gd name="connsiteX2" fmla="*/ 873652 w 1301242"/>
              <a:gd name="connsiteY2" fmla="*/ 22383 h 892328"/>
              <a:gd name="connsiteX3" fmla="*/ 1164597 w 1301242"/>
              <a:gd name="connsiteY3" fmla="*/ 21987 h 892328"/>
              <a:gd name="connsiteX4" fmla="*/ 1301242 w 1301242"/>
              <a:gd name="connsiteY4" fmla="*/ 0 h 892328"/>
              <a:gd name="connsiteX5" fmla="*/ 914672 w 1301242"/>
              <a:gd name="connsiteY5" fmla="*/ 377943 h 892328"/>
              <a:gd name="connsiteX6" fmla="*/ 798267 w 1301242"/>
              <a:gd name="connsiteY6" fmla="*/ 630179 h 892328"/>
              <a:gd name="connsiteX7" fmla="*/ 783191 w 1301242"/>
              <a:gd name="connsiteY7" fmla="*/ 847640 h 892328"/>
              <a:gd name="connsiteX8" fmla="*/ 635831 w 1301242"/>
              <a:gd name="connsiteY8" fmla="*/ 889083 h 892328"/>
              <a:gd name="connsiteX9" fmla="*/ 408725 w 1301242"/>
              <a:gd name="connsiteY9" fmla="*/ 892328 h 892328"/>
              <a:gd name="connsiteX10" fmla="*/ 0 w 1301242"/>
              <a:gd name="connsiteY10" fmla="*/ 839307 h 892328"/>
              <a:gd name="connsiteX11" fmla="*/ 19050 w 1301242"/>
              <a:gd name="connsiteY11" fmla="*/ 109692 h 892328"/>
              <a:gd name="connsiteX0" fmla="*/ 19050 w 1301242"/>
              <a:gd name="connsiteY0" fmla="*/ 109692 h 889821"/>
              <a:gd name="connsiteX1" fmla="*/ 488297 w 1301242"/>
              <a:gd name="connsiteY1" fmla="*/ 39801 h 889821"/>
              <a:gd name="connsiteX2" fmla="*/ 873652 w 1301242"/>
              <a:gd name="connsiteY2" fmla="*/ 22383 h 889821"/>
              <a:gd name="connsiteX3" fmla="*/ 1164597 w 1301242"/>
              <a:gd name="connsiteY3" fmla="*/ 21987 h 889821"/>
              <a:gd name="connsiteX4" fmla="*/ 1301242 w 1301242"/>
              <a:gd name="connsiteY4" fmla="*/ 0 h 889821"/>
              <a:gd name="connsiteX5" fmla="*/ 914672 w 1301242"/>
              <a:gd name="connsiteY5" fmla="*/ 377943 h 889821"/>
              <a:gd name="connsiteX6" fmla="*/ 798267 w 1301242"/>
              <a:gd name="connsiteY6" fmla="*/ 630179 h 889821"/>
              <a:gd name="connsiteX7" fmla="*/ 783191 w 1301242"/>
              <a:gd name="connsiteY7" fmla="*/ 847640 h 889821"/>
              <a:gd name="connsiteX8" fmla="*/ 635831 w 1301242"/>
              <a:gd name="connsiteY8" fmla="*/ 889083 h 889821"/>
              <a:gd name="connsiteX9" fmla="*/ 418250 w 1301242"/>
              <a:gd name="connsiteY9" fmla="*/ 825653 h 889821"/>
              <a:gd name="connsiteX10" fmla="*/ 0 w 1301242"/>
              <a:gd name="connsiteY10" fmla="*/ 839307 h 889821"/>
              <a:gd name="connsiteX11" fmla="*/ 19050 w 1301242"/>
              <a:gd name="connsiteY11" fmla="*/ 109692 h 889821"/>
              <a:gd name="connsiteX0" fmla="*/ 19050 w 1301242"/>
              <a:gd name="connsiteY0" fmla="*/ 109692 h 860828"/>
              <a:gd name="connsiteX1" fmla="*/ 488297 w 1301242"/>
              <a:gd name="connsiteY1" fmla="*/ 39801 h 860828"/>
              <a:gd name="connsiteX2" fmla="*/ 873652 w 1301242"/>
              <a:gd name="connsiteY2" fmla="*/ 22383 h 860828"/>
              <a:gd name="connsiteX3" fmla="*/ 1164597 w 1301242"/>
              <a:gd name="connsiteY3" fmla="*/ 21987 h 860828"/>
              <a:gd name="connsiteX4" fmla="*/ 1301242 w 1301242"/>
              <a:gd name="connsiteY4" fmla="*/ 0 h 860828"/>
              <a:gd name="connsiteX5" fmla="*/ 914672 w 1301242"/>
              <a:gd name="connsiteY5" fmla="*/ 377943 h 860828"/>
              <a:gd name="connsiteX6" fmla="*/ 798267 w 1301242"/>
              <a:gd name="connsiteY6" fmla="*/ 630179 h 860828"/>
              <a:gd name="connsiteX7" fmla="*/ 783191 w 1301242"/>
              <a:gd name="connsiteY7" fmla="*/ 847640 h 860828"/>
              <a:gd name="connsiteX8" fmla="*/ 645356 w 1301242"/>
              <a:gd name="connsiteY8" fmla="*/ 831933 h 860828"/>
              <a:gd name="connsiteX9" fmla="*/ 418250 w 1301242"/>
              <a:gd name="connsiteY9" fmla="*/ 825653 h 860828"/>
              <a:gd name="connsiteX10" fmla="*/ 0 w 1301242"/>
              <a:gd name="connsiteY10" fmla="*/ 839307 h 860828"/>
              <a:gd name="connsiteX11" fmla="*/ 19050 w 1301242"/>
              <a:gd name="connsiteY11" fmla="*/ 109692 h 860828"/>
              <a:gd name="connsiteX0" fmla="*/ 19050 w 1301242"/>
              <a:gd name="connsiteY0" fmla="*/ 109692 h 860828"/>
              <a:gd name="connsiteX1" fmla="*/ 488297 w 1301242"/>
              <a:gd name="connsiteY1" fmla="*/ 39801 h 860828"/>
              <a:gd name="connsiteX2" fmla="*/ 873652 w 1301242"/>
              <a:gd name="connsiteY2" fmla="*/ 22383 h 860828"/>
              <a:gd name="connsiteX3" fmla="*/ 1164597 w 1301242"/>
              <a:gd name="connsiteY3" fmla="*/ 21987 h 860828"/>
              <a:gd name="connsiteX4" fmla="*/ 1301242 w 1301242"/>
              <a:gd name="connsiteY4" fmla="*/ 0 h 860828"/>
              <a:gd name="connsiteX5" fmla="*/ 914672 w 1301242"/>
              <a:gd name="connsiteY5" fmla="*/ 377943 h 860828"/>
              <a:gd name="connsiteX6" fmla="*/ 798267 w 1301242"/>
              <a:gd name="connsiteY6" fmla="*/ 630179 h 860828"/>
              <a:gd name="connsiteX7" fmla="*/ 783191 w 1301242"/>
              <a:gd name="connsiteY7" fmla="*/ 847640 h 860828"/>
              <a:gd name="connsiteX8" fmla="*/ 645356 w 1301242"/>
              <a:gd name="connsiteY8" fmla="*/ 831933 h 860828"/>
              <a:gd name="connsiteX9" fmla="*/ 418250 w 1301242"/>
              <a:gd name="connsiteY9" fmla="*/ 825653 h 860828"/>
              <a:gd name="connsiteX10" fmla="*/ 0 w 1301242"/>
              <a:gd name="connsiteY10" fmla="*/ 810732 h 860828"/>
              <a:gd name="connsiteX11" fmla="*/ 19050 w 1301242"/>
              <a:gd name="connsiteY11" fmla="*/ 109692 h 860828"/>
              <a:gd name="connsiteX0" fmla="*/ 19050 w 1301242"/>
              <a:gd name="connsiteY0" fmla="*/ 109692 h 861904"/>
              <a:gd name="connsiteX1" fmla="*/ 488297 w 1301242"/>
              <a:gd name="connsiteY1" fmla="*/ 39801 h 861904"/>
              <a:gd name="connsiteX2" fmla="*/ 873652 w 1301242"/>
              <a:gd name="connsiteY2" fmla="*/ 22383 h 861904"/>
              <a:gd name="connsiteX3" fmla="*/ 1164597 w 1301242"/>
              <a:gd name="connsiteY3" fmla="*/ 21987 h 861904"/>
              <a:gd name="connsiteX4" fmla="*/ 1301242 w 1301242"/>
              <a:gd name="connsiteY4" fmla="*/ 0 h 861904"/>
              <a:gd name="connsiteX5" fmla="*/ 914672 w 1301242"/>
              <a:gd name="connsiteY5" fmla="*/ 377943 h 861904"/>
              <a:gd name="connsiteX6" fmla="*/ 798267 w 1301242"/>
              <a:gd name="connsiteY6" fmla="*/ 630179 h 861904"/>
              <a:gd name="connsiteX7" fmla="*/ 783191 w 1301242"/>
              <a:gd name="connsiteY7" fmla="*/ 847640 h 861904"/>
              <a:gd name="connsiteX8" fmla="*/ 645356 w 1301242"/>
              <a:gd name="connsiteY8" fmla="*/ 831933 h 861904"/>
              <a:gd name="connsiteX9" fmla="*/ 418250 w 1301242"/>
              <a:gd name="connsiteY9" fmla="*/ 787553 h 861904"/>
              <a:gd name="connsiteX10" fmla="*/ 0 w 1301242"/>
              <a:gd name="connsiteY10" fmla="*/ 810732 h 861904"/>
              <a:gd name="connsiteX11" fmla="*/ 19050 w 1301242"/>
              <a:gd name="connsiteY11" fmla="*/ 109692 h 861904"/>
              <a:gd name="connsiteX0" fmla="*/ 19050 w 1301242"/>
              <a:gd name="connsiteY0" fmla="*/ 109692 h 861904"/>
              <a:gd name="connsiteX1" fmla="*/ 488297 w 1301242"/>
              <a:gd name="connsiteY1" fmla="*/ 39801 h 861904"/>
              <a:gd name="connsiteX2" fmla="*/ 873652 w 1301242"/>
              <a:gd name="connsiteY2" fmla="*/ 22383 h 861904"/>
              <a:gd name="connsiteX3" fmla="*/ 1164597 w 1301242"/>
              <a:gd name="connsiteY3" fmla="*/ 21987 h 861904"/>
              <a:gd name="connsiteX4" fmla="*/ 1301242 w 1301242"/>
              <a:gd name="connsiteY4" fmla="*/ 0 h 861904"/>
              <a:gd name="connsiteX5" fmla="*/ 914672 w 1301242"/>
              <a:gd name="connsiteY5" fmla="*/ 377943 h 861904"/>
              <a:gd name="connsiteX6" fmla="*/ 798267 w 1301242"/>
              <a:gd name="connsiteY6" fmla="*/ 630179 h 861904"/>
              <a:gd name="connsiteX7" fmla="*/ 783191 w 1301242"/>
              <a:gd name="connsiteY7" fmla="*/ 847640 h 861904"/>
              <a:gd name="connsiteX8" fmla="*/ 645356 w 1301242"/>
              <a:gd name="connsiteY8" fmla="*/ 831933 h 861904"/>
              <a:gd name="connsiteX9" fmla="*/ 418250 w 1301242"/>
              <a:gd name="connsiteY9" fmla="*/ 787553 h 861904"/>
              <a:gd name="connsiteX10" fmla="*/ 0 w 1301242"/>
              <a:gd name="connsiteY10" fmla="*/ 810732 h 861904"/>
              <a:gd name="connsiteX11" fmla="*/ 19050 w 1301242"/>
              <a:gd name="connsiteY11" fmla="*/ 109692 h 861904"/>
              <a:gd name="connsiteX0" fmla="*/ 19050 w 1301242"/>
              <a:gd name="connsiteY0" fmla="*/ 109692 h 895446"/>
              <a:gd name="connsiteX1" fmla="*/ 488297 w 1301242"/>
              <a:gd name="connsiteY1" fmla="*/ 39801 h 895446"/>
              <a:gd name="connsiteX2" fmla="*/ 873652 w 1301242"/>
              <a:gd name="connsiteY2" fmla="*/ 22383 h 895446"/>
              <a:gd name="connsiteX3" fmla="*/ 1164597 w 1301242"/>
              <a:gd name="connsiteY3" fmla="*/ 21987 h 895446"/>
              <a:gd name="connsiteX4" fmla="*/ 1301242 w 1301242"/>
              <a:gd name="connsiteY4" fmla="*/ 0 h 895446"/>
              <a:gd name="connsiteX5" fmla="*/ 914672 w 1301242"/>
              <a:gd name="connsiteY5" fmla="*/ 377943 h 895446"/>
              <a:gd name="connsiteX6" fmla="*/ 798267 w 1301242"/>
              <a:gd name="connsiteY6" fmla="*/ 630179 h 895446"/>
              <a:gd name="connsiteX7" fmla="*/ 783191 w 1301242"/>
              <a:gd name="connsiteY7" fmla="*/ 885740 h 895446"/>
              <a:gd name="connsiteX8" fmla="*/ 645356 w 1301242"/>
              <a:gd name="connsiteY8" fmla="*/ 831933 h 895446"/>
              <a:gd name="connsiteX9" fmla="*/ 418250 w 1301242"/>
              <a:gd name="connsiteY9" fmla="*/ 787553 h 895446"/>
              <a:gd name="connsiteX10" fmla="*/ 0 w 1301242"/>
              <a:gd name="connsiteY10" fmla="*/ 810732 h 895446"/>
              <a:gd name="connsiteX11" fmla="*/ 19050 w 1301242"/>
              <a:gd name="connsiteY11" fmla="*/ 109692 h 89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1242" h="895446">
                <a:moveTo>
                  <a:pt x="19050" y="109692"/>
                </a:moveTo>
                <a:cubicBezTo>
                  <a:pt x="178641" y="95376"/>
                  <a:pt x="328706" y="54117"/>
                  <a:pt x="488297" y="39801"/>
                </a:cubicBezTo>
                <a:lnTo>
                  <a:pt x="873652" y="22383"/>
                </a:lnTo>
                <a:lnTo>
                  <a:pt x="1164597" y="21987"/>
                </a:lnTo>
                <a:lnTo>
                  <a:pt x="1301242" y="0"/>
                </a:lnTo>
                <a:lnTo>
                  <a:pt x="914672" y="377943"/>
                </a:lnTo>
                <a:lnTo>
                  <a:pt x="798267" y="630179"/>
                </a:lnTo>
                <a:lnTo>
                  <a:pt x="783191" y="885740"/>
                </a:lnTo>
                <a:cubicBezTo>
                  <a:pt x="753671" y="921463"/>
                  <a:pt x="706179" y="848297"/>
                  <a:pt x="645356" y="831933"/>
                </a:cubicBezTo>
                <a:cubicBezTo>
                  <a:pt x="584533" y="815569"/>
                  <a:pt x="521638" y="771231"/>
                  <a:pt x="418250" y="787553"/>
                </a:cubicBezTo>
                <a:lnTo>
                  <a:pt x="0" y="810732"/>
                </a:lnTo>
                <a:cubicBezTo>
                  <a:pt x="0" y="526252"/>
                  <a:pt x="19050" y="394172"/>
                  <a:pt x="19050" y="109692"/>
                </a:cubicBezTo>
                <a:close/>
              </a:path>
            </a:pathLst>
          </a:custGeom>
          <a:solidFill>
            <a:srgbClr val="FDB5B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600" y="5410496"/>
            <a:ext cx="160205" cy="157916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490" y="5827333"/>
            <a:ext cx="160205" cy="157916"/>
          </a:xfrm>
          <a:prstGeom prst="rect">
            <a:avLst/>
          </a:prstGeom>
        </p:spPr>
      </p:pic>
      <p:pic>
        <p:nvPicPr>
          <p:cNvPr id="40" name="Grafik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625" y="2243868"/>
            <a:ext cx="160205" cy="157916"/>
          </a:xfrm>
          <a:prstGeom prst="rect">
            <a:avLst/>
          </a:prstGeom>
        </p:spPr>
      </p:pic>
      <p:cxnSp>
        <p:nvCxnSpPr>
          <p:cNvPr id="42" name="Gerade Verbindung mit Pfeil 41"/>
          <p:cNvCxnSpPr/>
          <p:nvPr/>
        </p:nvCxnSpPr>
        <p:spPr>
          <a:xfrm>
            <a:off x="4846957" y="5467828"/>
            <a:ext cx="216000" cy="216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4715075" y="5558889"/>
            <a:ext cx="3741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3m</a:t>
            </a:r>
          </a:p>
        </p:txBody>
      </p:sp>
      <p:cxnSp>
        <p:nvCxnSpPr>
          <p:cNvPr id="44" name="Gerade Verbindung mit Pfeil 43"/>
          <p:cNvCxnSpPr>
            <a:stCxn id="51" idx="3"/>
            <a:endCxn id="58" idx="2"/>
          </p:cNvCxnSpPr>
          <p:nvPr/>
        </p:nvCxnSpPr>
        <p:spPr>
          <a:xfrm>
            <a:off x="6257925" y="3952875"/>
            <a:ext cx="153392" cy="21546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/>
          <p:cNvSpPr txBox="1"/>
          <p:nvPr/>
        </p:nvSpPr>
        <p:spPr>
          <a:xfrm>
            <a:off x="6112260" y="4137588"/>
            <a:ext cx="3551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3m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hteck 46"/>
          <p:cNvSpPr/>
          <p:nvPr/>
        </p:nvSpPr>
        <p:spPr>
          <a:xfrm rot="3330954">
            <a:off x="3297792" y="6964656"/>
            <a:ext cx="979043" cy="252000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/>
          <p:cNvSpPr/>
          <p:nvPr/>
        </p:nvSpPr>
        <p:spPr>
          <a:xfrm rot="2975467">
            <a:off x="2174222" y="7006473"/>
            <a:ext cx="1719465" cy="427698"/>
          </a:xfrm>
          <a:custGeom>
            <a:avLst/>
            <a:gdLst>
              <a:gd name="connsiteX0" fmla="*/ 0 w 1730217"/>
              <a:gd name="connsiteY0" fmla="*/ 0 h 314255"/>
              <a:gd name="connsiteX1" fmla="*/ 1730217 w 1730217"/>
              <a:gd name="connsiteY1" fmla="*/ 0 h 314255"/>
              <a:gd name="connsiteX2" fmla="*/ 1730217 w 1730217"/>
              <a:gd name="connsiteY2" fmla="*/ 314255 h 314255"/>
              <a:gd name="connsiteX3" fmla="*/ 0 w 1730217"/>
              <a:gd name="connsiteY3" fmla="*/ 314255 h 314255"/>
              <a:gd name="connsiteX4" fmla="*/ 0 w 1730217"/>
              <a:gd name="connsiteY4" fmla="*/ 0 h 314255"/>
              <a:gd name="connsiteX0" fmla="*/ 0 w 1730217"/>
              <a:gd name="connsiteY0" fmla="*/ 0 h 389883"/>
              <a:gd name="connsiteX1" fmla="*/ 1730217 w 1730217"/>
              <a:gd name="connsiteY1" fmla="*/ 0 h 389883"/>
              <a:gd name="connsiteX2" fmla="*/ 1711579 w 1730217"/>
              <a:gd name="connsiteY2" fmla="*/ 389883 h 389883"/>
              <a:gd name="connsiteX3" fmla="*/ 0 w 1730217"/>
              <a:gd name="connsiteY3" fmla="*/ 314255 h 389883"/>
              <a:gd name="connsiteX4" fmla="*/ 0 w 1730217"/>
              <a:gd name="connsiteY4" fmla="*/ 0 h 389883"/>
              <a:gd name="connsiteX0" fmla="*/ 0 w 1713550"/>
              <a:gd name="connsiteY0" fmla="*/ 0 h 389883"/>
              <a:gd name="connsiteX1" fmla="*/ 1713550 w 1713550"/>
              <a:gd name="connsiteY1" fmla="*/ 100182 h 389883"/>
              <a:gd name="connsiteX2" fmla="*/ 1711579 w 1713550"/>
              <a:gd name="connsiteY2" fmla="*/ 389883 h 389883"/>
              <a:gd name="connsiteX3" fmla="*/ 0 w 1713550"/>
              <a:gd name="connsiteY3" fmla="*/ 314255 h 389883"/>
              <a:gd name="connsiteX4" fmla="*/ 0 w 1713550"/>
              <a:gd name="connsiteY4" fmla="*/ 0 h 389883"/>
              <a:gd name="connsiteX0" fmla="*/ 0 w 1713550"/>
              <a:gd name="connsiteY0" fmla="*/ 0 h 427698"/>
              <a:gd name="connsiteX1" fmla="*/ 1713550 w 1713550"/>
              <a:gd name="connsiteY1" fmla="*/ 100182 h 427698"/>
              <a:gd name="connsiteX2" fmla="*/ 1702260 w 1713550"/>
              <a:gd name="connsiteY2" fmla="*/ 427698 h 427698"/>
              <a:gd name="connsiteX3" fmla="*/ 0 w 1713550"/>
              <a:gd name="connsiteY3" fmla="*/ 314255 h 427698"/>
              <a:gd name="connsiteX4" fmla="*/ 0 w 1713550"/>
              <a:gd name="connsiteY4" fmla="*/ 0 h 427698"/>
              <a:gd name="connsiteX0" fmla="*/ 0 w 1716508"/>
              <a:gd name="connsiteY0" fmla="*/ 0 h 427698"/>
              <a:gd name="connsiteX1" fmla="*/ 1716508 w 1716508"/>
              <a:gd name="connsiteY1" fmla="*/ 137011 h 427698"/>
              <a:gd name="connsiteX2" fmla="*/ 1702260 w 1716508"/>
              <a:gd name="connsiteY2" fmla="*/ 427698 h 427698"/>
              <a:gd name="connsiteX3" fmla="*/ 0 w 1716508"/>
              <a:gd name="connsiteY3" fmla="*/ 314255 h 427698"/>
              <a:gd name="connsiteX4" fmla="*/ 0 w 1716508"/>
              <a:gd name="connsiteY4" fmla="*/ 0 h 427698"/>
              <a:gd name="connsiteX0" fmla="*/ 0 w 1716508"/>
              <a:gd name="connsiteY0" fmla="*/ 0 h 427698"/>
              <a:gd name="connsiteX1" fmla="*/ 896096 w 1716508"/>
              <a:gd name="connsiteY1" fmla="*/ 89117 h 427698"/>
              <a:gd name="connsiteX2" fmla="*/ 1716508 w 1716508"/>
              <a:gd name="connsiteY2" fmla="*/ 137011 h 427698"/>
              <a:gd name="connsiteX3" fmla="*/ 1702260 w 1716508"/>
              <a:gd name="connsiteY3" fmla="*/ 427698 h 427698"/>
              <a:gd name="connsiteX4" fmla="*/ 0 w 1716508"/>
              <a:gd name="connsiteY4" fmla="*/ 314255 h 427698"/>
              <a:gd name="connsiteX5" fmla="*/ 0 w 1716508"/>
              <a:gd name="connsiteY5" fmla="*/ 0 h 427698"/>
              <a:gd name="connsiteX0" fmla="*/ 0 w 1719465"/>
              <a:gd name="connsiteY0" fmla="*/ 0 h 427698"/>
              <a:gd name="connsiteX1" fmla="*/ 896096 w 1719465"/>
              <a:gd name="connsiteY1" fmla="*/ 89117 h 427698"/>
              <a:gd name="connsiteX2" fmla="*/ 1719465 w 1719465"/>
              <a:gd name="connsiteY2" fmla="*/ 173839 h 427698"/>
              <a:gd name="connsiteX3" fmla="*/ 1702260 w 1719465"/>
              <a:gd name="connsiteY3" fmla="*/ 427698 h 427698"/>
              <a:gd name="connsiteX4" fmla="*/ 0 w 1719465"/>
              <a:gd name="connsiteY4" fmla="*/ 314255 h 427698"/>
              <a:gd name="connsiteX5" fmla="*/ 0 w 1719465"/>
              <a:gd name="connsiteY5" fmla="*/ 0 h 427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9465" h="427698">
                <a:moveTo>
                  <a:pt x="0" y="0"/>
                </a:moveTo>
                <a:cubicBezTo>
                  <a:pt x="302134" y="21193"/>
                  <a:pt x="593962" y="67924"/>
                  <a:pt x="896096" y="89117"/>
                </a:cubicBezTo>
                <a:lnTo>
                  <a:pt x="1719465" y="173839"/>
                </a:lnTo>
                <a:lnTo>
                  <a:pt x="1702260" y="427698"/>
                </a:lnTo>
                <a:lnTo>
                  <a:pt x="0" y="314255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Textfeld 55"/>
          <p:cNvSpPr txBox="1"/>
          <p:nvPr/>
        </p:nvSpPr>
        <p:spPr>
          <a:xfrm rot="18326017">
            <a:off x="3643942" y="599634"/>
            <a:ext cx="17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Laufband frei</a:t>
            </a:r>
            <a:endParaRPr lang="de-DE" sz="1600" dirty="0"/>
          </a:p>
        </p:txBody>
      </p:sp>
      <p:sp>
        <p:nvSpPr>
          <p:cNvPr id="57" name="Textfeld 56"/>
          <p:cNvSpPr txBox="1"/>
          <p:nvPr/>
        </p:nvSpPr>
        <p:spPr>
          <a:xfrm rot="3353686">
            <a:off x="2870647" y="7309643"/>
            <a:ext cx="17014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Laufband frei</a:t>
            </a:r>
            <a:endParaRPr lang="de-DE" sz="1600" dirty="0"/>
          </a:p>
        </p:txBody>
      </p:sp>
      <p:sp>
        <p:nvSpPr>
          <p:cNvPr id="52" name="Rechteck 60"/>
          <p:cNvSpPr/>
          <p:nvPr/>
        </p:nvSpPr>
        <p:spPr>
          <a:xfrm rot="16200000">
            <a:off x="939074" y="6411504"/>
            <a:ext cx="891129" cy="959246"/>
          </a:xfrm>
          <a:custGeom>
            <a:avLst/>
            <a:gdLst>
              <a:gd name="connsiteX0" fmla="*/ 0 w 359595"/>
              <a:gd name="connsiteY0" fmla="*/ 0 h 211874"/>
              <a:gd name="connsiteX1" fmla="*/ 359595 w 359595"/>
              <a:gd name="connsiteY1" fmla="*/ 0 h 211874"/>
              <a:gd name="connsiteX2" fmla="*/ 359595 w 359595"/>
              <a:gd name="connsiteY2" fmla="*/ 211874 h 211874"/>
              <a:gd name="connsiteX3" fmla="*/ 0 w 359595"/>
              <a:gd name="connsiteY3" fmla="*/ 211874 h 211874"/>
              <a:gd name="connsiteX4" fmla="*/ 0 w 359595"/>
              <a:gd name="connsiteY4" fmla="*/ 0 h 211874"/>
              <a:gd name="connsiteX0" fmla="*/ 0 w 359595"/>
              <a:gd name="connsiteY0" fmla="*/ 0 h 270382"/>
              <a:gd name="connsiteX1" fmla="*/ 359595 w 359595"/>
              <a:gd name="connsiteY1" fmla="*/ 0 h 270382"/>
              <a:gd name="connsiteX2" fmla="*/ 359595 w 359595"/>
              <a:gd name="connsiteY2" fmla="*/ 211874 h 270382"/>
              <a:gd name="connsiteX3" fmla="*/ 228359 w 359595"/>
              <a:gd name="connsiteY3" fmla="*/ 270348 h 270382"/>
              <a:gd name="connsiteX4" fmla="*/ 0 w 359595"/>
              <a:gd name="connsiteY4" fmla="*/ 211874 h 270382"/>
              <a:gd name="connsiteX5" fmla="*/ 0 w 359595"/>
              <a:gd name="connsiteY5" fmla="*/ 0 h 270382"/>
              <a:gd name="connsiteX0" fmla="*/ 0 w 359595"/>
              <a:gd name="connsiteY0" fmla="*/ 0 h 289205"/>
              <a:gd name="connsiteX1" fmla="*/ 359595 w 359595"/>
              <a:gd name="connsiteY1" fmla="*/ 0 h 289205"/>
              <a:gd name="connsiteX2" fmla="*/ 359595 w 359595"/>
              <a:gd name="connsiteY2" fmla="*/ 211874 h 289205"/>
              <a:gd name="connsiteX3" fmla="*/ 228359 w 359595"/>
              <a:gd name="connsiteY3" fmla="*/ 270348 h 289205"/>
              <a:gd name="connsiteX4" fmla="*/ 0 w 359595"/>
              <a:gd name="connsiteY4" fmla="*/ 211874 h 289205"/>
              <a:gd name="connsiteX5" fmla="*/ 0 w 359595"/>
              <a:gd name="connsiteY5" fmla="*/ 0 h 289205"/>
              <a:gd name="connsiteX0" fmla="*/ 0 w 367546"/>
              <a:gd name="connsiteY0" fmla="*/ 0 h 331143"/>
              <a:gd name="connsiteX1" fmla="*/ 359595 w 367546"/>
              <a:gd name="connsiteY1" fmla="*/ 0 h 331143"/>
              <a:gd name="connsiteX2" fmla="*/ 367546 w 367546"/>
              <a:gd name="connsiteY2" fmla="*/ 331143 h 331143"/>
              <a:gd name="connsiteX3" fmla="*/ 228359 w 367546"/>
              <a:gd name="connsiteY3" fmla="*/ 270348 h 331143"/>
              <a:gd name="connsiteX4" fmla="*/ 0 w 367546"/>
              <a:gd name="connsiteY4" fmla="*/ 211874 h 331143"/>
              <a:gd name="connsiteX5" fmla="*/ 0 w 367546"/>
              <a:gd name="connsiteY5" fmla="*/ 0 h 331143"/>
              <a:gd name="connsiteX0" fmla="*/ 0 w 370016"/>
              <a:gd name="connsiteY0" fmla="*/ 0 h 331143"/>
              <a:gd name="connsiteX1" fmla="*/ 369418 w 370016"/>
              <a:gd name="connsiteY1" fmla="*/ 95416 h 331143"/>
              <a:gd name="connsiteX2" fmla="*/ 367546 w 370016"/>
              <a:gd name="connsiteY2" fmla="*/ 331143 h 331143"/>
              <a:gd name="connsiteX3" fmla="*/ 228359 w 370016"/>
              <a:gd name="connsiteY3" fmla="*/ 270348 h 331143"/>
              <a:gd name="connsiteX4" fmla="*/ 0 w 370016"/>
              <a:gd name="connsiteY4" fmla="*/ 211874 h 331143"/>
              <a:gd name="connsiteX5" fmla="*/ 0 w 370016"/>
              <a:gd name="connsiteY5" fmla="*/ 0 h 331143"/>
              <a:gd name="connsiteX0" fmla="*/ 0 w 466195"/>
              <a:gd name="connsiteY0" fmla="*/ 0 h 331143"/>
              <a:gd name="connsiteX1" fmla="*/ 369418 w 466195"/>
              <a:gd name="connsiteY1" fmla="*/ 95416 h 331143"/>
              <a:gd name="connsiteX2" fmla="*/ 466193 w 466195"/>
              <a:gd name="connsiteY2" fmla="*/ 303008 h 331143"/>
              <a:gd name="connsiteX3" fmla="*/ 367546 w 466195"/>
              <a:gd name="connsiteY3" fmla="*/ 331143 h 331143"/>
              <a:gd name="connsiteX4" fmla="*/ 228359 w 466195"/>
              <a:gd name="connsiteY4" fmla="*/ 270348 h 331143"/>
              <a:gd name="connsiteX5" fmla="*/ 0 w 466195"/>
              <a:gd name="connsiteY5" fmla="*/ 211874 h 331143"/>
              <a:gd name="connsiteX6" fmla="*/ 0 w 466195"/>
              <a:gd name="connsiteY6" fmla="*/ 0 h 331143"/>
              <a:gd name="connsiteX0" fmla="*/ 0 w 466194"/>
              <a:gd name="connsiteY0" fmla="*/ 0 h 331143"/>
              <a:gd name="connsiteX1" fmla="*/ 345883 w 466194"/>
              <a:gd name="connsiteY1" fmla="*/ 139869 h 331143"/>
              <a:gd name="connsiteX2" fmla="*/ 466193 w 466194"/>
              <a:gd name="connsiteY2" fmla="*/ 303008 h 331143"/>
              <a:gd name="connsiteX3" fmla="*/ 367546 w 466194"/>
              <a:gd name="connsiteY3" fmla="*/ 331143 h 331143"/>
              <a:gd name="connsiteX4" fmla="*/ 228359 w 466194"/>
              <a:gd name="connsiteY4" fmla="*/ 270348 h 331143"/>
              <a:gd name="connsiteX5" fmla="*/ 0 w 466194"/>
              <a:gd name="connsiteY5" fmla="*/ 211874 h 331143"/>
              <a:gd name="connsiteX6" fmla="*/ 0 w 466194"/>
              <a:gd name="connsiteY6" fmla="*/ 0 h 331143"/>
              <a:gd name="connsiteX0" fmla="*/ 0 w 466194"/>
              <a:gd name="connsiteY0" fmla="*/ 0 h 299393"/>
              <a:gd name="connsiteX1" fmla="*/ 345883 w 466194"/>
              <a:gd name="connsiteY1" fmla="*/ 108119 h 299393"/>
              <a:gd name="connsiteX2" fmla="*/ 466193 w 466194"/>
              <a:gd name="connsiteY2" fmla="*/ 271258 h 299393"/>
              <a:gd name="connsiteX3" fmla="*/ 367546 w 466194"/>
              <a:gd name="connsiteY3" fmla="*/ 299393 h 299393"/>
              <a:gd name="connsiteX4" fmla="*/ 228359 w 466194"/>
              <a:gd name="connsiteY4" fmla="*/ 238598 h 299393"/>
              <a:gd name="connsiteX5" fmla="*/ 0 w 466194"/>
              <a:gd name="connsiteY5" fmla="*/ 180124 h 299393"/>
              <a:gd name="connsiteX6" fmla="*/ 0 w 466194"/>
              <a:gd name="connsiteY6" fmla="*/ 0 h 299393"/>
              <a:gd name="connsiteX0" fmla="*/ 0 w 950321"/>
              <a:gd name="connsiteY0" fmla="*/ 0 h 596631"/>
              <a:gd name="connsiteX1" fmla="*/ 345883 w 950321"/>
              <a:gd name="connsiteY1" fmla="*/ 108119 h 596631"/>
              <a:gd name="connsiteX2" fmla="*/ 950321 w 950321"/>
              <a:gd name="connsiteY2" fmla="*/ 593475 h 596631"/>
              <a:gd name="connsiteX3" fmla="*/ 367546 w 950321"/>
              <a:gd name="connsiteY3" fmla="*/ 299393 h 596631"/>
              <a:gd name="connsiteX4" fmla="*/ 228359 w 950321"/>
              <a:gd name="connsiteY4" fmla="*/ 238598 h 596631"/>
              <a:gd name="connsiteX5" fmla="*/ 0 w 950321"/>
              <a:gd name="connsiteY5" fmla="*/ 180124 h 596631"/>
              <a:gd name="connsiteX6" fmla="*/ 0 w 950321"/>
              <a:gd name="connsiteY6" fmla="*/ 0 h 596631"/>
              <a:gd name="connsiteX0" fmla="*/ 0 w 896528"/>
              <a:gd name="connsiteY0" fmla="*/ 0 h 691774"/>
              <a:gd name="connsiteX1" fmla="*/ 345883 w 896528"/>
              <a:gd name="connsiteY1" fmla="*/ 108119 h 691774"/>
              <a:gd name="connsiteX2" fmla="*/ 896528 w 896528"/>
              <a:gd name="connsiteY2" fmla="*/ 689272 h 691774"/>
              <a:gd name="connsiteX3" fmla="*/ 367546 w 896528"/>
              <a:gd name="connsiteY3" fmla="*/ 299393 h 691774"/>
              <a:gd name="connsiteX4" fmla="*/ 228359 w 896528"/>
              <a:gd name="connsiteY4" fmla="*/ 238598 h 691774"/>
              <a:gd name="connsiteX5" fmla="*/ 0 w 896528"/>
              <a:gd name="connsiteY5" fmla="*/ 180124 h 691774"/>
              <a:gd name="connsiteX6" fmla="*/ 0 w 896528"/>
              <a:gd name="connsiteY6" fmla="*/ 0 h 691774"/>
              <a:gd name="connsiteX0" fmla="*/ 0 w 905246"/>
              <a:gd name="connsiteY0" fmla="*/ 0 h 689553"/>
              <a:gd name="connsiteX1" fmla="*/ 345883 w 905246"/>
              <a:gd name="connsiteY1" fmla="*/ 108119 h 689553"/>
              <a:gd name="connsiteX2" fmla="*/ 672056 w 905246"/>
              <a:gd name="connsiteY2" fmla="*/ 357727 h 689553"/>
              <a:gd name="connsiteX3" fmla="*/ 896528 w 905246"/>
              <a:gd name="connsiteY3" fmla="*/ 689272 h 689553"/>
              <a:gd name="connsiteX4" fmla="*/ 367546 w 905246"/>
              <a:gd name="connsiteY4" fmla="*/ 299393 h 689553"/>
              <a:gd name="connsiteX5" fmla="*/ 228359 w 905246"/>
              <a:gd name="connsiteY5" fmla="*/ 238598 h 689553"/>
              <a:gd name="connsiteX6" fmla="*/ 0 w 905246"/>
              <a:gd name="connsiteY6" fmla="*/ 180124 h 689553"/>
              <a:gd name="connsiteX7" fmla="*/ 0 w 905246"/>
              <a:gd name="connsiteY7" fmla="*/ 0 h 689553"/>
              <a:gd name="connsiteX0" fmla="*/ 0 w 999447"/>
              <a:gd name="connsiteY0" fmla="*/ 0 h 724353"/>
              <a:gd name="connsiteX1" fmla="*/ 345883 w 999447"/>
              <a:gd name="connsiteY1" fmla="*/ 108119 h 724353"/>
              <a:gd name="connsiteX2" fmla="*/ 672056 w 999447"/>
              <a:gd name="connsiteY2" fmla="*/ 357727 h 724353"/>
              <a:gd name="connsiteX3" fmla="*/ 993355 w 999447"/>
              <a:gd name="connsiteY3" fmla="*/ 724106 h 724353"/>
              <a:gd name="connsiteX4" fmla="*/ 367546 w 999447"/>
              <a:gd name="connsiteY4" fmla="*/ 299393 h 724353"/>
              <a:gd name="connsiteX5" fmla="*/ 228359 w 999447"/>
              <a:gd name="connsiteY5" fmla="*/ 238598 h 724353"/>
              <a:gd name="connsiteX6" fmla="*/ 0 w 999447"/>
              <a:gd name="connsiteY6" fmla="*/ 180124 h 724353"/>
              <a:gd name="connsiteX7" fmla="*/ 0 w 999447"/>
              <a:gd name="connsiteY7" fmla="*/ 0 h 724353"/>
              <a:gd name="connsiteX0" fmla="*/ 0 w 1073594"/>
              <a:gd name="connsiteY0" fmla="*/ 0 h 950670"/>
              <a:gd name="connsiteX1" fmla="*/ 345883 w 1073594"/>
              <a:gd name="connsiteY1" fmla="*/ 108119 h 950670"/>
              <a:gd name="connsiteX2" fmla="*/ 672056 w 1073594"/>
              <a:gd name="connsiteY2" fmla="*/ 357727 h 950670"/>
              <a:gd name="connsiteX3" fmla="*/ 1068663 w 1073594"/>
              <a:gd name="connsiteY3" fmla="*/ 950532 h 950670"/>
              <a:gd name="connsiteX4" fmla="*/ 367546 w 1073594"/>
              <a:gd name="connsiteY4" fmla="*/ 299393 h 950670"/>
              <a:gd name="connsiteX5" fmla="*/ 228359 w 1073594"/>
              <a:gd name="connsiteY5" fmla="*/ 238598 h 950670"/>
              <a:gd name="connsiteX6" fmla="*/ 0 w 1073594"/>
              <a:gd name="connsiteY6" fmla="*/ 180124 h 950670"/>
              <a:gd name="connsiteX7" fmla="*/ 0 w 1073594"/>
              <a:gd name="connsiteY7" fmla="*/ 0 h 950670"/>
              <a:gd name="connsiteX0" fmla="*/ 0 w 1100882"/>
              <a:gd name="connsiteY0" fmla="*/ 0 h 959246"/>
              <a:gd name="connsiteX1" fmla="*/ 345883 w 1100882"/>
              <a:gd name="connsiteY1" fmla="*/ 108119 h 959246"/>
              <a:gd name="connsiteX2" fmla="*/ 672056 w 1100882"/>
              <a:gd name="connsiteY2" fmla="*/ 357727 h 959246"/>
              <a:gd name="connsiteX3" fmla="*/ 951772 w 1100882"/>
              <a:gd name="connsiteY3" fmla="*/ 653818 h 959246"/>
              <a:gd name="connsiteX4" fmla="*/ 1068663 w 1100882"/>
              <a:gd name="connsiteY4" fmla="*/ 950532 h 959246"/>
              <a:gd name="connsiteX5" fmla="*/ 367546 w 1100882"/>
              <a:gd name="connsiteY5" fmla="*/ 299393 h 959246"/>
              <a:gd name="connsiteX6" fmla="*/ 228359 w 1100882"/>
              <a:gd name="connsiteY6" fmla="*/ 238598 h 959246"/>
              <a:gd name="connsiteX7" fmla="*/ 0 w 1100882"/>
              <a:gd name="connsiteY7" fmla="*/ 180124 h 959246"/>
              <a:gd name="connsiteX8" fmla="*/ 0 w 1100882"/>
              <a:gd name="connsiteY8" fmla="*/ 0 h 959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0882" h="959246">
                <a:moveTo>
                  <a:pt x="0" y="0"/>
                </a:moveTo>
                <a:lnTo>
                  <a:pt x="345883" y="108119"/>
                </a:lnTo>
                <a:cubicBezTo>
                  <a:pt x="448927" y="170643"/>
                  <a:pt x="580282" y="260868"/>
                  <a:pt x="672056" y="357727"/>
                </a:cubicBezTo>
                <a:cubicBezTo>
                  <a:pt x="765865" y="448677"/>
                  <a:pt x="885671" y="555017"/>
                  <a:pt x="951772" y="653818"/>
                </a:cubicBezTo>
                <a:cubicBezTo>
                  <a:pt x="1017873" y="752619"/>
                  <a:pt x="1166034" y="1009603"/>
                  <a:pt x="1068663" y="950532"/>
                </a:cubicBezTo>
                <a:cubicBezTo>
                  <a:pt x="971292" y="891461"/>
                  <a:pt x="392803" y="292136"/>
                  <a:pt x="367546" y="299393"/>
                </a:cubicBezTo>
                <a:cubicBezTo>
                  <a:pt x="323801" y="297680"/>
                  <a:pt x="319812" y="303925"/>
                  <a:pt x="228359" y="238598"/>
                </a:cubicBezTo>
                <a:lnTo>
                  <a:pt x="0" y="180124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3" name="Rechteck 141"/>
          <p:cNvSpPr/>
          <p:nvPr/>
        </p:nvSpPr>
        <p:spPr>
          <a:xfrm rot="20612340">
            <a:off x="448864" y="6159985"/>
            <a:ext cx="882945" cy="538049"/>
          </a:xfrm>
          <a:custGeom>
            <a:avLst/>
            <a:gdLst>
              <a:gd name="connsiteX0" fmla="*/ 0 w 875466"/>
              <a:gd name="connsiteY0" fmla="*/ 0 h 561292"/>
              <a:gd name="connsiteX1" fmla="*/ 875466 w 875466"/>
              <a:gd name="connsiteY1" fmla="*/ 0 h 561292"/>
              <a:gd name="connsiteX2" fmla="*/ 875466 w 875466"/>
              <a:gd name="connsiteY2" fmla="*/ 561292 h 561292"/>
              <a:gd name="connsiteX3" fmla="*/ 0 w 875466"/>
              <a:gd name="connsiteY3" fmla="*/ 561292 h 561292"/>
              <a:gd name="connsiteX4" fmla="*/ 0 w 875466"/>
              <a:gd name="connsiteY4" fmla="*/ 0 h 561292"/>
              <a:gd name="connsiteX0" fmla="*/ 0 w 875466"/>
              <a:gd name="connsiteY0" fmla="*/ 0 h 561321"/>
              <a:gd name="connsiteX1" fmla="*/ 875466 w 875466"/>
              <a:gd name="connsiteY1" fmla="*/ 0 h 561321"/>
              <a:gd name="connsiteX2" fmla="*/ 875466 w 875466"/>
              <a:gd name="connsiteY2" fmla="*/ 561292 h 561321"/>
              <a:gd name="connsiteX3" fmla="*/ 597239 w 875466"/>
              <a:gd name="connsiteY3" fmla="*/ 543868 h 561321"/>
              <a:gd name="connsiteX4" fmla="*/ 0 w 875466"/>
              <a:gd name="connsiteY4" fmla="*/ 561292 h 561321"/>
              <a:gd name="connsiteX5" fmla="*/ 0 w 875466"/>
              <a:gd name="connsiteY5" fmla="*/ 0 h 561321"/>
              <a:gd name="connsiteX0" fmla="*/ 0 w 875466"/>
              <a:gd name="connsiteY0" fmla="*/ 0 h 603313"/>
              <a:gd name="connsiteX1" fmla="*/ 875466 w 875466"/>
              <a:gd name="connsiteY1" fmla="*/ 0 h 603313"/>
              <a:gd name="connsiteX2" fmla="*/ 875466 w 875466"/>
              <a:gd name="connsiteY2" fmla="*/ 561292 h 603313"/>
              <a:gd name="connsiteX3" fmla="*/ 770658 w 875466"/>
              <a:gd name="connsiteY3" fmla="*/ 562002 h 603313"/>
              <a:gd name="connsiteX4" fmla="*/ 597239 w 875466"/>
              <a:gd name="connsiteY4" fmla="*/ 543868 h 603313"/>
              <a:gd name="connsiteX5" fmla="*/ 0 w 875466"/>
              <a:gd name="connsiteY5" fmla="*/ 561292 h 603313"/>
              <a:gd name="connsiteX6" fmla="*/ 0 w 875466"/>
              <a:gd name="connsiteY6" fmla="*/ 0 h 603313"/>
              <a:gd name="connsiteX0" fmla="*/ 0 w 892217"/>
              <a:gd name="connsiteY0" fmla="*/ 0 h 562051"/>
              <a:gd name="connsiteX1" fmla="*/ 875466 w 892217"/>
              <a:gd name="connsiteY1" fmla="*/ 0 h 562051"/>
              <a:gd name="connsiteX2" fmla="*/ 892217 w 892217"/>
              <a:gd name="connsiteY2" fmla="*/ 347736 h 562051"/>
              <a:gd name="connsiteX3" fmla="*/ 770658 w 892217"/>
              <a:gd name="connsiteY3" fmla="*/ 562002 h 562051"/>
              <a:gd name="connsiteX4" fmla="*/ 597239 w 892217"/>
              <a:gd name="connsiteY4" fmla="*/ 543868 h 562051"/>
              <a:gd name="connsiteX5" fmla="*/ 0 w 892217"/>
              <a:gd name="connsiteY5" fmla="*/ 561292 h 562051"/>
              <a:gd name="connsiteX6" fmla="*/ 0 w 892217"/>
              <a:gd name="connsiteY6" fmla="*/ 0 h 562051"/>
              <a:gd name="connsiteX0" fmla="*/ 0 w 892217"/>
              <a:gd name="connsiteY0" fmla="*/ 0 h 561292"/>
              <a:gd name="connsiteX1" fmla="*/ 875466 w 892217"/>
              <a:gd name="connsiteY1" fmla="*/ 0 h 561292"/>
              <a:gd name="connsiteX2" fmla="*/ 892217 w 892217"/>
              <a:gd name="connsiteY2" fmla="*/ 347736 h 561292"/>
              <a:gd name="connsiteX3" fmla="*/ 734260 w 892217"/>
              <a:gd name="connsiteY3" fmla="*/ 438684 h 561292"/>
              <a:gd name="connsiteX4" fmla="*/ 597239 w 892217"/>
              <a:gd name="connsiteY4" fmla="*/ 543868 h 561292"/>
              <a:gd name="connsiteX5" fmla="*/ 0 w 892217"/>
              <a:gd name="connsiteY5" fmla="*/ 561292 h 561292"/>
              <a:gd name="connsiteX6" fmla="*/ 0 w 892217"/>
              <a:gd name="connsiteY6" fmla="*/ 0 h 561292"/>
              <a:gd name="connsiteX0" fmla="*/ 0 w 892217"/>
              <a:gd name="connsiteY0" fmla="*/ 0 h 561292"/>
              <a:gd name="connsiteX1" fmla="*/ 875466 w 892217"/>
              <a:gd name="connsiteY1" fmla="*/ 0 h 561292"/>
              <a:gd name="connsiteX2" fmla="*/ 892217 w 892217"/>
              <a:gd name="connsiteY2" fmla="*/ 347736 h 561292"/>
              <a:gd name="connsiteX3" fmla="*/ 734260 w 892217"/>
              <a:gd name="connsiteY3" fmla="*/ 438684 h 561292"/>
              <a:gd name="connsiteX4" fmla="*/ 544647 w 892217"/>
              <a:gd name="connsiteY4" fmla="*/ 475357 h 561292"/>
              <a:gd name="connsiteX5" fmla="*/ 0 w 892217"/>
              <a:gd name="connsiteY5" fmla="*/ 561292 h 561292"/>
              <a:gd name="connsiteX6" fmla="*/ 0 w 892217"/>
              <a:gd name="connsiteY6" fmla="*/ 0 h 561292"/>
              <a:gd name="connsiteX0" fmla="*/ 0 w 892217"/>
              <a:gd name="connsiteY0" fmla="*/ 0 h 561292"/>
              <a:gd name="connsiteX1" fmla="*/ 875466 w 892217"/>
              <a:gd name="connsiteY1" fmla="*/ 0 h 561292"/>
              <a:gd name="connsiteX2" fmla="*/ 892217 w 892217"/>
              <a:gd name="connsiteY2" fmla="*/ 347736 h 561292"/>
              <a:gd name="connsiteX3" fmla="*/ 718897 w 892217"/>
              <a:gd name="connsiteY3" fmla="*/ 401038 h 561292"/>
              <a:gd name="connsiteX4" fmla="*/ 544647 w 892217"/>
              <a:gd name="connsiteY4" fmla="*/ 475357 h 561292"/>
              <a:gd name="connsiteX5" fmla="*/ 0 w 892217"/>
              <a:gd name="connsiteY5" fmla="*/ 561292 h 561292"/>
              <a:gd name="connsiteX6" fmla="*/ 0 w 892217"/>
              <a:gd name="connsiteY6" fmla="*/ 0 h 561292"/>
              <a:gd name="connsiteX0" fmla="*/ 0 w 882945"/>
              <a:gd name="connsiteY0" fmla="*/ 0 h 561292"/>
              <a:gd name="connsiteX1" fmla="*/ 875466 w 882945"/>
              <a:gd name="connsiteY1" fmla="*/ 0 h 561292"/>
              <a:gd name="connsiteX2" fmla="*/ 882945 w 882945"/>
              <a:gd name="connsiteY2" fmla="*/ 311889 h 561292"/>
              <a:gd name="connsiteX3" fmla="*/ 718897 w 882945"/>
              <a:gd name="connsiteY3" fmla="*/ 401038 h 561292"/>
              <a:gd name="connsiteX4" fmla="*/ 544647 w 882945"/>
              <a:gd name="connsiteY4" fmla="*/ 475357 h 561292"/>
              <a:gd name="connsiteX5" fmla="*/ 0 w 882945"/>
              <a:gd name="connsiteY5" fmla="*/ 561292 h 561292"/>
              <a:gd name="connsiteX6" fmla="*/ 0 w 882945"/>
              <a:gd name="connsiteY6" fmla="*/ 0 h 561292"/>
              <a:gd name="connsiteX0" fmla="*/ 0 w 882945"/>
              <a:gd name="connsiteY0" fmla="*/ 0 h 561292"/>
              <a:gd name="connsiteX1" fmla="*/ 875466 w 882945"/>
              <a:gd name="connsiteY1" fmla="*/ 0 h 561292"/>
              <a:gd name="connsiteX2" fmla="*/ 882945 w 882945"/>
              <a:gd name="connsiteY2" fmla="*/ 311889 h 561292"/>
              <a:gd name="connsiteX3" fmla="*/ 718897 w 882945"/>
              <a:gd name="connsiteY3" fmla="*/ 401038 h 561292"/>
              <a:gd name="connsiteX4" fmla="*/ 535374 w 882945"/>
              <a:gd name="connsiteY4" fmla="*/ 439509 h 561292"/>
              <a:gd name="connsiteX5" fmla="*/ 0 w 882945"/>
              <a:gd name="connsiteY5" fmla="*/ 561292 h 561292"/>
              <a:gd name="connsiteX6" fmla="*/ 0 w 882945"/>
              <a:gd name="connsiteY6" fmla="*/ 0 h 561292"/>
              <a:gd name="connsiteX0" fmla="*/ 0 w 882945"/>
              <a:gd name="connsiteY0" fmla="*/ 0 h 561292"/>
              <a:gd name="connsiteX1" fmla="*/ 875466 w 882945"/>
              <a:gd name="connsiteY1" fmla="*/ 0 h 561292"/>
              <a:gd name="connsiteX2" fmla="*/ 882945 w 882945"/>
              <a:gd name="connsiteY2" fmla="*/ 311889 h 561292"/>
              <a:gd name="connsiteX3" fmla="*/ 718897 w 882945"/>
              <a:gd name="connsiteY3" fmla="*/ 401038 h 561292"/>
              <a:gd name="connsiteX4" fmla="*/ 535374 w 882945"/>
              <a:gd name="connsiteY4" fmla="*/ 439509 h 561292"/>
              <a:gd name="connsiteX5" fmla="*/ 241404 w 882945"/>
              <a:gd name="connsiteY5" fmla="*/ 538049 h 561292"/>
              <a:gd name="connsiteX6" fmla="*/ 0 w 882945"/>
              <a:gd name="connsiteY6" fmla="*/ 561292 h 561292"/>
              <a:gd name="connsiteX7" fmla="*/ 0 w 882945"/>
              <a:gd name="connsiteY7" fmla="*/ 0 h 561292"/>
              <a:gd name="connsiteX0" fmla="*/ 0 w 882945"/>
              <a:gd name="connsiteY0" fmla="*/ 0 h 538049"/>
              <a:gd name="connsiteX1" fmla="*/ 875466 w 882945"/>
              <a:gd name="connsiteY1" fmla="*/ 0 h 538049"/>
              <a:gd name="connsiteX2" fmla="*/ 882945 w 882945"/>
              <a:gd name="connsiteY2" fmla="*/ 311889 h 538049"/>
              <a:gd name="connsiteX3" fmla="*/ 718897 w 882945"/>
              <a:gd name="connsiteY3" fmla="*/ 401038 h 538049"/>
              <a:gd name="connsiteX4" fmla="*/ 535374 w 882945"/>
              <a:gd name="connsiteY4" fmla="*/ 439509 h 538049"/>
              <a:gd name="connsiteX5" fmla="*/ 241404 w 882945"/>
              <a:gd name="connsiteY5" fmla="*/ 538049 h 538049"/>
              <a:gd name="connsiteX6" fmla="*/ 97300 w 882945"/>
              <a:gd name="connsiteY6" fmla="*/ 411264 h 538049"/>
              <a:gd name="connsiteX7" fmla="*/ 0 w 882945"/>
              <a:gd name="connsiteY7" fmla="*/ 0 h 53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2945" h="538049">
                <a:moveTo>
                  <a:pt x="0" y="0"/>
                </a:moveTo>
                <a:lnTo>
                  <a:pt x="875466" y="0"/>
                </a:lnTo>
                <a:lnTo>
                  <a:pt x="882945" y="311889"/>
                </a:lnTo>
                <a:cubicBezTo>
                  <a:pt x="865777" y="404541"/>
                  <a:pt x="765268" y="403942"/>
                  <a:pt x="718897" y="401038"/>
                </a:cubicBezTo>
                <a:cubicBezTo>
                  <a:pt x="672526" y="398134"/>
                  <a:pt x="618416" y="419903"/>
                  <a:pt x="535374" y="439509"/>
                </a:cubicBezTo>
                <a:cubicBezTo>
                  <a:pt x="430464" y="465897"/>
                  <a:pt x="346314" y="511661"/>
                  <a:pt x="241404" y="538049"/>
                </a:cubicBezTo>
                <a:lnTo>
                  <a:pt x="97300" y="411264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4" name="Grafik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623" y="3920346"/>
            <a:ext cx="160205" cy="157916"/>
          </a:xfrm>
          <a:prstGeom prst="rect">
            <a:avLst/>
          </a:prstGeom>
        </p:spPr>
      </p:pic>
      <p:sp>
        <p:nvSpPr>
          <p:cNvPr id="58" name="Rechteck 57"/>
          <p:cNvSpPr/>
          <p:nvPr/>
        </p:nvSpPr>
        <p:spPr>
          <a:xfrm rot="16865991">
            <a:off x="5912545" y="4039546"/>
            <a:ext cx="785584" cy="216000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 rot="19641967">
            <a:off x="2947660" y="5207429"/>
            <a:ext cx="3079438" cy="178854"/>
          </a:xfrm>
          <a:custGeom>
            <a:avLst/>
            <a:gdLst>
              <a:gd name="connsiteX0" fmla="*/ 0 w 2797988"/>
              <a:gd name="connsiteY0" fmla="*/ 0 h 108000"/>
              <a:gd name="connsiteX1" fmla="*/ 2797988 w 2797988"/>
              <a:gd name="connsiteY1" fmla="*/ 0 h 108000"/>
              <a:gd name="connsiteX2" fmla="*/ 2797988 w 2797988"/>
              <a:gd name="connsiteY2" fmla="*/ 108000 h 108000"/>
              <a:gd name="connsiteX3" fmla="*/ 0 w 2797988"/>
              <a:gd name="connsiteY3" fmla="*/ 108000 h 108000"/>
              <a:gd name="connsiteX4" fmla="*/ 0 w 2797988"/>
              <a:gd name="connsiteY4" fmla="*/ 0 h 108000"/>
              <a:gd name="connsiteX0" fmla="*/ 0 w 2797988"/>
              <a:gd name="connsiteY0" fmla="*/ 39474 h 147474"/>
              <a:gd name="connsiteX1" fmla="*/ 2789334 w 2797988"/>
              <a:gd name="connsiteY1" fmla="*/ 0 h 147474"/>
              <a:gd name="connsiteX2" fmla="*/ 2797988 w 2797988"/>
              <a:gd name="connsiteY2" fmla="*/ 147474 h 147474"/>
              <a:gd name="connsiteX3" fmla="*/ 0 w 2797988"/>
              <a:gd name="connsiteY3" fmla="*/ 147474 h 147474"/>
              <a:gd name="connsiteX4" fmla="*/ 0 w 2797988"/>
              <a:gd name="connsiteY4" fmla="*/ 39474 h 147474"/>
              <a:gd name="connsiteX0" fmla="*/ 0 w 3079438"/>
              <a:gd name="connsiteY0" fmla="*/ 39474 h 147474"/>
              <a:gd name="connsiteX1" fmla="*/ 2789334 w 3079438"/>
              <a:gd name="connsiteY1" fmla="*/ 0 h 147474"/>
              <a:gd name="connsiteX2" fmla="*/ 3079438 w 3079438"/>
              <a:gd name="connsiteY2" fmla="*/ 78872 h 147474"/>
              <a:gd name="connsiteX3" fmla="*/ 0 w 3079438"/>
              <a:gd name="connsiteY3" fmla="*/ 147474 h 147474"/>
              <a:gd name="connsiteX4" fmla="*/ 0 w 3079438"/>
              <a:gd name="connsiteY4" fmla="*/ 39474 h 147474"/>
              <a:gd name="connsiteX0" fmla="*/ 0 w 3079438"/>
              <a:gd name="connsiteY0" fmla="*/ 70854 h 178854"/>
              <a:gd name="connsiteX1" fmla="*/ 3058260 w 3079438"/>
              <a:gd name="connsiteY1" fmla="*/ 0 h 178854"/>
              <a:gd name="connsiteX2" fmla="*/ 3079438 w 3079438"/>
              <a:gd name="connsiteY2" fmla="*/ 110252 h 178854"/>
              <a:gd name="connsiteX3" fmla="*/ 0 w 3079438"/>
              <a:gd name="connsiteY3" fmla="*/ 178854 h 178854"/>
              <a:gd name="connsiteX4" fmla="*/ 0 w 3079438"/>
              <a:gd name="connsiteY4" fmla="*/ 70854 h 178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9438" h="178854">
                <a:moveTo>
                  <a:pt x="0" y="70854"/>
                </a:moveTo>
                <a:lnTo>
                  <a:pt x="3058260" y="0"/>
                </a:lnTo>
                <a:lnTo>
                  <a:pt x="3079438" y="110252"/>
                </a:lnTo>
                <a:lnTo>
                  <a:pt x="0" y="178854"/>
                </a:lnTo>
                <a:lnTo>
                  <a:pt x="0" y="70854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8" name="Gerade Verbindung mit Pfeil 47"/>
          <p:cNvCxnSpPr/>
          <p:nvPr/>
        </p:nvCxnSpPr>
        <p:spPr>
          <a:xfrm>
            <a:off x="5395859" y="4604451"/>
            <a:ext cx="479186" cy="45768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 rot="2854465">
            <a:off x="5456558" y="4728290"/>
            <a:ext cx="8199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8,5 m</a:t>
            </a: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 rot="701969">
            <a:off x="5737579" y="3551443"/>
            <a:ext cx="671207" cy="871979"/>
          </a:xfrm>
          <a:custGeom>
            <a:avLst/>
            <a:gdLst>
              <a:gd name="connsiteX0" fmla="*/ 0 w 288000"/>
              <a:gd name="connsiteY0" fmla="*/ 0 h 700838"/>
              <a:gd name="connsiteX1" fmla="*/ 288000 w 288000"/>
              <a:gd name="connsiteY1" fmla="*/ 0 h 700838"/>
              <a:gd name="connsiteX2" fmla="*/ 288000 w 288000"/>
              <a:gd name="connsiteY2" fmla="*/ 700838 h 700838"/>
              <a:gd name="connsiteX3" fmla="*/ 0 w 288000"/>
              <a:gd name="connsiteY3" fmla="*/ 700838 h 700838"/>
              <a:gd name="connsiteX4" fmla="*/ 0 w 288000"/>
              <a:gd name="connsiteY4" fmla="*/ 0 h 700838"/>
              <a:gd name="connsiteX0" fmla="*/ 0 w 290261"/>
              <a:gd name="connsiteY0" fmla="*/ 0 h 758733"/>
              <a:gd name="connsiteX1" fmla="*/ 290261 w 290261"/>
              <a:gd name="connsiteY1" fmla="*/ 57895 h 758733"/>
              <a:gd name="connsiteX2" fmla="*/ 290261 w 290261"/>
              <a:gd name="connsiteY2" fmla="*/ 758733 h 758733"/>
              <a:gd name="connsiteX3" fmla="*/ 2261 w 290261"/>
              <a:gd name="connsiteY3" fmla="*/ 758733 h 758733"/>
              <a:gd name="connsiteX4" fmla="*/ 0 w 290261"/>
              <a:gd name="connsiteY4" fmla="*/ 0 h 758733"/>
              <a:gd name="connsiteX0" fmla="*/ 0 w 326299"/>
              <a:gd name="connsiteY0" fmla="*/ 0 h 838814"/>
              <a:gd name="connsiteX1" fmla="*/ 326299 w 326299"/>
              <a:gd name="connsiteY1" fmla="*/ 137976 h 838814"/>
              <a:gd name="connsiteX2" fmla="*/ 326299 w 326299"/>
              <a:gd name="connsiteY2" fmla="*/ 838814 h 838814"/>
              <a:gd name="connsiteX3" fmla="*/ 38299 w 326299"/>
              <a:gd name="connsiteY3" fmla="*/ 838814 h 838814"/>
              <a:gd name="connsiteX4" fmla="*/ 0 w 326299"/>
              <a:gd name="connsiteY4" fmla="*/ 0 h 838814"/>
              <a:gd name="connsiteX0" fmla="*/ 0 w 373875"/>
              <a:gd name="connsiteY0" fmla="*/ 8055 h 846869"/>
              <a:gd name="connsiteX1" fmla="*/ 373875 w 373875"/>
              <a:gd name="connsiteY1" fmla="*/ 0 h 846869"/>
              <a:gd name="connsiteX2" fmla="*/ 326299 w 373875"/>
              <a:gd name="connsiteY2" fmla="*/ 846869 h 846869"/>
              <a:gd name="connsiteX3" fmla="*/ 38299 w 373875"/>
              <a:gd name="connsiteY3" fmla="*/ 846869 h 846869"/>
              <a:gd name="connsiteX4" fmla="*/ 0 w 373875"/>
              <a:gd name="connsiteY4" fmla="*/ 8055 h 846869"/>
              <a:gd name="connsiteX0" fmla="*/ 0 w 420841"/>
              <a:gd name="connsiteY0" fmla="*/ 0 h 877725"/>
              <a:gd name="connsiteX1" fmla="*/ 420841 w 420841"/>
              <a:gd name="connsiteY1" fmla="*/ 30856 h 877725"/>
              <a:gd name="connsiteX2" fmla="*/ 373265 w 420841"/>
              <a:gd name="connsiteY2" fmla="*/ 877725 h 877725"/>
              <a:gd name="connsiteX3" fmla="*/ 85265 w 420841"/>
              <a:gd name="connsiteY3" fmla="*/ 877725 h 877725"/>
              <a:gd name="connsiteX4" fmla="*/ 0 w 420841"/>
              <a:gd name="connsiteY4" fmla="*/ 0 h 877725"/>
              <a:gd name="connsiteX0" fmla="*/ 24335 w 445176"/>
              <a:gd name="connsiteY0" fmla="*/ 0 h 877725"/>
              <a:gd name="connsiteX1" fmla="*/ 445176 w 445176"/>
              <a:gd name="connsiteY1" fmla="*/ 30856 h 877725"/>
              <a:gd name="connsiteX2" fmla="*/ 397600 w 445176"/>
              <a:gd name="connsiteY2" fmla="*/ 877725 h 877725"/>
              <a:gd name="connsiteX3" fmla="*/ 109600 w 445176"/>
              <a:gd name="connsiteY3" fmla="*/ 877725 h 877725"/>
              <a:gd name="connsiteX4" fmla="*/ 60795 w 445176"/>
              <a:gd name="connsiteY4" fmla="*/ 212252 h 877725"/>
              <a:gd name="connsiteX5" fmla="*/ 24335 w 445176"/>
              <a:gd name="connsiteY5" fmla="*/ 0 h 877725"/>
              <a:gd name="connsiteX0" fmla="*/ 18177 w 485653"/>
              <a:gd name="connsiteY0" fmla="*/ 0 h 868068"/>
              <a:gd name="connsiteX1" fmla="*/ 485653 w 485653"/>
              <a:gd name="connsiteY1" fmla="*/ 21199 h 868068"/>
              <a:gd name="connsiteX2" fmla="*/ 438077 w 485653"/>
              <a:gd name="connsiteY2" fmla="*/ 868068 h 868068"/>
              <a:gd name="connsiteX3" fmla="*/ 150077 w 485653"/>
              <a:gd name="connsiteY3" fmla="*/ 868068 h 868068"/>
              <a:gd name="connsiteX4" fmla="*/ 101272 w 485653"/>
              <a:gd name="connsiteY4" fmla="*/ 202595 h 868068"/>
              <a:gd name="connsiteX5" fmla="*/ 18177 w 485653"/>
              <a:gd name="connsiteY5" fmla="*/ 0 h 868068"/>
              <a:gd name="connsiteX0" fmla="*/ 18177 w 558339"/>
              <a:gd name="connsiteY0" fmla="*/ 3580 h 871648"/>
              <a:gd name="connsiteX1" fmla="*/ 558339 w 558339"/>
              <a:gd name="connsiteY1" fmla="*/ 0 h 871648"/>
              <a:gd name="connsiteX2" fmla="*/ 438077 w 558339"/>
              <a:gd name="connsiteY2" fmla="*/ 871648 h 871648"/>
              <a:gd name="connsiteX3" fmla="*/ 150077 w 558339"/>
              <a:gd name="connsiteY3" fmla="*/ 871648 h 871648"/>
              <a:gd name="connsiteX4" fmla="*/ 101272 w 558339"/>
              <a:gd name="connsiteY4" fmla="*/ 206175 h 871648"/>
              <a:gd name="connsiteX5" fmla="*/ 18177 w 558339"/>
              <a:gd name="connsiteY5" fmla="*/ 3580 h 871648"/>
              <a:gd name="connsiteX0" fmla="*/ 18177 w 558339"/>
              <a:gd name="connsiteY0" fmla="*/ 3580 h 871648"/>
              <a:gd name="connsiteX1" fmla="*/ 558339 w 558339"/>
              <a:gd name="connsiteY1" fmla="*/ 0 h 871648"/>
              <a:gd name="connsiteX2" fmla="*/ 464748 w 558339"/>
              <a:gd name="connsiteY2" fmla="*/ 364357 h 871648"/>
              <a:gd name="connsiteX3" fmla="*/ 438077 w 558339"/>
              <a:gd name="connsiteY3" fmla="*/ 871648 h 871648"/>
              <a:gd name="connsiteX4" fmla="*/ 150077 w 558339"/>
              <a:gd name="connsiteY4" fmla="*/ 871648 h 871648"/>
              <a:gd name="connsiteX5" fmla="*/ 101272 w 558339"/>
              <a:gd name="connsiteY5" fmla="*/ 206175 h 871648"/>
              <a:gd name="connsiteX6" fmla="*/ 18177 w 558339"/>
              <a:gd name="connsiteY6" fmla="*/ 3580 h 871648"/>
              <a:gd name="connsiteX0" fmla="*/ 18177 w 582284"/>
              <a:gd name="connsiteY0" fmla="*/ 3580 h 871648"/>
              <a:gd name="connsiteX1" fmla="*/ 558339 w 582284"/>
              <a:gd name="connsiteY1" fmla="*/ 0 h 871648"/>
              <a:gd name="connsiteX2" fmla="*/ 468893 w 582284"/>
              <a:gd name="connsiteY2" fmla="*/ 149503 h 871648"/>
              <a:gd name="connsiteX3" fmla="*/ 464748 w 582284"/>
              <a:gd name="connsiteY3" fmla="*/ 364357 h 871648"/>
              <a:gd name="connsiteX4" fmla="*/ 438077 w 582284"/>
              <a:gd name="connsiteY4" fmla="*/ 871648 h 871648"/>
              <a:gd name="connsiteX5" fmla="*/ 150077 w 582284"/>
              <a:gd name="connsiteY5" fmla="*/ 871648 h 871648"/>
              <a:gd name="connsiteX6" fmla="*/ 101272 w 582284"/>
              <a:gd name="connsiteY6" fmla="*/ 206175 h 871648"/>
              <a:gd name="connsiteX7" fmla="*/ 18177 w 582284"/>
              <a:gd name="connsiteY7" fmla="*/ 3580 h 871648"/>
              <a:gd name="connsiteX0" fmla="*/ 18177 w 626455"/>
              <a:gd name="connsiteY0" fmla="*/ 3911 h 871979"/>
              <a:gd name="connsiteX1" fmla="*/ 606906 w 626455"/>
              <a:gd name="connsiteY1" fmla="*/ 0 h 871979"/>
              <a:gd name="connsiteX2" fmla="*/ 468893 w 626455"/>
              <a:gd name="connsiteY2" fmla="*/ 149834 h 871979"/>
              <a:gd name="connsiteX3" fmla="*/ 464748 w 626455"/>
              <a:gd name="connsiteY3" fmla="*/ 364688 h 871979"/>
              <a:gd name="connsiteX4" fmla="*/ 438077 w 626455"/>
              <a:gd name="connsiteY4" fmla="*/ 871979 h 871979"/>
              <a:gd name="connsiteX5" fmla="*/ 150077 w 626455"/>
              <a:gd name="connsiteY5" fmla="*/ 871979 h 871979"/>
              <a:gd name="connsiteX6" fmla="*/ 101272 w 626455"/>
              <a:gd name="connsiteY6" fmla="*/ 206506 h 871979"/>
              <a:gd name="connsiteX7" fmla="*/ 18177 w 626455"/>
              <a:gd name="connsiteY7" fmla="*/ 3911 h 871979"/>
              <a:gd name="connsiteX0" fmla="*/ 14362 w 671207"/>
              <a:gd name="connsiteY0" fmla="*/ 4242 h 871979"/>
              <a:gd name="connsiteX1" fmla="*/ 651658 w 671207"/>
              <a:gd name="connsiteY1" fmla="*/ 0 h 871979"/>
              <a:gd name="connsiteX2" fmla="*/ 513645 w 671207"/>
              <a:gd name="connsiteY2" fmla="*/ 149834 h 871979"/>
              <a:gd name="connsiteX3" fmla="*/ 509500 w 671207"/>
              <a:gd name="connsiteY3" fmla="*/ 364688 h 871979"/>
              <a:gd name="connsiteX4" fmla="*/ 482829 w 671207"/>
              <a:gd name="connsiteY4" fmla="*/ 871979 h 871979"/>
              <a:gd name="connsiteX5" fmla="*/ 194829 w 671207"/>
              <a:gd name="connsiteY5" fmla="*/ 871979 h 871979"/>
              <a:gd name="connsiteX6" fmla="*/ 146024 w 671207"/>
              <a:gd name="connsiteY6" fmla="*/ 206506 h 871979"/>
              <a:gd name="connsiteX7" fmla="*/ 14362 w 671207"/>
              <a:gd name="connsiteY7" fmla="*/ 4242 h 871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1207" h="871979">
                <a:moveTo>
                  <a:pt x="14362" y="4242"/>
                </a:moveTo>
                <a:lnTo>
                  <a:pt x="651658" y="0"/>
                </a:lnTo>
                <a:cubicBezTo>
                  <a:pt x="734283" y="29251"/>
                  <a:pt x="529244" y="89108"/>
                  <a:pt x="513645" y="149834"/>
                </a:cubicBezTo>
                <a:cubicBezTo>
                  <a:pt x="498047" y="210560"/>
                  <a:pt x="522142" y="249261"/>
                  <a:pt x="509500" y="364688"/>
                </a:cubicBezTo>
                <a:lnTo>
                  <a:pt x="482829" y="871979"/>
                </a:lnTo>
                <a:lnTo>
                  <a:pt x="194829" y="871979"/>
                </a:lnTo>
                <a:cubicBezTo>
                  <a:pt x="136497" y="758280"/>
                  <a:pt x="160235" y="352793"/>
                  <a:pt x="146024" y="206506"/>
                </a:cubicBezTo>
                <a:cubicBezTo>
                  <a:pt x="131813" y="60219"/>
                  <a:pt x="-51900" y="31688"/>
                  <a:pt x="14362" y="4242"/>
                </a:cubicBezTo>
                <a:close/>
              </a:path>
            </a:pathLst>
          </a:custGeom>
          <a:solidFill>
            <a:srgbClr val="FDB5B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4" name="Gerade Verbindung mit Pfeil 63"/>
          <p:cNvCxnSpPr/>
          <p:nvPr/>
        </p:nvCxnSpPr>
        <p:spPr>
          <a:xfrm flipH="1" flipV="1">
            <a:off x="5834402" y="4262944"/>
            <a:ext cx="312614" cy="56681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feld 66"/>
          <p:cNvSpPr txBox="1"/>
          <p:nvPr/>
        </p:nvSpPr>
        <p:spPr>
          <a:xfrm rot="499770">
            <a:off x="5823213" y="4057477"/>
            <a:ext cx="4477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4m</a:t>
            </a:r>
          </a:p>
        </p:txBody>
      </p:sp>
      <p:sp>
        <p:nvSpPr>
          <p:cNvPr id="68" name="Rechteck 22"/>
          <p:cNvSpPr/>
          <p:nvPr/>
        </p:nvSpPr>
        <p:spPr>
          <a:xfrm rot="17079354">
            <a:off x="5520185" y="4000881"/>
            <a:ext cx="651118" cy="108000"/>
          </a:xfrm>
          <a:custGeom>
            <a:avLst/>
            <a:gdLst>
              <a:gd name="connsiteX0" fmla="*/ 0 w 2797988"/>
              <a:gd name="connsiteY0" fmla="*/ 0 h 108000"/>
              <a:gd name="connsiteX1" fmla="*/ 2797988 w 2797988"/>
              <a:gd name="connsiteY1" fmla="*/ 0 h 108000"/>
              <a:gd name="connsiteX2" fmla="*/ 2797988 w 2797988"/>
              <a:gd name="connsiteY2" fmla="*/ 108000 h 108000"/>
              <a:gd name="connsiteX3" fmla="*/ 0 w 2797988"/>
              <a:gd name="connsiteY3" fmla="*/ 108000 h 108000"/>
              <a:gd name="connsiteX4" fmla="*/ 0 w 2797988"/>
              <a:gd name="connsiteY4" fmla="*/ 0 h 108000"/>
              <a:gd name="connsiteX0" fmla="*/ 0 w 2797988"/>
              <a:gd name="connsiteY0" fmla="*/ 39474 h 147474"/>
              <a:gd name="connsiteX1" fmla="*/ 2789334 w 2797988"/>
              <a:gd name="connsiteY1" fmla="*/ 0 h 147474"/>
              <a:gd name="connsiteX2" fmla="*/ 2797988 w 2797988"/>
              <a:gd name="connsiteY2" fmla="*/ 147474 h 147474"/>
              <a:gd name="connsiteX3" fmla="*/ 0 w 2797988"/>
              <a:gd name="connsiteY3" fmla="*/ 147474 h 147474"/>
              <a:gd name="connsiteX4" fmla="*/ 0 w 2797988"/>
              <a:gd name="connsiteY4" fmla="*/ 39474 h 147474"/>
              <a:gd name="connsiteX0" fmla="*/ 0 w 3079438"/>
              <a:gd name="connsiteY0" fmla="*/ 39474 h 147474"/>
              <a:gd name="connsiteX1" fmla="*/ 2789334 w 3079438"/>
              <a:gd name="connsiteY1" fmla="*/ 0 h 147474"/>
              <a:gd name="connsiteX2" fmla="*/ 3079438 w 3079438"/>
              <a:gd name="connsiteY2" fmla="*/ 78872 h 147474"/>
              <a:gd name="connsiteX3" fmla="*/ 0 w 3079438"/>
              <a:gd name="connsiteY3" fmla="*/ 147474 h 147474"/>
              <a:gd name="connsiteX4" fmla="*/ 0 w 3079438"/>
              <a:gd name="connsiteY4" fmla="*/ 39474 h 147474"/>
              <a:gd name="connsiteX0" fmla="*/ 0 w 3079438"/>
              <a:gd name="connsiteY0" fmla="*/ 70854 h 178854"/>
              <a:gd name="connsiteX1" fmla="*/ 3058260 w 3079438"/>
              <a:gd name="connsiteY1" fmla="*/ 0 h 178854"/>
              <a:gd name="connsiteX2" fmla="*/ 3079438 w 3079438"/>
              <a:gd name="connsiteY2" fmla="*/ 110252 h 178854"/>
              <a:gd name="connsiteX3" fmla="*/ 0 w 3079438"/>
              <a:gd name="connsiteY3" fmla="*/ 178854 h 178854"/>
              <a:gd name="connsiteX4" fmla="*/ 0 w 3079438"/>
              <a:gd name="connsiteY4" fmla="*/ 70854 h 178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9438" h="178854">
                <a:moveTo>
                  <a:pt x="0" y="70854"/>
                </a:moveTo>
                <a:lnTo>
                  <a:pt x="3058260" y="0"/>
                </a:lnTo>
                <a:lnTo>
                  <a:pt x="3079438" y="110252"/>
                </a:lnTo>
                <a:lnTo>
                  <a:pt x="0" y="178854"/>
                </a:lnTo>
                <a:lnTo>
                  <a:pt x="0" y="70854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/>
          <p:cNvSpPr/>
          <p:nvPr/>
        </p:nvSpPr>
        <p:spPr>
          <a:xfrm rot="16890694">
            <a:off x="5449560" y="2297664"/>
            <a:ext cx="288000" cy="1990732"/>
          </a:xfrm>
          <a:prstGeom prst="rect">
            <a:avLst/>
          </a:prstGeom>
          <a:solidFill>
            <a:srgbClr val="FDB5B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Rechteck 22"/>
          <p:cNvSpPr/>
          <p:nvPr/>
        </p:nvSpPr>
        <p:spPr>
          <a:xfrm rot="774371">
            <a:off x="4443953" y="3359418"/>
            <a:ext cx="1408618" cy="115898"/>
          </a:xfrm>
          <a:custGeom>
            <a:avLst/>
            <a:gdLst>
              <a:gd name="connsiteX0" fmla="*/ 0 w 2797988"/>
              <a:gd name="connsiteY0" fmla="*/ 0 h 108000"/>
              <a:gd name="connsiteX1" fmla="*/ 2797988 w 2797988"/>
              <a:gd name="connsiteY1" fmla="*/ 0 h 108000"/>
              <a:gd name="connsiteX2" fmla="*/ 2797988 w 2797988"/>
              <a:gd name="connsiteY2" fmla="*/ 108000 h 108000"/>
              <a:gd name="connsiteX3" fmla="*/ 0 w 2797988"/>
              <a:gd name="connsiteY3" fmla="*/ 108000 h 108000"/>
              <a:gd name="connsiteX4" fmla="*/ 0 w 2797988"/>
              <a:gd name="connsiteY4" fmla="*/ 0 h 108000"/>
              <a:gd name="connsiteX0" fmla="*/ 0 w 2797988"/>
              <a:gd name="connsiteY0" fmla="*/ 39474 h 147474"/>
              <a:gd name="connsiteX1" fmla="*/ 2789334 w 2797988"/>
              <a:gd name="connsiteY1" fmla="*/ 0 h 147474"/>
              <a:gd name="connsiteX2" fmla="*/ 2797988 w 2797988"/>
              <a:gd name="connsiteY2" fmla="*/ 147474 h 147474"/>
              <a:gd name="connsiteX3" fmla="*/ 0 w 2797988"/>
              <a:gd name="connsiteY3" fmla="*/ 147474 h 147474"/>
              <a:gd name="connsiteX4" fmla="*/ 0 w 2797988"/>
              <a:gd name="connsiteY4" fmla="*/ 39474 h 147474"/>
              <a:gd name="connsiteX0" fmla="*/ 0 w 3079438"/>
              <a:gd name="connsiteY0" fmla="*/ 39474 h 147474"/>
              <a:gd name="connsiteX1" fmla="*/ 2789334 w 3079438"/>
              <a:gd name="connsiteY1" fmla="*/ 0 h 147474"/>
              <a:gd name="connsiteX2" fmla="*/ 3079438 w 3079438"/>
              <a:gd name="connsiteY2" fmla="*/ 78872 h 147474"/>
              <a:gd name="connsiteX3" fmla="*/ 0 w 3079438"/>
              <a:gd name="connsiteY3" fmla="*/ 147474 h 147474"/>
              <a:gd name="connsiteX4" fmla="*/ 0 w 3079438"/>
              <a:gd name="connsiteY4" fmla="*/ 39474 h 147474"/>
              <a:gd name="connsiteX0" fmla="*/ 0 w 3079438"/>
              <a:gd name="connsiteY0" fmla="*/ 70854 h 178854"/>
              <a:gd name="connsiteX1" fmla="*/ 3058260 w 3079438"/>
              <a:gd name="connsiteY1" fmla="*/ 0 h 178854"/>
              <a:gd name="connsiteX2" fmla="*/ 3079438 w 3079438"/>
              <a:gd name="connsiteY2" fmla="*/ 110252 h 178854"/>
              <a:gd name="connsiteX3" fmla="*/ 0 w 3079438"/>
              <a:gd name="connsiteY3" fmla="*/ 178854 h 178854"/>
              <a:gd name="connsiteX4" fmla="*/ 0 w 3079438"/>
              <a:gd name="connsiteY4" fmla="*/ 70854 h 178854"/>
              <a:gd name="connsiteX0" fmla="*/ 0 w 3079438"/>
              <a:gd name="connsiteY0" fmla="*/ 70854 h 141055"/>
              <a:gd name="connsiteX1" fmla="*/ 3058260 w 3079438"/>
              <a:gd name="connsiteY1" fmla="*/ 0 h 141055"/>
              <a:gd name="connsiteX2" fmla="*/ 3079438 w 3079438"/>
              <a:gd name="connsiteY2" fmla="*/ 110252 h 141055"/>
              <a:gd name="connsiteX3" fmla="*/ 32222 w 3079438"/>
              <a:gd name="connsiteY3" fmla="*/ 141055 h 141055"/>
              <a:gd name="connsiteX4" fmla="*/ 0 w 3079438"/>
              <a:gd name="connsiteY4" fmla="*/ 70854 h 141055"/>
              <a:gd name="connsiteX0" fmla="*/ 0 w 3079438"/>
              <a:gd name="connsiteY0" fmla="*/ 70854 h 141055"/>
              <a:gd name="connsiteX1" fmla="*/ 3058260 w 3079438"/>
              <a:gd name="connsiteY1" fmla="*/ 0 h 141055"/>
              <a:gd name="connsiteX2" fmla="*/ 3079438 w 3079438"/>
              <a:gd name="connsiteY2" fmla="*/ 110252 h 141055"/>
              <a:gd name="connsiteX3" fmla="*/ 2501721 w 3079438"/>
              <a:gd name="connsiteY3" fmla="*/ 106913 h 141055"/>
              <a:gd name="connsiteX4" fmla="*/ 32222 w 3079438"/>
              <a:gd name="connsiteY4" fmla="*/ 141055 h 141055"/>
              <a:gd name="connsiteX5" fmla="*/ 0 w 3079438"/>
              <a:gd name="connsiteY5" fmla="*/ 70854 h 141055"/>
              <a:gd name="connsiteX0" fmla="*/ 0 w 3170871"/>
              <a:gd name="connsiteY0" fmla="*/ 70854 h 191934"/>
              <a:gd name="connsiteX1" fmla="*/ 3058260 w 3170871"/>
              <a:gd name="connsiteY1" fmla="*/ 0 h 191934"/>
              <a:gd name="connsiteX2" fmla="*/ 3170872 w 3170871"/>
              <a:gd name="connsiteY2" fmla="*/ 191934 h 191934"/>
              <a:gd name="connsiteX3" fmla="*/ 2501721 w 3170871"/>
              <a:gd name="connsiteY3" fmla="*/ 106913 h 191934"/>
              <a:gd name="connsiteX4" fmla="*/ 32222 w 3170871"/>
              <a:gd name="connsiteY4" fmla="*/ 141055 h 191934"/>
              <a:gd name="connsiteX5" fmla="*/ 0 w 3170871"/>
              <a:gd name="connsiteY5" fmla="*/ 70854 h 19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70871" h="191934">
                <a:moveTo>
                  <a:pt x="0" y="70854"/>
                </a:moveTo>
                <a:lnTo>
                  <a:pt x="3058260" y="0"/>
                </a:lnTo>
                <a:lnTo>
                  <a:pt x="3170872" y="191934"/>
                </a:lnTo>
                <a:lnTo>
                  <a:pt x="2501721" y="106913"/>
                </a:lnTo>
                <a:lnTo>
                  <a:pt x="32222" y="141055"/>
                </a:lnTo>
                <a:lnTo>
                  <a:pt x="0" y="70854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/>
          <p:cNvSpPr/>
          <p:nvPr/>
        </p:nvSpPr>
        <p:spPr>
          <a:xfrm rot="4593226">
            <a:off x="3888532" y="2015023"/>
            <a:ext cx="1260000" cy="216000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 rot="20805491">
            <a:off x="4393535" y="2085161"/>
            <a:ext cx="5904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/>
              <a:t>3m</a:t>
            </a:r>
            <a:endParaRPr lang="de-DE" sz="1100" dirty="0"/>
          </a:p>
        </p:txBody>
      </p:sp>
      <p:cxnSp>
        <p:nvCxnSpPr>
          <p:cNvPr id="76" name="Gerade Verbindung mit Pfeil 75"/>
          <p:cNvCxnSpPr/>
          <p:nvPr/>
        </p:nvCxnSpPr>
        <p:spPr>
          <a:xfrm flipV="1">
            <a:off x="4391594" y="2126133"/>
            <a:ext cx="253875" cy="4210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hteck 76"/>
          <p:cNvSpPr/>
          <p:nvPr/>
        </p:nvSpPr>
        <p:spPr>
          <a:xfrm>
            <a:off x="2574850" y="1731739"/>
            <a:ext cx="72000" cy="61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9" name="Gerade Verbindung mit Pfeil 78"/>
          <p:cNvCxnSpPr/>
          <p:nvPr/>
        </p:nvCxnSpPr>
        <p:spPr>
          <a:xfrm>
            <a:off x="2969741" y="1669830"/>
            <a:ext cx="22027" cy="63127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feld 79"/>
          <p:cNvSpPr txBox="1"/>
          <p:nvPr/>
        </p:nvSpPr>
        <p:spPr>
          <a:xfrm rot="5400000">
            <a:off x="2814053" y="1939119"/>
            <a:ext cx="6316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8,5 m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>
          <a:xfrm rot="11460000">
            <a:off x="2353999" y="1949292"/>
            <a:ext cx="71920" cy="296303"/>
          </a:xfrm>
          <a:prstGeom prst="straightConnector1">
            <a:avLst/>
          </a:prstGeom>
          <a:ln w="317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feld 84"/>
          <p:cNvSpPr txBox="1"/>
          <p:nvPr/>
        </p:nvSpPr>
        <p:spPr>
          <a:xfrm>
            <a:off x="1797238" y="1981775"/>
            <a:ext cx="440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4m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hteck 85"/>
          <p:cNvSpPr/>
          <p:nvPr/>
        </p:nvSpPr>
        <p:spPr>
          <a:xfrm rot="21436229">
            <a:off x="1642419" y="1657336"/>
            <a:ext cx="1963240" cy="287615"/>
          </a:xfrm>
          <a:custGeom>
            <a:avLst/>
            <a:gdLst>
              <a:gd name="connsiteX0" fmla="*/ 0 w 1980000"/>
              <a:gd name="connsiteY0" fmla="*/ 0 h 216000"/>
              <a:gd name="connsiteX1" fmla="*/ 1980000 w 1980000"/>
              <a:gd name="connsiteY1" fmla="*/ 0 h 216000"/>
              <a:gd name="connsiteX2" fmla="*/ 1980000 w 1980000"/>
              <a:gd name="connsiteY2" fmla="*/ 216000 h 216000"/>
              <a:gd name="connsiteX3" fmla="*/ 0 w 1980000"/>
              <a:gd name="connsiteY3" fmla="*/ 216000 h 216000"/>
              <a:gd name="connsiteX4" fmla="*/ 0 w 1980000"/>
              <a:gd name="connsiteY4" fmla="*/ 0 h 216000"/>
              <a:gd name="connsiteX0" fmla="*/ 0 w 1980000"/>
              <a:gd name="connsiteY0" fmla="*/ 48479 h 264479"/>
              <a:gd name="connsiteX1" fmla="*/ 1963240 w 1980000"/>
              <a:gd name="connsiteY1" fmla="*/ 0 h 264479"/>
              <a:gd name="connsiteX2" fmla="*/ 1980000 w 1980000"/>
              <a:gd name="connsiteY2" fmla="*/ 264479 h 264479"/>
              <a:gd name="connsiteX3" fmla="*/ 0 w 1980000"/>
              <a:gd name="connsiteY3" fmla="*/ 264479 h 264479"/>
              <a:gd name="connsiteX4" fmla="*/ 0 w 1980000"/>
              <a:gd name="connsiteY4" fmla="*/ 48479 h 264479"/>
              <a:gd name="connsiteX0" fmla="*/ 0 w 1980000"/>
              <a:gd name="connsiteY0" fmla="*/ 77704 h 293704"/>
              <a:gd name="connsiteX1" fmla="*/ 1784816 w 1980000"/>
              <a:gd name="connsiteY1" fmla="*/ 0 h 293704"/>
              <a:gd name="connsiteX2" fmla="*/ 1963240 w 1980000"/>
              <a:gd name="connsiteY2" fmla="*/ 29225 h 293704"/>
              <a:gd name="connsiteX3" fmla="*/ 1980000 w 1980000"/>
              <a:gd name="connsiteY3" fmla="*/ 293704 h 293704"/>
              <a:gd name="connsiteX4" fmla="*/ 0 w 1980000"/>
              <a:gd name="connsiteY4" fmla="*/ 293704 h 293704"/>
              <a:gd name="connsiteX5" fmla="*/ 0 w 1980000"/>
              <a:gd name="connsiteY5" fmla="*/ 77704 h 293704"/>
              <a:gd name="connsiteX0" fmla="*/ 0 w 1970939"/>
              <a:gd name="connsiteY0" fmla="*/ 77704 h 293704"/>
              <a:gd name="connsiteX1" fmla="*/ 1784816 w 1970939"/>
              <a:gd name="connsiteY1" fmla="*/ 0 h 293704"/>
              <a:gd name="connsiteX2" fmla="*/ 1963240 w 1970939"/>
              <a:gd name="connsiteY2" fmla="*/ 29225 h 293704"/>
              <a:gd name="connsiteX3" fmla="*/ 1970939 w 1970939"/>
              <a:gd name="connsiteY3" fmla="*/ 283736 h 293704"/>
              <a:gd name="connsiteX4" fmla="*/ 0 w 1970939"/>
              <a:gd name="connsiteY4" fmla="*/ 293704 h 293704"/>
              <a:gd name="connsiteX5" fmla="*/ 0 w 1970939"/>
              <a:gd name="connsiteY5" fmla="*/ 77704 h 293704"/>
              <a:gd name="connsiteX0" fmla="*/ 0 w 1970939"/>
              <a:gd name="connsiteY0" fmla="*/ 77704 h 293704"/>
              <a:gd name="connsiteX1" fmla="*/ 1784816 w 1970939"/>
              <a:gd name="connsiteY1" fmla="*/ 0 h 293704"/>
              <a:gd name="connsiteX2" fmla="*/ 1963240 w 1970939"/>
              <a:gd name="connsiteY2" fmla="*/ 29225 h 293704"/>
              <a:gd name="connsiteX3" fmla="*/ 1970939 w 1970939"/>
              <a:gd name="connsiteY3" fmla="*/ 283736 h 293704"/>
              <a:gd name="connsiteX4" fmla="*/ 1151879 w 1970939"/>
              <a:gd name="connsiteY4" fmla="*/ 274970 h 293704"/>
              <a:gd name="connsiteX5" fmla="*/ 0 w 1970939"/>
              <a:gd name="connsiteY5" fmla="*/ 293704 h 293704"/>
              <a:gd name="connsiteX6" fmla="*/ 0 w 1970939"/>
              <a:gd name="connsiteY6" fmla="*/ 77704 h 293704"/>
              <a:gd name="connsiteX0" fmla="*/ 0 w 1963240"/>
              <a:gd name="connsiteY0" fmla="*/ 77704 h 293704"/>
              <a:gd name="connsiteX1" fmla="*/ 1784816 w 1963240"/>
              <a:gd name="connsiteY1" fmla="*/ 0 h 293704"/>
              <a:gd name="connsiteX2" fmla="*/ 1963240 w 1963240"/>
              <a:gd name="connsiteY2" fmla="*/ 29225 h 293704"/>
              <a:gd name="connsiteX3" fmla="*/ 1930172 w 1963240"/>
              <a:gd name="connsiteY3" fmla="*/ 138755 h 293704"/>
              <a:gd name="connsiteX4" fmla="*/ 1151879 w 1963240"/>
              <a:gd name="connsiteY4" fmla="*/ 274970 h 293704"/>
              <a:gd name="connsiteX5" fmla="*/ 0 w 1963240"/>
              <a:gd name="connsiteY5" fmla="*/ 293704 h 293704"/>
              <a:gd name="connsiteX6" fmla="*/ 0 w 1963240"/>
              <a:gd name="connsiteY6" fmla="*/ 77704 h 293704"/>
              <a:gd name="connsiteX0" fmla="*/ 0 w 1963240"/>
              <a:gd name="connsiteY0" fmla="*/ 77704 h 293704"/>
              <a:gd name="connsiteX1" fmla="*/ 1784816 w 1963240"/>
              <a:gd name="connsiteY1" fmla="*/ 0 h 293704"/>
              <a:gd name="connsiteX2" fmla="*/ 1963240 w 1963240"/>
              <a:gd name="connsiteY2" fmla="*/ 29225 h 293704"/>
              <a:gd name="connsiteX3" fmla="*/ 1930172 w 1963240"/>
              <a:gd name="connsiteY3" fmla="*/ 138755 h 293704"/>
              <a:gd name="connsiteX4" fmla="*/ 1524746 w 1963240"/>
              <a:gd name="connsiteY4" fmla="*/ 254603 h 293704"/>
              <a:gd name="connsiteX5" fmla="*/ 1151879 w 1963240"/>
              <a:gd name="connsiteY5" fmla="*/ 274970 h 293704"/>
              <a:gd name="connsiteX6" fmla="*/ 0 w 1963240"/>
              <a:gd name="connsiteY6" fmla="*/ 293704 h 293704"/>
              <a:gd name="connsiteX7" fmla="*/ 0 w 1963240"/>
              <a:gd name="connsiteY7" fmla="*/ 77704 h 293704"/>
              <a:gd name="connsiteX0" fmla="*/ 0 w 1963240"/>
              <a:gd name="connsiteY0" fmla="*/ 77704 h 293704"/>
              <a:gd name="connsiteX1" fmla="*/ 1784816 w 1963240"/>
              <a:gd name="connsiteY1" fmla="*/ 0 h 293704"/>
              <a:gd name="connsiteX2" fmla="*/ 1963240 w 1963240"/>
              <a:gd name="connsiteY2" fmla="*/ 29225 h 293704"/>
              <a:gd name="connsiteX3" fmla="*/ 1912051 w 1963240"/>
              <a:gd name="connsiteY3" fmla="*/ 118819 h 293704"/>
              <a:gd name="connsiteX4" fmla="*/ 1524746 w 1963240"/>
              <a:gd name="connsiteY4" fmla="*/ 254603 h 293704"/>
              <a:gd name="connsiteX5" fmla="*/ 1151879 w 1963240"/>
              <a:gd name="connsiteY5" fmla="*/ 274970 h 293704"/>
              <a:gd name="connsiteX6" fmla="*/ 0 w 1963240"/>
              <a:gd name="connsiteY6" fmla="*/ 293704 h 293704"/>
              <a:gd name="connsiteX7" fmla="*/ 0 w 1963240"/>
              <a:gd name="connsiteY7" fmla="*/ 77704 h 293704"/>
              <a:gd name="connsiteX0" fmla="*/ 0 w 1963240"/>
              <a:gd name="connsiteY0" fmla="*/ 77704 h 293704"/>
              <a:gd name="connsiteX1" fmla="*/ 1784816 w 1963240"/>
              <a:gd name="connsiteY1" fmla="*/ 0 h 293704"/>
              <a:gd name="connsiteX2" fmla="*/ 1963240 w 1963240"/>
              <a:gd name="connsiteY2" fmla="*/ 29225 h 293704"/>
              <a:gd name="connsiteX3" fmla="*/ 1912051 w 1963240"/>
              <a:gd name="connsiteY3" fmla="*/ 118819 h 293704"/>
              <a:gd name="connsiteX4" fmla="*/ 1524746 w 1963240"/>
              <a:gd name="connsiteY4" fmla="*/ 254603 h 293704"/>
              <a:gd name="connsiteX5" fmla="*/ 1151879 w 1963240"/>
              <a:gd name="connsiteY5" fmla="*/ 274970 h 293704"/>
              <a:gd name="connsiteX6" fmla="*/ 417017 w 1963240"/>
              <a:gd name="connsiteY6" fmla="*/ 287615 h 293704"/>
              <a:gd name="connsiteX7" fmla="*/ 0 w 1963240"/>
              <a:gd name="connsiteY7" fmla="*/ 293704 h 293704"/>
              <a:gd name="connsiteX8" fmla="*/ 0 w 1963240"/>
              <a:gd name="connsiteY8" fmla="*/ 77704 h 293704"/>
              <a:gd name="connsiteX0" fmla="*/ 0 w 1963240"/>
              <a:gd name="connsiteY0" fmla="*/ 77704 h 287615"/>
              <a:gd name="connsiteX1" fmla="*/ 1784816 w 1963240"/>
              <a:gd name="connsiteY1" fmla="*/ 0 h 287615"/>
              <a:gd name="connsiteX2" fmla="*/ 1963240 w 1963240"/>
              <a:gd name="connsiteY2" fmla="*/ 29225 h 287615"/>
              <a:gd name="connsiteX3" fmla="*/ 1912051 w 1963240"/>
              <a:gd name="connsiteY3" fmla="*/ 118819 h 287615"/>
              <a:gd name="connsiteX4" fmla="*/ 1524746 w 1963240"/>
              <a:gd name="connsiteY4" fmla="*/ 254603 h 287615"/>
              <a:gd name="connsiteX5" fmla="*/ 1151879 w 1963240"/>
              <a:gd name="connsiteY5" fmla="*/ 274970 h 287615"/>
              <a:gd name="connsiteX6" fmla="*/ 417017 w 1963240"/>
              <a:gd name="connsiteY6" fmla="*/ 287615 h 287615"/>
              <a:gd name="connsiteX7" fmla="*/ 40325 w 1963240"/>
              <a:gd name="connsiteY7" fmla="*/ 247947 h 287615"/>
              <a:gd name="connsiteX8" fmla="*/ 0 w 1963240"/>
              <a:gd name="connsiteY8" fmla="*/ 77704 h 287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3240" h="287615">
                <a:moveTo>
                  <a:pt x="0" y="77704"/>
                </a:moveTo>
                <a:cubicBezTo>
                  <a:pt x="591314" y="61166"/>
                  <a:pt x="1193502" y="16538"/>
                  <a:pt x="1784816" y="0"/>
                </a:cubicBezTo>
                <a:lnTo>
                  <a:pt x="1963240" y="29225"/>
                </a:lnTo>
                <a:lnTo>
                  <a:pt x="1912051" y="118819"/>
                </a:lnTo>
                <a:cubicBezTo>
                  <a:pt x="1771020" y="147619"/>
                  <a:pt x="1665777" y="225803"/>
                  <a:pt x="1524746" y="254603"/>
                </a:cubicBezTo>
                <a:lnTo>
                  <a:pt x="1151879" y="274970"/>
                </a:lnTo>
                <a:cubicBezTo>
                  <a:pt x="903451" y="285377"/>
                  <a:pt x="665445" y="277208"/>
                  <a:pt x="417017" y="287615"/>
                </a:cubicBezTo>
                <a:lnTo>
                  <a:pt x="40325" y="247947"/>
                </a:lnTo>
                <a:lnTo>
                  <a:pt x="0" y="77704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87" name="Gerade Verbindung mit Pfeil 86"/>
          <p:cNvCxnSpPr/>
          <p:nvPr/>
        </p:nvCxnSpPr>
        <p:spPr>
          <a:xfrm rot="-4980000" flipV="1">
            <a:off x="2629954" y="1802112"/>
            <a:ext cx="253875" cy="4210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feld 87"/>
          <p:cNvSpPr txBox="1"/>
          <p:nvPr/>
        </p:nvSpPr>
        <p:spPr>
          <a:xfrm>
            <a:off x="2675245" y="1688257"/>
            <a:ext cx="5344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3m</a:t>
            </a:r>
            <a:endParaRPr lang="de-D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hteck 22"/>
          <p:cNvSpPr/>
          <p:nvPr/>
        </p:nvSpPr>
        <p:spPr>
          <a:xfrm>
            <a:off x="2075179" y="2194024"/>
            <a:ext cx="1440000" cy="178854"/>
          </a:xfrm>
          <a:custGeom>
            <a:avLst/>
            <a:gdLst>
              <a:gd name="connsiteX0" fmla="*/ 0 w 2797988"/>
              <a:gd name="connsiteY0" fmla="*/ 0 h 108000"/>
              <a:gd name="connsiteX1" fmla="*/ 2797988 w 2797988"/>
              <a:gd name="connsiteY1" fmla="*/ 0 h 108000"/>
              <a:gd name="connsiteX2" fmla="*/ 2797988 w 2797988"/>
              <a:gd name="connsiteY2" fmla="*/ 108000 h 108000"/>
              <a:gd name="connsiteX3" fmla="*/ 0 w 2797988"/>
              <a:gd name="connsiteY3" fmla="*/ 108000 h 108000"/>
              <a:gd name="connsiteX4" fmla="*/ 0 w 2797988"/>
              <a:gd name="connsiteY4" fmla="*/ 0 h 108000"/>
              <a:gd name="connsiteX0" fmla="*/ 0 w 2797988"/>
              <a:gd name="connsiteY0" fmla="*/ 39474 h 147474"/>
              <a:gd name="connsiteX1" fmla="*/ 2789334 w 2797988"/>
              <a:gd name="connsiteY1" fmla="*/ 0 h 147474"/>
              <a:gd name="connsiteX2" fmla="*/ 2797988 w 2797988"/>
              <a:gd name="connsiteY2" fmla="*/ 147474 h 147474"/>
              <a:gd name="connsiteX3" fmla="*/ 0 w 2797988"/>
              <a:gd name="connsiteY3" fmla="*/ 147474 h 147474"/>
              <a:gd name="connsiteX4" fmla="*/ 0 w 2797988"/>
              <a:gd name="connsiteY4" fmla="*/ 39474 h 147474"/>
              <a:gd name="connsiteX0" fmla="*/ 0 w 3079438"/>
              <a:gd name="connsiteY0" fmla="*/ 39474 h 147474"/>
              <a:gd name="connsiteX1" fmla="*/ 2789334 w 3079438"/>
              <a:gd name="connsiteY1" fmla="*/ 0 h 147474"/>
              <a:gd name="connsiteX2" fmla="*/ 3079438 w 3079438"/>
              <a:gd name="connsiteY2" fmla="*/ 78872 h 147474"/>
              <a:gd name="connsiteX3" fmla="*/ 0 w 3079438"/>
              <a:gd name="connsiteY3" fmla="*/ 147474 h 147474"/>
              <a:gd name="connsiteX4" fmla="*/ 0 w 3079438"/>
              <a:gd name="connsiteY4" fmla="*/ 39474 h 147474"/>
              <a:gd name="connsiteX0" fmla="*/ 0 w 3079438"/>
              <a:gd name="connsiteY0" fmla="*/ 70854 h 178854"/>
              <a:gd name="connsiteX1" fmla="*/ 3058260 w 3079438"/>
              <a:gd name="connsiteY1" fmla="*/ 0 h 178854"/>
              <a:gd name="connsiteX2" fmla="*/ 3079438 w 3079438"/>
              <a:gd name="connsiteY2" fmla="*/ 110252 h 178854"/>
              <a:gd name="connsiteX3" fmla="*/ 0 w 3079438"/>
              <a:gd name="connsiteY3" fmla="*/ 178854 h 178854"/>
              <a:gd name="connsiteX4" fmla="*/ 0 w 3079438"/>
              <a:gd name="connsiteY4" fmla="*/ 70854 h 178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79438" h="178854">
                <a:moveTo>
                  <a:pt x="0" y="70854"/>
                </a:moveTo>
                <a:lnTo>
                  <a:pt x="3058260" y="0"/>
                </a:lnTo>
                <a:lnTo>
                  <a:pt x="3079438" y="110252"/>
                </a:lnTo>
                <a:lnTo>
                  <a:pt x="0" y="178854"/>
                </a:lnTo>
                <a:lnTo>
                  <a:pt x="0" y="70854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Rechteck 90"/>
          <p:cNvSpPr/>
          <p:nvPr/>
        </p:nvSpPr>
        <p:spPr>
          <a:xfrm>
            <a:off x="317066" y="1724025"/>
            <a:ext cx="1250475" cy="256248"/>
          </a:xfrm>
          <a:custGeom>
            <a:avLst/>
            <a:gdLst>
              <a:gd name="connsiteX0" fmla="*/ 0 w 1260000"/>
              <a:gd name="connsiteY0" fmla="*/ 0 h 216000"/>
              <a:gd name="connsiteX1" fmla="*/ 1260000 w 1260000"/>
              <a:gd name="connsiteY1" fmla="*/ 0 h 216000"/>
              <a:gd name="connsiteX2" fmla="*/ 1260000 w 1260000"/>
              <a:gd name="connsiteY2" fmla="*/ 216000 h 216000"/>
              <a:gd name="connsiteX3" fmla="*/ 0 w 1260000"/>
              <a:gd name="connsiteY3" fmla="*/ 216000 h 216000"/>
              <a:gd name="connsiteX4" fmla="*/ 0 w 1260000"/>
              <a:gd name="connsiteY4" fmla="*/ 0 h 216000"/>
              <a:gd name="connsiteX0" fmla="*/ 0 w 1260000"/>
              <a:gd name="connsiteY0" fmla="*/ 2148 h 218148"/>
              <a:gd name="connsiteX1" fmla="*/ 616384 w 1260000"/>
              <a:gd name="connsiteY1" fmla="*/ 0 h 218148"/>
              <a:gd name="connsiteX2" fmla="*/ 1260000 w 1260000"/>
              <a:gd name="connsiteY2" fmla="*/ 2148 h 218148"/>
              <a:gd name="connsiteX3" fmla="*/ 1260000 w 1260000"/>
              <a:gd name="connsiteY3" fmla="*/ 218148 h 218148"/>
              <a:gd name="connsiteX4" fmla="*/ 0 w 1260000"/>
              <a:gd name="connsiteY4" fmla="*/ 218148 h 218148"/>
              <a:gd name="connsiteX5" fmla="*/ 0 w 1260000"/>
              <a:gd name="connsiteY5" fmla="*/ 2148 h 218148"/>
              <a:gd name="connsiteX0" fmla="*/ 9525 w 1260000"/>
              <a:gd name="connsiteY0" fmla="*/ 68823 h 218148"/>
              <a:gd name="connsiteX1" fmla="*/ 616384 w 1260000"/>
              <a:gd name="connsiteY1" fmla="*/ 0 h 218148"/>
              <a:gd name="connsiteX2" fmla="*/ 1260000 w 1260000"/>
              <a:gd name="connsiteY2" fmla="*/ 2148 h 218148"/>
              <a:gd name="connsiteX3" fmla="*/ 1260000 w 1260000"/>
              <a:gd name="connsiteY3" fmla="*/ 218148 h 218148"/>
              <a:gd name="connsiteX4" fmla="*/ 0 w 1260000"/>
              <a:gd name="connsiteY4" fmla="*/ 218148 h 218148"/>
              <a:gd name="connsiteX5" fmla="*/ 9525 w 1260000"/>
              <a:gd name="connsiteY5" fmla="*/ 68823 h 218148"/>
              <a:gd name="connsiteX0" fmla="*/ 9525 w 1260000"/>
              <a:gd name="connsiteY0" fmla="*/ 68823 h 218148"/>
              <a:gd name="connsiteX1" fmla="*/ 616384 w 1260000"/>
              <a:gd name="connsiteY1" fmla="*/ 0 h 218148"/>
              <a:gd name="connsiteX2" fmla="*/ 1260000 w 1260000"/>
              <a:gd name="connsiteY2" fmla="*/ 2148 h 218148"/>
              <a:gd name="connsiteX3" fmla="*/ 1260000 w 1260000"/>
              <a:gd name="connsiteY3" fmla="*/ 218148 h 218148"/>
              <a:gd name="connsiteX4" fmla="*/ 0 w 1260000"/>
              <a:gd name="connsiteY4" fmla="*/ 218148 h 218148"/>
              <a:gd name="connsiteX5" fmla="*/ 9525 w 1260000"/>
              <a:gd name="connsiteY5" fmla="*/ 68823 h 218148"/>
              <a:gd name="connsiteX0" fmla="*/ 0 w 1250475"/>
              <a:gd name="connsiteY0" fmla="*/ 68823 h 256248"/>
              <a:gd name="connsiteX1" fmla="*/ 606859 w 1250475"/>
              <a:gd name="connsiteY1" fmla="*/ 0 h 256248"/>
              <a:gd name="connsiteX2" fmla="*/ 1250475 w 1250475"/>
              <a:gd name="connsiteY2" fmla="*/ 2148 h 256248"/>
              <a:gd name="connsiteX3" fmla="*/ 1250475 w 1250475"/>
              <a:gd name="connsiteY3" fmla="*/ 218148 h 256248"/>
              <a:gd name="connsiteX4" fmla="*/ 0 w 1250475"/>
              <a:gd name="connsiteY4" fmla="*/ 256248 h 256248"/>
              <a:gd name="connsiteX5" fmla="*/ 0 w 1250475"/>
              <a:gd name="connsiteY5" fmla="*/ 68823 h 256248"/>
              <a:gd name="connsiteX0" fmla="*/ 0 w 1250475"/>
              <a:gd name="connsiteY0" fmla="*/ 68823 h 256248"/>
              <a:gd name="connsiteX1" fmla="*/ 606859 w 1250475"/>
              <a:gd name="connsiteY1" fmla="*/ 0 h 256248"/>
              <a:gd name="connsiteX2" fmla="*/ 1250475 w 1250475"/>
              <a:gd name="connsiteY2" fmla="*/ 2148 h 256248"/>
              <a:gd name="connsiteX3" fmla="*/ 1250475 w 1250475"/>
              <a:gd name="connsiteY3" fmla="*/ 218148 h 256248"/>
              <a:gd name="connsiteX4" fmla="*/ 683059 w 1250475"/>
              <a:gd name="connsiteY4" fmla="*/ 209550 h 256248"/>
              <a:gd name="connsiteX5" fmla="*/ 0 w 1250475"/>
              <a:gd name="connsiteY5" fmla="*/ 256248 h 256248"/>
              <a:gd name="connsiteX6" fmla="*/ 0 w 1250475"/>
              <a:gd name="connsiteY6" fmla="*/ 68823 h 256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50475" h="256248">
                <a:moveTo>
                  <a:pt x="0" y="68823"/>
                </a:moveTo>
                <a:lnTo>
                  <a:pt x="606859" y="0"/>
                </a:lnTo>
                <a:lnTo>
                  <a:pt x="1250475" y="2148"/>
                </a:lnTo>
                <a:lnTo>
                  <a:pt x="1250475" y="218148"/>
                </a:lnTo>
                <a:cubicBezTo>
                  <a:pt x="1061336" y="227982"/>
                  <a:pt x="872198" y="199716"/>
                  <a:pt x="683059" y="209550"/>
                </a:cubicBezTo>
                <a:lnTo>
                  <a:pt x="0" y="256248"/>
                </a:lnTo>
                <a:lnTo>
                  <a:pt x="0" y="68823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2" name="Rechteck 91"/>
          <p:cNvSpPr/>
          <p:nvPr/>
        </p:nvSpPr>
        <p:spPr>
          <a:xfrm>
            <a:off x="253859" y="2692027"/>
            <a:ext cx="643800" cy="254100"/>
          </a:xfrm>
          <a:custGeom>
            <a:avLst/>
            <a:gdLst>
              <a:gd name="connsiteX0" fmla="*/ 0 w 720000"/>
              <a:gd name="connsiteY0" fmla="*/ 0 h 216000"/>
              <a:gd name="connsiteX1" fmla="*/ 720000 w 720000"/>
              <a:gd name="connsiteY1" fmla="*/ 0 h 216000"/>
              <a:gd name="connsiteX2" fmla="*/ 720000 w 720000"/>
              <a:gd name="connsiteY2" fmla="*/ 216000 h 216000"/>
              <a:gd name="connsiteX3" fmla="*/ 0 w 720000"/>
              <a:gd name="connsiteY3" fmla="*/ 216000 h 216000"/>
              <a:gd name="connsiteX4" fmla="*/ 0 w 720000"/>
              <a:gd name="connsiteY4" fmla="*/ 0 h 216000"/>
              <a:gd name="connsiteX0" fmla="*/ 0 w 720000"/>
              <a:gd name="connsiteY0" fmla="*/ 0 h 216000"/>
              <a:gd name="connsiteX1" fmla="*/ 720000 w 720000"/>
              <a:gd name="connsiteY1" fmla="*/ 0 h 216000"/>
              <a:gd name="connsiteX2" fmla="*/ 720000 w 720000"/>
              <a:gd name="connsiteY2" fmla="*/ 216000 h 216000"/>
              <a:gd name="connsiteX3" fmla="*/ 325414 w 720000"/>
              <a:gd name="connsiteY3" fmla="*/ 202307 h 216000"/>
              <a:gd name="connsiteX4" fmla="*/ 0 w 720000"/>
              <a:gd name="connsiteY4" fmla="*/ 216000 h 216000"/>
              <a:gd name="connsiteX5" fmla="*/ 0 w 720000"/>
              <a:gd name="connsiteY5" fmla="*/ 0 h 216000"/>
              <a:gd name="connsiteX0" fmla="*/ 0 w 720000"/>
              <a:gd name="connsiteY0" fmla="*/ 0 h 254100"/>
              <a:gd name="connsiteX1" fmla="*/ 720000 w 720000"/>
              <a:gd name="connsiteY1" fmla="*/ 0 h 254100"/>
              <a:gd name="connsiteX2" fmla="*/ 720000 w 720000"/>
              <a:gd name="connsiteY2" fmla="*/ 216000 h 254100"/>
              <a:gd name="connsiteX3" fmla="*/ 325414 w 720000"/>
              <a:gd name="connsiteY3" fmla="*/ 202307 h 254100"/>
              <a:gd name="connsiteX4" fmla="*/ 19050 w 720000"/>
              <a:gd name="connsiteY4" fmla="*/ 254100 h 254100"/>
              <a:gd name="connsiteX5" fmla="*/ 0 w 720000"/>
              <a:gd name="connsiteY5" fmla="*/ 0 h 254100"/>
              <a:gd name="connsiteX0" fmla="*/ 57150 w 700950"/>
              <a:gd name="connsiteY0" fmla="*/ 28575 h 254100"/>
              <a:gd name="connsiteX1" fmla="*/ 700950 w 700950"/>
              <a:gd name="connsiteY1" fmla="*/ 0 h 254100"/>
              <a:gd name="connsiteX2" fmla="*/ 700950 w 700950"/>
              <a:gd name="connsiteY2" fmla="*/ 216000 h 254100"/>
              <a:gd name="connsiteX3" fmla="*/ 306364 w 700950"/>
              <a:gd name="connsiteY3" fmla="*/ 202307 h 254100"/>
              <a:gd name="connsiteX4" fmla="*/ 0 w 700950"/>
              <a:gd name="connsiteY4" fmla="*/ 254100 h 254100"/>
              <a:gd name="connsiteX5" fmla="*/ 57150 w 700950"/>
              <a:gd name="connsiteY5" fmla="*/ 28575 h 254100"/>
              <a:gd name="connsiteX0" fmla="*/ 0 w 643800"/>
              <a:gd name="connsiteY0" fmla="*/ 28575 h 254100"/>
              <a:gd name="connsiteX1" fmla="*/ 643800 w 643800"/>
              <a:gd name="connsiteY1" fmla="*/ 0 h 254100"/>
              <a:gd name="connsiteX2" fmla="*/ 643800 w 643800"/>
              <a:gd name="connsiteY2" fmla="*/ 216000 h 254100"/>
              <a:gd name="connsiteX3" fmla="*/ 249214 w 643800"/>
              <a:gd name="connsiteY3" fmla="*/ 202307 h 254100"/>
              <a:gd name="connsiteX4" fmla="*/ 9525 w 643800"/>
              <a:gd name="connsiteY4" fmla="*/ 254100 h 254100"/>
              <a:gd name="connsiteX5" fmla="*/ 0 w 643800"/>
              <a:gd name="connsiteY5" fmla="*/ 28575 h 2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800" h="254100">
                <a:moveTo>
                  <a:pt x="0" y="28575"/>
                </a:moveTo>
                <a:lnTo>
                  <a:pt x="643800" y="0"/>
                </a:lnTo>
                <a:lnTo>
                  <a:pt x="643800" y="216000"/>
                </a:lnTo>
                <a:lnTo>
                  <a:pt x="249214" y="202307"/>
                </a:lnTo>
                <a:lnTo>
                  <a:pt x="9525" y="254100"/>
                </a:lnTo>
                <a:lnTo>
                  <a:pt x="0" y="28575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93" name="Grafik 9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487" y="2247312"/>
            <a:ext cx="160205" cy="157916"/>
          </a:xfrm>
          <a:prstGeom prst="rect">
            <a:avLst/>
          </a:prstGeom>
        </p:spPr>
      </p:pic>
      <p:pic>
        <p:nvPicPr>
          <p:cNvPr id="95" name="Grafik 9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0106" y="3895924"/>
            <a:ext cx="160205" cy="157916"/>
          </a:xfrm>
          <a:prstGeom prst="rect">
            <a:avLst/>
          </a:prstGeom>
        </p:spPr>
      </p:pic>
      <p:sp>
        <p:nvSpPr>
          <p:cNvPr id="96" name="Rechteck 95"/>
          <p:cNvSpPr/>
          <p:nvPr/>
        </p:nvSpPr>
        <p:spPr>
          <a:xfrm rot="16200000">
            <a:off x="87936" y="3877139"/>
            <a:ext cx="1980000" cy="303069"/>
          </a:xfrm>
          <a:prstGeom prst="rect">
            <a:avLst/>
          </a:pr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Rechteck 96"/>
          <p:cNvSpPr/>
          <p:nvPr/>
        </p:nvSpPr>
        <p:spPr>
          <a:xfrm rot="16200000">
            <a:off x="1090654" y="5166497"/>
            <a:ext cx="1281902" cy="327747"/>
          </a:xfrm>
          <a:custGeom>
            <a:avLst/>
            <a:gdLst>
              <a:gd name="connsiteX0" fmla="*/ 0 w 1034252"/>
              <a:gd name="connsiteY0" fmla="*/ 0 h 303069"/>
              <a:gd name="connsiteX1" fmla="*/ 1034252 w 1034252"/>
              <a:gd name="connsiteY1" fmla="*/ 0 h 303069"/>
              <a:gd name="connsiteX2" fmla="*/ 1034252 w 1034252"/>
              <a:gd name="connsiteY2" fmla="*/ 303069 h 303069"/>
              <a:gd name="connsiteX3" fmla="*/ 0 w 1034252"/>
              <a:gd name="connsiteY3" fmla="*/ 303069 h 303069"/>
              <a:gd name="connsiteX4" fmla="*/ 0 w 1034252"/>
              <a:gd name="connsiteY4" fmla="*/ 0 h 303069"/>
              <a:gd name="connsiteX0" fmla="*/ 0 w 1037372"/>
              <a:gd name="connsiteY0" fmla="*/ 0 h 303069"/>
              <a:gd name="connsiteX1" fmla="*/ 1034252 w 1037372"/>
              <a:gd name="connsiteY1" fmla="*/ 0 h 303069"/>
              <a:gd name="connsiteX2" fmla="*/ 1037372 w 1037372"/>
              <a:gd name="connsiteY2" fmla="*/ 194394 h 303069"/>
              <a:gd name="connsiteX3" fmla="*/ 1034252 w 1037372"/>
              <a:gd name="connsiteY3" fmla="*/ 303069 h 303069"/>
              <a:gd name="connsiteX4" fmla="*/ 0 w 1037372"/>
              <a:gd name="connsiteY4" fmla="*/ 303069 h 303069"/>
              <a:gd name="connsiteX5" fmla="*/ 0 w 1037372"/>
              <a:gd name="connsiteY5" fmla="*/ 0 h 303069"/>
              <a:gd name="connsiteX0" fmla="*/ 0 w 1037372"/>
              <a:gd name="connsiteY0" fmla="*/ 0 h 303069"/>
              <a:gd name="connsiteX1" fmla="*/ 1034252 w 1037372"/>
              <a:gd name="connsiteY1" fmla="*/ 0 h 303069"/>
              <a:gd name="connsiteX2" fmla="*/ 1037372 w 1037372"/>
              <a:gd name="connsiteY2" fmla="*/ 194394 h 303069"/>
              <a:gd name="connsiteX3" fmla="*/ 958052 w 1037372"/>
              <a:gd name="connsiteY3" fmla="*/ 169719 h 303069"/>
              <a:gd name="connsiteX4" fmla="*/ 0 w 1037372"/>
              <a:gd name="connsiteY4" fmla="*/ 303069 h 303069"/>
              <a:gd name="connsiteX5" fmla="*/ 0 w 1037372"/>
              <a:gd name="connsiteY5" fmla="*/ 0 h 303069"/>
              <a:gd name="connsiteX0" fmla="*/ 0 w 1037372"/>
              <a:gd name="connsiteY0" fmla="*/ 0 h 327747"/>
              <a:gd name="connsiteX1" fmla="*/ 1034252 w 1037372"/>
              <a:gd name="connsiteY1" fmla="*/ 0 h 327747"/>
              <a:gd name="connsiteX2" fmla="*/ 1037372 w 1037372"/>
              <a:gd name="connsiteY2" fmla="*/ 194394 h 327747"/>
              <a:gd name="connsiteX3" fmla="*/ 958052 w 1037372"/>
              <a:gd name="connsiteY3" fmla="*/ 169719 h 327747"/>
              <a:gd name="connsiteX4" fmla="*/ 599222 w 1037372"/>
              <a:gd name="connsiteY4" fmla="*/ 327747 h 327747"/>
              <a:gd name="connsiteX5" fmla="*/ 0 w 1037372"/>
              <a:gd name="connsiteY5" fmla="*/ 303069 h 327747"/>
              <a:gd name="connsiteX6" fmla="*/ 0 w 1037372"/>
              <a:gd name="connsiteY6" fmla="*/ 0 h 327747"/>
              <a:gd name="connsiteX0" fmla="*/ 0 w 1037372"/>
              <a:gd name="connsiteY0" fmla="*/ 0 h 327747"/>
              <a:gd name="connsiteX1" fmla="*/ 1034252 w 1037372"/>
              <a:gd name="connsiteY1" fmla="*/ 0 h 327747"/>
              <a:gd name="connsiteX2" fmla="*/ 1037372 w 1037372"/>
              <a:gd name="connsiteY2" fmla="*/ 194394 h 327747"/>
              <a:gd name="connsiteX3" fmla="*/ 939002 w 1037372"/>
              <a:gd name="connsiteY3" fmla="*/ 141144 h 327747"/>
              <a:gd name="connsiteX4" fmla="*/ 599222 w 1037372"/>
              <a:gd name="connsiteY4" fmla="*/ 327747 h 327747"/>
              <a:gd name="connsiteX5" fmla="*/ 0 w 1037372"/>
              <a:gd name="connsiteY5" fmla="*/ 303069 h 327747"/>
              <a:gd name="connsiteX6" fmla="*/ 0 w 1037372"/>
              <a:gd name="connsiteY6" fmla="*/ 0 h 327747"/>
              <a:gd name="connsiteX0" fmla="*/ 0 w 1281902"/>
              <a:gd name="connsiteY0" fmla="*/ 0 h 327747"/>
              <a:gd name="connsiteX1" fmla="*/ 1281902 w 1281902"/>
              <a:gd name="connsiteY1" fmla="*/ 0 h 327747"/>
              <a:gd name="connsiteX2" fmla="*/ 1037372 w 1281902"/>
              <a:gd name="connsiteY2" fmla="*/ 194394 h 327747"/>
              <a:gd name="connsiteX3" fmla="*/ 939002 w 1281902"/>
              <a:gd name="connsiteY3" fmla="*/ 141144 h 327747"/>
              <a:gd name="connsiteX4" fmla="*/ 599222 w 1281902"/>
              <a:gd name="connsiteY4" fmla="*/ 327747 h 327747"/>
              <a:gd name="connsiteX5" fmla="*/ 0 w 1281902"/>
              <a:gd name="connsiteY5" fmla="*/ 303069 h 327747"/>
              <a:gd name="connsiteX6" fmla="*/ 0 w 1281902"/>
              <a:gd name="connsiteY6" fmla="*/ 0 h 327747"/>
              <a:gd name="connsiteX0" fmla="*/ 0 w 1281902"/>
              <a:gd name="connsiteY0" fmla="*/ 0 h 327747"/>
              <a:gd name="connsiteX1" fmla="*/ 1281902 w 1281902"/>
              <a:gd name="connsiteY1" fmla="*/ 0 h 327747"/>
              <a:gd name="connsiteX2" fmla="*/ 1256447 w 1281902"/>
              <a:gd name="connsiteY2" fmla="*/ 175344 h 327747"/>
              <a:gd name="connsiteX3" fmla="*/ 1037372 w 1281902"/>
              <a:gd name="connsiteY3" fmla="*/ 194394 h 327747"/>
              <a:gd name="connsiteX4" fmla="*/ 939002 w 1281902"/>
              <a:gd name="connsiteY4" fmla="*/ 141144 h 327747"/>
              <a:gd name="connsiteX5" fmla="*/ 599222 w 1281902"/>
              <a:gd name="connsiteY5" fmla="*/ 327747 h 327747"/>
              <a:gd name="connsiteX6" fmla="*/ 0 w 1281902"/>
              <a:gd name="connsiteY6" fmla="*/ 303069 h 327747"/>
              <a:gd name="connsiteX7" fmla="*/ 0 w 1281902"/>
              <a:gd name="connsiteY7" fmla="*/ 0 h 327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81902" h="327747">
                <a:moveTo>
                  <a:pt x="0" y="0"/>
                </a:moveTo>
                <a:lnTo>
                  <a:pt x="1281902" y="0"/>
                </a:lnTo>
                <a:cubicBezTo>
                  <a:pt x="1232142" y="45748"/>
                  <a:pt x="1306207" y="129596"/>
                  <a:pt x="1256447" y="175344"/>
                </a:cubicBezTo>
                <a:lnTo>
                  <a:pt x="1037372" y="194394"/>
                </a:lnTo>
                <a:lnTo>
                  <a:pt x="939002" y="141144"/>
                </a:lnTo>
                <a:cubicBezTo>
                  <a:pt x="819392" y="155719"/>
                  <a:pt x="718832" y="313172"/>
                  <a:pt x="599222" y="327747"/>
                </a:cubicBezTo>
                <a:lnTo>
                  <a:pt x="0" y="303069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8" name="Gerade Verbindung mit Pfeil 97"/>
          <p:cNvCxnSpPr/>
          <p:nvPr/>
        </p:nvCxnSpPr>
        <p:spPr>
          <a:xfrm rot="-2640000">
            <a:off x="1320022" y="5079892"/>
            <a:ext cx="479186" cy="45768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feld 98"/>
          <p:cNvSpPr txBox="1"/>
          <p:nvPr/>
        </p:nvSpPr>
        <p:spPr>
          <a:xfrm>
            <a:off x="1247028" y="5250682"/>
            <a:ext cx="896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8,5 m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ad 81"/>
          <p:cNvSpPr/>
          <p:nvPr/>
        </p:nvSpPr>
        <p:spPr>
          <a:xfrm>
            <a:off x="2391904" y="2877124"/>
            <a:ext cx="591259" cy="557376"/>
          </a:xfrm>
          <a:prstGeom prst="donut">
            <a:avLst>
              <a:gd name="adj" fmla="val 823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1" name="Rad 80"/>
          <p:cNvSpPr/>
          <p:nvPr/>
        </p:nvSpPr>
        <p:spPr>
          <a:xfrm>
            <a:off x="1674719" y="4726007"/>
            <a:ext cx="595724" cy="558950"/>
          </a:xfrm>
          <a:prstGeom prst="donut">
            <a:avLst>
              <a:gd name="adj" fmla="val 823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316458" y="6631415"/>
            <a:ext cx="3292780" cy="1923604"/>
            <a:chOff x="4502449" y="5950445"/>
            <a:chExt cx="3292780" cy="1923604"/>
          </a:xfrm>
        </p:grpSpPr>
        <p:sp>
          <p:nvSpPr>
            <p:cNvPr id="19" name="Textfeld 18"/>
            <p:cNvSpPr txBox="1"/>
            <p:nvPr/>
          </p:nvSpPr>
          <p:spPr>
            <a:xfrm>
              <a:off x="4502449" y="5950445"/>
              <a:ext cx="3292780" cy="19236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400" dirty="0"/>
                <a:t>	</a:t>
              </a:r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Fläche zwingend freihalten </a:t>
              </a:r>
              <a:endParaRPr lang="de-DE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Nutzbare Fläche</a:t>
              </a:r>
            </a:p>
            <a:p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Hydrant 1 m Ø freihalten </a:t>
              </a:r>
            </a:p>
            <a:p>
              <a:endParaRPr lang="de-DE" sz="105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050" dirty="0">
                  <a:latin typeface="Arial" panose="020B0604020202020204" pitchFamily="34" charset="0"/>
                  <a:cs typeface="Arial" panose="020B0604020202020204" pitchFamily="34" charset="0"/>
                </a:rPr>
                <a:t>	Einzelfallbetrachtung (mit </a:t>
              </a:r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FW </a:t>
              </a:r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abstimmen), aber generell im </a:t>
              </a:r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Abstand </a:t>
              </a:r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von 8,5 m ab Fassade </a:t>
              </a:r>
              <a:r>
                <a:rPr lang="de-DE" sz="105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keine</a:t>
              </a:r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festen </a:t>
              </a:r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Aufbauten.</a:t>
              </a:r>
              <a:r>
                <a:rPr lang="de-DE" sz="105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</a:p>
            <a:p>
              <a:r>
                <a:rPr lang="de-DE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Definition: Stühle, Tische, Sonnenschirme etc. müssen in kürzester Zeit zu entfernen sein, </a:t>
              </a:r>
              <a:r>
                <a:rPr lang="de-DE" sz="1050" i="1" u="sng" dirty="0">
                  <a:latin typeface="Arial" panose="020B0604020202020204" pitchFamily="34" charset="0"/>
                  <a:cs typeface="Arial" panose="020B0604020202020204" pitchFamily="34" charset="0"/>
                </a:rPr>
                <a:t>ohne</a:t>
              </a:r>
              <a:r>
                <a:rPr lang="de-DE" sz="1050" i="1" dirty="0">
                  <a:latin typeface="Arial" panose="020B0604020202020204" pitchFamily="34" charset="0"/>
                  <a:cs typeface="Arial" panose="020B0604020202020204" pitchFamily="34" charset="0"/>
                </a:rPr>
                <a:t> besondere </a:t>
              </a:r>
              <a:r>
                <a:rPr lang="de-DE" sz="105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Hilfsmittel. Pagoden/Zelte </a:t>
              </a:r>
              <a:r>
                <a:rPr lang="de-DE" sz="105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dürfen nur direkt an der Front stehen (bis max. 3m Tiefe)</a:t>
              </a:r>
            </a:p>
          </p:txBody>
        </p:sp>
        <p:sp>
          <p:nvSpPr>
            <p:cNvPr id="20" name="Rechteck 19"/>
            <p:cNvSpPr/>
            <p:nvPr/>
          </p:nvSpPr>
          <p:spPr>
            <a:xfrm>
              <a:off x="4587516" y="6010797"/>
              <a:ext cx="410966" cy="164387"/>
            </a:xfrm>
            <a:prstGeom prst="rect">
              <a:avLst/>
            </a:prstGeom>
            <a:solidFill>
              <a:srgbClr val="FF0000">
                <a:alpha val="58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Rechteck 28"/>
            <p:cNvSpPr/>
            <p:nvPr/>
          </p:nvSpPr>
          <p:spPr>
            <a:xfrm>
              <a:off x="4587516" y="6198491"/>
              <a:ext cx="410966" cy="164387"/>
            </a:xfrm>
            <a:prstGeom prst="rect">
              <a:avLst/>
            </a:prstGeom>
            <a:solidFill>
              <a:srgbClr val="00B050">
                <a:alpha val="48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/>
            <p:cNvSpPr/>
            <p:nvPr/>
          </p:nvSpPr>
          <p:spPr>
            <a:xfrm>
              <a:off x="4587516" y="6666083"/>
              <a:ext cx="410966" cy="164387"/>
            </a:xfrm>
            <a:prstGeom prst="rect">
              <a:avLst/>
            </a:prstGeom>
            <a:solidFill>
              <a:srgbClr val="FFC000">
                <a:alpha val="2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41" name="Grafik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13348" y="6383949"/>
              <a:ext cx="160205" cy="157916"/>
            </a:xfrm>
            <a:prstGeom prst="rect">
              <a:avLst/>
            </a:prstGeom>
          </p:spPr>
        </p:pic>
      </p:grpSp>
      <p:sp>
        <p:nvSpPr>
          <p:cNvPr id="89" name="Rechteck 88"/>
          <p:cNvSpPr/>
          <p:nvPr/>
        </p:nvSpPr>
        <p:spPr>
          <a:xfrm rot="21441948">
            <a:off x="2667640" y="2395385"/>
            <a:ext cx="433388" cy="2889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>
                <a:latin typeface="Arial" charset="0"/>
                <a:cs typeface="+mn-cs"/>
              </a:rPr>
              <a:t>3</a:t>
            </a:r>
          </a:p>
        </p:txBody>
      </p:sp>
      <p:sp>
        <p:nvSpPr>
          <p:cNvPr id="94" name="Rechteck 93"/>
          <p:cNvSpPr/>
          <p:nvPr/>
        </p:nvSpPr>
        <p:spPr>
          <a:xfrm rot="5400000">
            <a:off x="2418043" y="2408073"/>
            <a:ext cx="180000" cy="216000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2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01" name="Ellipse 100"/>
          <p:cNvSpPr/>
          <p:nvPr/>
        </p:nvSpPr>
        <p:spPr bwMode="auto">
          <a:xfrm rot="6762152">
            <a:off x="2084635" y="3944859"/>
            <a:ext cx="576000" cy="553581"/>
          </a:xfrm>
          <a:prstGeom prst="ellipse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rot="10800000" vert="eaVert"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16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02" name="Rectangle 257"/>
          <p:cNvSpPr>
            <a:spLocks noChangeArrowheads="1"/>
          </p:cNvSpPr>
          <p:nvPr/>
        </p:nvSpPr>
        <p:spPr bwMode="auto">
          <a:xfrm rot="18963977">
            <a:off x="2050286" y="4380153"/>
            <a:ext cx="197034" cy="165101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03" name="Rectangle 257"/>
          <p:cNvSpPr>
            <a:spLocks noChangeArrowheads="1"/>
          </p:cNvSpPr>
          <p:nvPr/>
        </p:nvSpPr>
        <p:spPr bwMode="auto">
          <a:xfrm>
            <a:off x="4960650" y="3725146"/>
            <a:ext cx="259200" cy="162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8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04" name="Rectangle 257"/>
          <p:cNvSpPr>
            <a:spLocks noChangeArrowheads="1"/>
          </p:cNvSpPr>
          <p:nvPr/>
        </p:nvSpPr>
        <p:spPr bwMode="auto">
          <a:xfrm rot="1159620">
            <a:off x="4589614" y="3395606"/>
            <a:ext cx="215900" cy="14446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6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05" name="Rectangle 257"/>
          <p:cNvSpPr>
            <a:spLocks noChangeArrowheads="1"/>
          </p:cNvSpPr>
          <p:nvPr/>
        </p:nvSpPr>
        <p:spPr bwMode="auto">
          <a:xfrm rot="1224267">
            <a:off x="4348428" y="3308986"/>
            <a:ext cx="230400" cy="144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</a:rPr>
              <a:t>5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06" name="Rectangle 257"/>
          <p:cNvSpPr>
            <a:spLocks noChangeArrowheads="1"/>
          </p:cNvSpPr>
          <p:nvPr/>
        </p:nvSpPr>
        <p:spPr bwMode="auto">
          <a:xfrm rot="1354282">
            <a:off x="4222785" y="3463213"/>
            <a:ext cx="288000" cy="288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10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07" name="Rechteck 106"/>
          <p:cNvSpPr/>
          <p:nvPr/>
        </p:nvSpPr>
        <p:spPr>
          <a:xfrm rot="6118847">
            <a:off x="4612915" y="3562462"/>
            <a:ext cx="216000" cy="360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vert="vert270"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9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08" name="Rectangle 243"/>
          <p:cNvSpPr>
            <a:spLocks noChangeArrowheads="1"/>
          </p:cNvSpPr>
          <p:nvPr/>
        </p:nvSpPr>
        <p:spPr bwMode="auto">
          <a:xfrm rot="6930246">
            <a:off x="3923481" y="3320498"/>
            <a:ext cx="431800" cy="2159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4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09" name="Rectangle 244"/>
          <p:cNvSpPr>
            <a:spLocks noChangeArrowheads="1"/>
          </p:cNvSpPr>
          <p:nvPr/>
        </p:nvSpPr>
        <p:spPr bwMode="auto">
          <a:xfrm rot="19592853">
            <a:off x="4314784" y="4898744"/>
            <a:ext cx="574675" cy="2159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13</a:t>
            </a:r>
            <a:endParaRPr lang="de-DE" sz="1000" b="1" dirty="0">
              <a:latin typeface="Arial" charset="0"/>
              <a:cs typeface="+mn-cs"/>
            </a:endParaRPr>
          </a:p>
        </p:txBody>
      </p:sp>
      <p:sp>
        <p:nvSpPr>
          <p:cNvPr id="110" name="Rectangle 243"/>
          <p:cNvSpPr>
            <a:spLocks noChangeArrowheads="1"/>
          </p:cNvSpPr>
          <p:nvPr/>
        </p:nvSpPr>
        <p:spPr bwMode="auto">
          <a:xfrm>
            <a:off x="1979454" y="2423927"/>
            <a:ext cx="360362" cy="360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1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11" name="Rectangle 247"/>
          <p:cNvSpPr>
            <a:spLocks noChangeArrowheads="1"/>
          </p:cNvSpPr>
          <p:nvPr/>
        </p:nvSpPr>
        <p:spPr bwMode="auto">
          <a:xfrm rot="721666">
            <a:off x="4837751" y="3486324"/>
            <a:ext cx="410400" cy="1512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7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12" name="Rectangle 257"/>
          <p:cNvSpPr>
            <a:spLocks noChangeArrowheads="1"/>
          </p:cNvSpPr>
          <p:nvPr/>
        </p:nvSpPr>
        <p:spPr bwMode="auto">
          <a:xfrm rot="19585188">
            <a:off x="4830858" y="4618344"/>
            <a:ext cx="360362" cy="17938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14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14" name="Rectangle 257"/>
          <p:cNvSpPr>
            <a:spLocks noChangeArrowheads="1"/>
          </p:cNvSpPr>
          <p:nvPr/>
        </p:nvSpPr>
        <p:spPr bwMode="auto">
          <a:xfrm rot="19582678">
            <a:off x="3986399" y="5181366"/>
            <a:ext cx="360362" cy="17938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12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16" name="Rectangle 257"/>
          <p:cNvSpPr>
            <a:spLocks noChangeArrowheads="1"/>
          </p:cNvSpPr>
          <p:nvPr/>
        </p:nvSpPr>
        <p:spPr bwMode="auto">
          <a:xfrm rot="19620102">
            <a:off x="3455427" y="5459727"/>
            <a:ext cx="576000" cy="216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11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18" name="Rectangle 257"/>
          <p:cNvSpPr>
            <a:spLocks noChangeArrowheads="1"/>
          </p:cNvSpPr>
          <p:nvPr/>
        </p:nvSpPr>
        <p:spPr bwMode="auto">
          <a:xfrm rot="19681460">
            <a:off x="5163530" y="4423708"/>
            <a:ext cx="252413" cy="144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15</a:t>
            </a:r>
            <a:endParaRPr lang="de-DE" sz="1000" dirty="0">
              <a:latin typeface="Arial" charset="0"/>
              <a:cs typeface="+mn-cs"/>
            </a:endParaRPr>
          </a:p>
        </p:txBody>
      </p:sp>
      <p:sp>
        <p:nvSpPr>
          <p:cNvPr id="119" name="Rectangle 257"/>
          <p:cNvSpPr>
            <a:spLocks noChangeArrowheads="1"/>
          </p:cNvSpPr>
          <p:nvPr/>
        </p:nvSpPr>
        <p:spPr bwMode="auto">
          <a:xfrm rot="6469357">
            <a:off x="2222312" y="5219482"/>
            <a:ext cx="432000" cy="2160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de-DE" sz="1000" dirty="0" smtClean="0">
                <a:latin typeface="Arial" charset="0"/>
                <a:cs typeface="+mn-cs"/>
              </a:rPr>
              <a:t>20</a:t>
            </a:r>
            <a:endParaRPr lang="de-DE" sz="1000" dirty="0">
              <a:latin typeface="Arial" charset="0"/>
              <a:cs typeface="+mn-cs"/>
            </a:endParaRPr>
          </a:p>
        </p:txBody>
      </p:sp>
      <p:grpSp>
        <p:nvGrpSpPr>
          <p:cNvPr id="30" name="Gruppieren 29"/>
          <p:cNvGrpSpPr/>
          <p:nvPr/>
        </p:nvGrpSpPr>
        <p:grpSpPr>
          <a:xfrm rot="21371082">
            <a:off x="3593309" y="4195823"/>
            <a:ext cx="1092364" cy="467920"/>
            <a:chOff x="3502656" y="4141209"/>
            <a:chExt cx="1092364" cy="467920"/>
          </a:xfrm>
        </p:grpSpPr>
        <p:sp>
          <p:nvSpPr>
            <p:cNvPr id="113" name="Rectangle 187"/>
            <p:cNvSpPr>
              <a:spLocks noChangeArrowheads="1"/>
            </p:cNvSpPr>
            <p:nvPr/>
          </p:nvSpPr>
          <p:spPr bwMode="auto">
            <a:xfrm rot="15978091">
              <a:off x="3502413" y="4141452"/>
              <a:ext cx="467920" cy="467433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000" dirty="0" smtClean="0"/>
                <a:t>17</a:t>
              </a:r>
              <a:endParaRPr lang="de-DE" altLang="de-DE" sz="1000" dirty="0"/>
            </a:p>
          </p:txBody>
        </p:sp>
        <p:sp>
          <p:nvSpPr>
            <p:cNvPr id="115" name="Rechteck 114"/>
            <p:cNvSpPr/>
            <p:nvPr/>
          </p:nvSpPr>
          <p:spPr>
            <a:xfrm rot="10608096">
              <a:off x="4137718" y="4258623"/>
              <a:ext cx="324000" cy="18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700" dirty="0">
                <a:latin typeface="Arial" charset="0"/>
                <a:cs typeface="+mn-cs"/>
              </a:endParaRPr>
            </a:p>
          </p:txBody>
        </p:sp>
        <p:sp>
          <p:nvSpPr>
            <p:cNvPr id="117" name="Gleichschenkliges Dreieck 116"/>
            <p:cNvSpPr/>
            <p:nvPr/>
          </p:nvSpPr>
          <p:spPr>
            <a:xfrm rot="5235333">
              <a:off x="4443820" y="4271731"/>
              <a:ext cx="180000" cy="122400"/>
            </a:xfrm>
            <a:prstGeom prst="triangle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de-DE" sz="700">
                <a:solidFill>
                  <a:schemeClr val="tx1"/>
                </a:solidFill>
                <a:latin typeface="Arial" charset="0"/>
              </a:endParaRPr>
            </a:p>
          </p:txBody>
        </p:sp>
        <p:cxnSp>
          <p:nvCxnSpPr>
            <p:cNvPr id="120" name="Gerader Verbinder 119"/>
            <p:cNvCxnSpPr/>
            <p:nvPr/>
          </p:nvCxnSpPr>
          <p:spPr>
            <a:xfrm flipV="1">
              <a:off x="3969888" y="4413885"/>
              <a:ext cx="156994" cy="904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Gerader Verbinder 120"/>
            <p:cNvCxnSpPr/>
            <p:nvPr/>
          </p:nvCxnSpPr>
          <p:spPr>
            <a:xfrm flipV="1">
              <a:off x="3965216" y="4295025"/>
              <a:ext cx="161457" cy="875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r Verbinder 121"/>
            <p:cNvCxnSpPr/>
            <p:nvPr/>
          </p:nvCxnSpPr>
          <p:spPr>
            <a:xfrm flipV="1">
              <a:off x="3972661" y="4357662"/>
              <a:ext cx="155149" cy="5274"/>
            </a:xfrm>
            <a:prstGeom prst="line">
              <a:avLst/>
            </a:prstGeom>
            <a:solidFill>
              <a:schemeClr val="accent1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</p:cxnSp>
      </p:grpSp>
      <p:grpSp>
        <p:nvGrpSpPr>
          <p:cNvPr id="123" name="Gruppieren 67"/>
          <p:cNvGrpSpPr>
            <a:grpSpLocks/>
          </p:cNvGrpSpPr>
          <p:nvPr/>
        </p:nvGrpSpPr>
        <p:grpSpPr bwMode="auto">
          <a:xfrm rot="5400000">
            <a:off x="2923478" y="2713975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124" name="Rechteck 123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125" name="Rechteck 124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grpSp>
        <p:nvGrpSpPr>
          <p:cNvPr id="126" name="Gruppieren 67"/>
          <p:cNvGrpSpPr>
            <a:grpSpLocks/>
          </p:cNvGrpSpPr>
          <p:nvPr/>
        </p:nvGrpSpPr>
        <p:grpSpPr bwMode="auto">
          <a:xfrm rot="5400000">
            <a:off x="3084338" y="2701736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127" name="Rechteck 126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128" name="Rechteck 127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grpSp>
        <p:nvGrpSpPr>
          <p:cNvPr id="129" name="Gruppieren 67"/>
          <p:cNvGrpSpPr>
            <a:grpSpLocks/>
          </p:cNvGrpSpPr>
          <p:nvPr/>
        </p:nvGrpSpPr>
        <p:grpSpPr bwMode="auto">
          <a:xfrm rot="5400000">
            <a:off x="3225804" y="2788360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130" name="Rechteck 129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131" name="Rechteck 130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grpSp>
        <p:nvGrpSpPr>
          <p:cNvPr id="135" name="Gruppieren 67"/>
          <p:cNvGrpSpPr>
            <a:grpSpLocks/>
          </p:cNvGrpSpPr>
          <p:nvPr/>
        </p:nvGrpSpPr>
        <p:grpSpPr bwMode="auto">
          <a:xfrm rot="5400000">
            <a:off x="3199050" y="2423559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136" name="Rechteck 135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137" name="Rechteck 136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grpSp>
        <p:nvGrpSpPr>
          <p:cNvPr id="138" name="Gruppieren 67"/>
          <p:cNvGrpSpPr>
            <a:grpSpLocks/>
          </p:cNvGrpSpPr>
          <p:nvPr/>
        </p:nvGrpSpPr>
        <p:grpSpPr bwMode="auto">
          <a:xfrm rot="5400000">
            <a:off x="3218207" y="2602778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139" name="Rechteck 138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140" name="Rechteck 139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grpSp>
        <p:nvGrpSpPr>
          <p:cNvPr id="141" name="Gruppieren 67"/>
          <p:cNvGrpSpPr>
            <a:grpSpLocks/>
          </p:cNvGrpSpPr>
          <p:nvPr/>
        </p:nvGrpSpPr>
        <p:grpSpPr bwMode="auto">
          <a:xfrm rot="5400000">
            <a:off x="2740497" y="2727053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142" name="Rechteck 141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143" name="Rechteck 142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sp>
        <p:nvSpPr>
          <p:cNvPr id="144" name="Ellipse 143"/>
          <p:cNvSpPr/>
          <p:nvPr/>
        </p:nvSpPr>
        <p:spPr>
          <a:xfrm>
            <a:off x="4202251" y="5030240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45" name="Gruppieren 67"/>
          <p:cNvGrpSpPr>
            <a:grpSpLocks/>
          </p:cNvGrpSpPr>
          <p:nvPr/>
        </p:nvGrpSpPr>
        <p:grpSpPr bwMode="auto">
          <a:xfrm rot="5400000">
            <a:off x="1812333" y="2654185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146" name="Rechteck 145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147" name="Rechteck 146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grpSp>
        <p:nvGrpSpPr>
          <p:cNvPr id="148" name="Gruppieren 67"/>
          <p:cNvGrpSpPr>
            <a:grpSpLocks/>
          </p:cNvGrpSpPr>
          <p:nvPr/>
        </p:nvGrpSpPr>
        <p:grpSpPr bwMode="auto">
          <a:xfrm rot="5400000">
            <a:off x="1867289" y="2790231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149" name="Rechteck 148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150" name="Rechteck 149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sp>
        <p:nvSpPr>
          <p:cNvPr id="151" name="Ellipse 150"/>
          <p:cNvSpPr/>
          <p:nvPr/>
        </p:nvSpPr>
        <p:spPr>
          <a:xfrm>
            <a:off x="3873813" y="5268851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2" name="Ellipse 151"/>
          <p:cNvSpPr/>
          <p:nvPr/>
        </p:nvSpPr>
        <p:spPr>
          <a:xfrm>
            <a:off x="3669575" y="4053500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3635920" y="4827511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Ellipse 153"/>
          <p:cNvSpPr/>
          <p:nvPr/>
        </p:nvSpPr>
        <p:spPr>
          <a:xfrm>
            <a:off x="3874987" y="3964425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Ellipse 154"/>
          <p:cNvSpPr/>
          <p:nvPr/>
        </p:nvSpPr>
        <p:spPr>
          <a:xfrm>
            <a:off x="3422049" y="4931400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7" name="Ellipse 156"/>
          <p:cNvSpPr/>
          <p:nvPr/>
        </p:nvSpPr>
        <p:spPr>
          <a:xfrm>
            <a:off x="3873813" y="3545542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8" name="Ellipse 157"/>
          <p:cNvSpPr/>
          <p:nvPr/>
        </p:nvSpPr>
        <p:spPr>
          <a:xfrm>
            <a:off x="4339103" y="3225294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Ellipse 158"/>
          <p:cNvSpPr/>
          <p:nvPr/>
        </p:nvSpPr>
        <p:spPr>
          <a:xfrm>
            <a:off x="4518982" y="3849601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Ellipse 159"/>
          <p:cNvSpPr/>
          <p:nvPr/>
        </p:nvSpPr>
        <p:spPr>
          <a:xfrm>
            <a:off x="4870250" y="3937682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1" name="Ellipse 160"/>
          <p:cNvSpPr/>
          <p:nvPr/>
        </p:nvSpPr>
        <p:spPr>
          <a:xfrm>
            <a:off x="4409171" y="3818610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Ellipse 161"/>
          <p:cNvSpPr/>
          <p:nvPr/>
        </p:nvSpPr>
        <p:spPr>
          <a:xfrm>
            <a:off x="5285006" y="3852189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Ellipse 162"/>
          <p:cNvSpPr/>
          <p:nvPr/>
        </p:nvSpPr>
        <p:spPr>
          <a:xfrm>
            <a:off x="3861895" y="4744375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Ellipse 163"/>
          <p:cNvSpPr/>
          <p:nvPr/>
        </p:nvSpPr>
        <p:spPr>
          <a:xfrm>
            <a:off x="4346462" y="4523727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5" name="Ellipse 164"/>
          <p:cNvSpPr/>
          <p:nvPr/>
        </p:nvSpPr>
        <p:spPr>
          <a:xfrm>
            <a:off x="4329696" y="419469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Ellipse 165"/>
          <p:cNvSpPr/>
          <p:nvPr/>
        </p:nvSpPr>
        <p:spPr>
          <a:xfrm>
            <a:off x="4739050" y="429603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Ellipse 167"/>
          <p:cNvSpPr/>
          <p:nvPr/>
        </p:nvSpPr>
        <p:spPr>
          <a:xfrm>
            <a:off x="4098976" y="2998235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9" name="Rechteck 168"/>
          <p:cNvSpPr/>
          <p:nvPr/>
        </p:nvSpPr>
        <p:spPr>
          <a:xfrm rot="17092397" flipH="1">
            <a:off x="3349275" y="5623206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70" name="Rechteck 169"/>
          <p:cNvSpPr/>
          <p:nvPr/>
        </p:nvSpPr>
        <p:spPr>
          <a:xfrm rot="21406761" flipH="1">
            <a:off x="4337824" y="4874827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71" name="Rechteck 170"/>
          <p:cNvSpPr/>
          <p:nvPr/>
        </p:nvSpPr>
        <p:spPr>
          <a:xfrm rot="20189481" flipH="1">
            <a:off x="4286235" y="4990507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72" name="Rechteck 171"/>
          <p:cNvSpPr/>
          <p:nvPr/>
        </p:nvSpPr>
        <p:spPr>
          <a:xfrm rot="471288" flipH="1">
            <a:off x="5421666" y="4315898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73" name="Rechteck 172"/>
          <p:cNvSpPr/>
          <p:nvPr/>
        </p:nvSpPr>
        <p:spPr>
          <a:xfrm rot="7947448" flipH="1">
            <a:off x="5339266" y="3758560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74" name="Rechteck 173"/>
          <p:cNvSpPr/>
          <p:nvPr/>
        </p:nvSpPr>
        <p:spPr>
          <a:xfrm rot="11179013" flipH="1">
            <a:off x="4777850" y="3936801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75" name="Rechteck 174"/>
          <p:cNvSpPr/>
          <p:nvPr/>
        </p:nvSpPr>
        <p:spPr>
          <a:xfrm rot="13586809" flipH="1">
            <a:off x="4035803" y="3679415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76" name="Rechteck 175"/>
          <p:cNvSpPr/>
          <p:nvPr/>
        </p:nvSpPr>
        <p:spPr>
          <a:xfrm rot="19415448" flipH="1">
            <a:off x="4094777" y="3131035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77" name="Rechteck 176"/>
          <p:cNvSpPr/>
          <p:nvPr/>
        </p:nvSpPr>
        <p:spPr>
          <a:xfrm rot="3966748" flipH="1">
            <a:off x="3216414" y="4706719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78" name="Rechteck 177"/>
          <p:cNvSpPr/>
          <p:nvPr/>
        </p:nvSpPr>
        <p:spPr>
          <a:xfrm rot="16200000">
            <a:off x="1948581" y="3137155"/>
            <a:ext cx="324000" cy="180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de-DE" sz="700" dirty="0">
              <a:latin typeface="Arial" charset="0"/>
              <a:cs typeface="+mn-cs"/>
            </a:endParaRPr>
          </a:p>
        </p:txBody>
      </p:sp>
      <p:sp>
        <p:nvSpPr>
          <p:cNvPr id="179" name="Gewitterblitz 102"/>
          <p:cNvSpPr>
            <a:spLocks noChangeArrowheads="1"/>
          </p:cNvSpPr>
          <p:nvPr/>
        </p:nvSpPr>
        <p:spPr bwMode="auto">
          <a:xfrm>
            <a:off x="1802929" y="5062819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180" name="Ellipse 179"/>
          <p:cNvSpPr/>
          <p:nvPr/>
        </p:nvSpPr>
        <p:spPr>
          <a:xfrm>
            <a:off x="3370331" y="4411690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1" name="Ellipse 180"/>
          <p:cNvSpPr/>
          <p:nvPr/>
        </p:nvSpPr>
        <p:spPr>
          <a:xfrm>
            <a:off x="3577528" y="3908695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2" name="Ellipse 181"/>
          <p:cNvSpPr/>
          <p:nvPr/>
        </p:nvSpPr>
        <p:spPr>
          <a:xfrm>
            <a:off x="2417157" y="5584181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3" name="Ellipse 182"/>
          <p:cNvSpPr/>
          <p:nvPr/>
        </p:nvSpPr>
        <p:spPr>
          <a:xfrm>
            <a:off x="2592070" y="5029248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4" name="Ellipse 183"/>
          <p:cNvSpPr/>
          <p:nvPr/>
        </p:nvSpPr>
        <p:spPr>
          <a:xfrm>
            <a:off x="2615253" y="2368675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5" name="Ellipse 184"/>
          <p:cNvSpPr/>
          <p:nvPr/>
        </p:nvSpPr>
        <p:spPr>
          <a:xfrm>
            <a:off x="2036153" y="2418278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6" name="Ellipse 185"/>
          <p:cNvSpPr/>
          <p:nvPr/>
        </p:nvSpPr>
        <p:spPr>
          <a:xfrm>
            <a:off x="3425353" y="4674699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7" name="Ellipse 186"/>
          <p:cNvSpPr/>
          <p:nvPr/>
        </p:nvSpPr>
        <p:spPr>
          <a:xfrm>
            <a:off x="3513754" y="4055328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8" name="Ellipse 187"/>
          <p:cNvSpPr/>
          <p:nvPr/>
        </p:nvSpPr>
        <p:spPr>
          <a:xfrm>
            <a:off x="3022430" y="3267301"/>
            <a:ext cx="104461" cy="939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9" name="Ellipse 188"/>
          <p:cNvSpPr/>
          <p:nvPr/>
        </p:nvSpPr>
        <p:spPr>
          <a:xfrm>
            <a:off x="3048407" y="588861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Ellipse 190"/>
          <p:cNvSpPr/>
          <p:nvPr/>
        </p:nvSpPr>
        <p:spPr>
          <a:xfrm>
            <a:off x="1852713" y="2506111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2" name="Ellipse 191"/>
          <p:cNvSpPr/>
          <p:nvPr/>
        </p:nvSpPr>
        <p:spPr>
          <a:xfrm>
            <a:off x="3390548" y="238405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3" name="Gewitterblitz 102"/>
          <p:cNvSpPr>
            <a:spLocks noChangeArrowheads="1"/>
          </p:cNvSpPr>
          <p:nvPr/>
        </p:nvSpPr>
        <p:spPr bwMode="auto">
          <a:xfrm rot="1586468">
            <a:off x="2224062" y="3367400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194" name="Ellipse 193"/>
          <p:cNvSpPr/>
          <p:nvPr/>
        </p:nvSpPr>
        <p:spPr>
          <a:xfrm>
            <a:off x="3402592" y="4170459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Rechteck 194"/>
          <p:cNvSpPr/>
          <p:nvPr/>
        </p:nvSpPr>
        <p:spPr>
          <a:xfrm rot="19961560" flipH="1">
            <a:off x="2980049" y="5786013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96" name="Rechteck 195"/>
          <p:cNvSpPr/>
          <p:nvPr/>
        </p:nvSpPr>
        <p:spPr>
          <a:xfrm rot="1265971" flipH="1">
            <a:off x="3161178" y="2350764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97" name="Rechteck 196"/>
          <p:cNvSpPr/>
          <p:nvPr/>
        </p:nvSpPr>
        <p:spPr>
          <a:xfrm rot="19917484" flipH="1">
            <a:off x="1926821" y="2449754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98" name="Rechteck 197"/>
          <p:cNvSpPr/>
          <p:nvPr/>
        </p:nvSpPr>
        <p:spPr>
          <a:xfrm rot="21361412" flipH="1">
            <a:off x="2331471" y="2387200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99" name="Rechteck 198"/>
          <p:cNvSpPr/>
          <p:nvPr/>
        </p:nvSpPr>
        <p:spPr>
          <a:xfrm rot="4803102" flipH="1">
            <a:off x="2704202" y="3922223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00" name="Rechteck 199"/>
          <p:cNvSpPr/>
          <p:nvPr/>
        </p:nvSpPr>
        <p:spPr>
          <a:xfrm rot="4803102" flipH="1">
            <a:off x="2953262" y="3361445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01" name="Rechteck 200"/>
          <p:cNvSpPr/>
          <p:nvPr/>
        </p:nvSpPr>
        <p:spPr>
          <a:xfrm rot="9033597" flipH="1">
            <a:off x="3530202" y="3733112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02" name="Rechteck 201"/>
          <p:cNvSpPr/>
          <p:nvPr/>
        </p:nvSpPr>
        <p:spPr>
          <a:xfrm rot="3966748" flipH="1">
            <a:off x="2496503" y="5028485"/>
            <a:ext cx="63746" cy="36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03" name="Ellipse 202"/>
          <p:cNvSpPr/>
          <p:nvPr/>
        </p:nvSpPr>
        <p:spPr>
          <a:xfrm>
            <a:off x="4128888" y="3704028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Ellipse 216"/>
          <p:cNvSpPr/>
          <p:nvPr/>
        </p:nvSpPr>
        <p:spPr>
          <a:xfrm>
            <a:off x="3434903" y="5539088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Ellipse 217"/>
          <p:cNvSpPr/>
          <p:nvPr/>
        </p:nvSpPr>
        <p:spPr>
          <a:xfrm>
            <a:off x="3942779" y="5209104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9" name="Ellipse 218"/>
          <p:cNvSpPr/>
          <p:nvPr/>
        </p:nvSpPr>
        <p:spPr>
          <a:xfrm>
            <a:off x="4751605" y="4664758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0" name="Ellipse 219"/>
          <p:cNvSpPr/>
          <p:nvPr/>
        </p:nvSpPr>
        <p:spPr>
          <a:xfrm>
            <a:off x="5067331" y="4467343"/>
            <a:ext cx="43200" cy="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2" name="Rectangle 96"/>
          <p:cNvSpPr>
            <a:spLocks noChangeArrowheads="1"/>
          </p:cNvSpPr>
          <p:nvPr/>
        </p:nvSpPr>
        <p:spPr bwMode="auto">
          <a:xfrm rot="6334442">
            <a:off x="2792665" y="3600058"/>
            <a:ext cx="287165" cy="215428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 b="1" dirty="0" smtClean="0">
                <a:solidFill>
                  <a:schemeClr val="bg1"/>
                </a:solidFill>
              </a:rPr>
              <a:t>18</a:t>
            </a:r>
            <a:endParaRPr lang="de-DE" altLang="de-DE" sz="1000" b="1" dirty="0">
              <a:solidFill>
                <a:schemeClr val="bg1"/>
              </a:solidFill>
            </a:endParaRPr>
          </a:p>
        </p:txBody>
      </p:sp>
      <p:sp>
        <p:nvSpPr>
          <p:cNvPr id="223" name="Rectangle 227"/>
          <p:cNvSpPr>
            <a:spLocks noChangeArrowheads="1"/>
          </p:cNvSpPr>
          <p:nvPr/>
        </p:nvSpPr>
        <p:spPr bwMode="auto">
          <a:xfrm rot="6330310">
            <a:off x="2613828" y="3506692"/>
            <a:ext cx="215152" cy="215328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 b="1" dirty="0" smtClean="0">
                <a:solidFill>
                  <a:schemeClr val="bg1"/>
                </a:solidFill>
              </a:rPr>
              <a:t>19</a:t>
            </a:r>
            <a:endParaRPr lang="de-DE" altLang="de-DE" sz="1000" b="1" dirty="0">
              <a:solidFill>
                <a:schemeClr val="bg1"/>
              </a:solidFill>
            </a:endParaRPr>
          </a:p>
        </p:txBody>
      </p:sp>
      <p:grpSp>
        <p:nvGrpSpPr>
          <p:cNvPr id="230" name="Gruppieren 67"/>
          <p:cNvGrpSpPr>
            <a:grpSpLocks/>
          </p:cNvGrpSpPr>
          <p:nvPr/>
        </p:nvGrpSpPr>
        <p:grpSpPr bwMode="auto">
          <a:xfrm rot="5400000">
            <a:off x="2218314" y="5530413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231" name="Rechteck 230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232" name="Rechteck 231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grpSp>
        <p:nvGrpSpPr>
          <p:cNvPr id="233" name="Gruppieren 67"/>
          <p:cNvGrpSpPr>
            <a:grpSpLocks/>
          </p:cNvGrpSpPr>
          <p:nvPr/>
        </p:nvGrpSpPr>
        <p:grpSpPr bwMode="auto">
          <a:xfrm rot="5400000">
            <a:off x="2314134" y="5654104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234" name="Rechteck 233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235" name="Rechteck 234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grpSp>
        <p:nvGrpSpPr>
          <p:cNvPr id="236" name="Gruppieren 67"/>
          <p:cNvGrpSpPr>
            <a:grpSpLocks/>
          </p:cNvGrpSpPr>
          <p:nvPr/>
        </p:nvGrpSpPr>
        <p:grpSpPr bwMode="auto">
          <a:xfrm rot="5400000">
            <a:off x="2325856" y="2828263"/>
            <a:ext cx="58587" cy="109819"/>
            <a:chOff x="4982027" y="4381848"/>
            <a:chExt cx="141717" cy="181257"/>
          </a:xfrm>
          <a:solidFill>
            <a:schemeClr val="tx1"/>
          </a:solidFill>
        </p:grpSpPr>
        <p:sp>
          <p:nvSpPr>
            <p:cNvPr id="237" name="Rechteck 236"/>
            <p:cNvSpPr/>
            <p:nvPr/>
          </p:nvSpPr>
          <p:spPr>
            <a:xfrm rot="17224970">
              <a:off x="4996230" y="4465038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  <p:sp>
          <p:nvSpPr>
            <p:cNvPr id="238" name="Rechteck 237"/>
            <p:cNvSpPr/>
            <p:nvPr/>
          </p:nvSpPr>
          <p:spPr>
            <a:xfrm rot="17224970">
              <a:off x="4891206" y="4431584"/>
              <a:ext cx="158997" cy="54139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1000" dirty="0">
                <a:latin typeface="Arial" charset="0"/>
                <a:cs typeface="+mn-cs"/>
              </a:endParaRPr>
            </a:p>
          </p:txBody>
        </p:sp>
      </p:grpSp>
      <p:sp>
        <p:nvSpPr>
          <p:cNvPr id="239" name="Rechteck 238"/>
          <p:cNvSpPr/>
          <p:nvPr/>
        </p:nvSpPr>
        <p:spPr>
          <a:xfrm rot="16200000">
            <a:off x="5488420" y="3690597"/>
            <a:ext cx="80269" cy="894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Rechteck 239"/>
          <p:cNvSpPr/>
          <p:nvPr/>
        </p:nvSpPr>
        <p:spPr>
          <a:xfrm rot="16200000">
            <a:off x="5559456" y="4298877"/>
            <a:ext cx="80269" cy="894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Rechteck 240"/>
          <p:cNvSpPr/>
          <p:nvPr/>
        </p:nvSpPr>
        <p:spPr>
          <a:xfrm rot="16200000">
            <a:off x="2866055" y="5874192"/>
            <a:ext cx="80269" cy="894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4" name="Gewitterblitz 102"/>
          <p:cNvSpPr>
            <a:spLocks noChangeArrowheads="1"/>
          </p:cNvSpPr>
          <p:nvPr/>
        </p:nvSpPr>
        <p:spPr bwMode="auto">
          <a:xfrm rot="1586468">
            <a:off x="2990718" y="2461686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05" name="Gewitterblitz 102"/>
          <p:cNvSpPr>
            <a:spLocks noChangeArrowheads="1"/>
          </p:cNvSpPr>
          <p:nvPr/>
        </p:nvSpPr>
        <p:spPr bwMode="auto">
          <a:xfrm rot="1586468">
            <a:off x="2519739" y="2481681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06" name="Gewitterblitz 102"/>
          <p:cNvSpPr>
            <a:spLocks noChangeArrowheads="1"/>
          </p:cNvSpPr>
          <p:nvPr/>
        </p:nvSpPr>
        <p:spPr bwMode="auto">
          <a:xfrm rot="1586468">
            <a:off x="2210902" y="2484466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07" name="Gewitterblitz 102"/>
          <p:cNvSpPr>
            <a:spLocks noChangeArrowheads="1"/>
          </p:cNvSpPr>
          <p:nvPr/>
        </p:nvSpPr>
        <p:spPr bwMode="auto">
          <a:xfrm rot="1586468">
            <a:off x="2085815" y="4204743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08" name="Gewitterblitz 102"/>
          <p:cNvSpPr>
            <a:spLocks noChangeArrowheads="1"/>
          </p:cNvSpPr>
          <p:nvPr/>
        </p:nvSpPr>
        <p:spPr bwMode="auto">
          <a:xfrm rot="1586468">
            <a:off x="2751885" y="3591415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09" name="Gewitterblitz 102"/>
          <p:cNvSpPr>
            <a:spLocks noChangeArrowheads="1"/>
          </p:cNvSpPr>
          <p:nvPr/>
        </p:nvSpPr>
        <p:spPr bwMode="auto">
          <a:xfrm rot="1586468">
            <a:off x="3972825" y="4350594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10" name="Gewitterblitz 102"/>
          <p:cNvSpPr>
            <a:spLocks noChangeArrowheads="1"/>
          </p:cNvSpPr>
          <p:nvPr/>
        </p:nvSpPr>
        <p:spPr bwMode="auto">
          <a:xfrm rot="1586468">
            <a:off x="4039992" y="3470199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11" name="Gewitterblitz 102"/>
          <p:cNvSpPr>
            <a:spLocks noChangeArrowheads="1"/>
          </p:cNvSpPr>
          <p:nvPr/>
        </p:nvSpPr>
        <p:spPr bwMode="auto">
          <a:xfrm rot="1586468">
            <a:off x="4364612" y="3614902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12" name="Gewitterblitz 102"/>
          <p:cNvSpPr>
            <a:spLocks noChangeArrowheads="1"/>
          </p:cNvSpPr>
          <p:nvPr/>
        </p:nvSpPr>
        <p:spPr bwMode="auto">
          <a:xfrm rot="1586468">
            <a:off x="4456535" y="3358475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13" name="Gewitterblitz 102"/>
          <p:cNvSpPr>
            <a:spLocks noChangeArrowheads="1"/>
          </p:cNvSpPr>
          <p:nvPr/>
        </p:nvSpPr>
        <p:spPr bwMode="auto">
          <a:xfrm rot="1586468">
            <a:off x="4714628" y="3458039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14" name="Gewitterblitz 102"/>
          <p:cNvSpPr>
            <a:spLocks noChangeArrowheads="1"/>
          </p:cNvSpPr>
          <p:nvPr/>
        </p:nvSpPr>
        <p:spPr bwMode="auto">
          <a:xfrm rot="1586468">
            <a:off x="4734370" y="3712655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15" name="Gewitterblitz 102"/>
          <p:cNvSpPr>
            <a:spLocks noChangeArrowheads="1"/>
          </p:cNvSpPr>
          <p:nvPr/>
        </p:nvSpPr>
        <p:spPr bwMode="auto">
          <a:xfrm rot="1586468">
            <a:off x="5078279" y="3529742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16" name="Gewitterblitz 102"/>
          <p:cNvSpPr>
            <a:spLocks noChangeArrowheads="1"/>
          </p:cNvSpPr>
          <p:nvPr/>
        </p:nvSpPr>
        <p:spPr bwMode="auto">
          <a:xfrm rot="1586468">
            <a:off x="5099504" y="3738588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21" name="Gewitterblitz 102"/>
          <p:cNvSpPr>
            <a:spLocks noChangeArrowheads="1"/>
          </p:cNvSpPr>
          <p:nvPr/>
        </p:nvSpPr>
        <p:spPr bwMode="auto">
          <a:xfrm rot="1586468">
            <a:off x="5326356" y="4380118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24" name="Gewitterblitz 102"/>
          <p:cNvSpPr>
            <a:spLocks noChangeArrowheads="1"/>
          </p:cNvSpPr>
          <p:nvPr/>
        </p:nvSpPr>
        <p:spPr bwMode="auto">
          <a:xfrm rot="1586468">
            <a:off x="5037271" y="4577637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25" name="Gewitterblitz 102"/>
          <p:cNvSpPr>
            <a:spLocks noChangeArrowheads="1"/>
          </p:cNvSpPr>
          <p:nvPr/>
        </p:nvSpPr>
        <p:spPr bwMode="auto">
          <a:xfrm rot="1586468">
            <a:off x="4703236" y="4799486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26" name="Gewitterblitz 102"/>
          <p:cNvSpPr>
            <a:spLocks noChangeArrowheads="1"/>
          </p:cNvSpPr>
          <p:nvPr/>
        </p:nvSpPr>
        <p:spPr bwMode="auto">
          <a:xfrm rot="1586468">
            <a:off x="4192204" y="5132900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27" name="Gewitterblitz 102"/>
          <p:cNvSpPr>
            <a:spLocks noChangeArrowheads="1"/>
          </p:cNvSpPr>
          <p:nvPr/>
        </p:nvSpPr>
        <p:spPr bwMode="auto">
          <a:xfrm rot="1586468">
            <a:off x="3851450" y="5392501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28" name="Sechseck 227"/>
          <p:cNvSpPr/>
          <p:nvPr/>
        </p:nvSpPr>
        <p:spPr>
          <a:xfrm>
            <a:off x="4557325" y="3727343"/>
            <a:ext cx="93778" cy="838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Sechseck 241"/>
          <p:cNvSpPr/>
          <p:nvPr/>
        </p:nvSpPr>
        <p:spPr>
          <a:xfrm>
            <a:off x="1992680" y="2679637"/>
            <a:ext cx="93778" cy="838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Sechseck 242"/>
          <p:cNvSpPr/>
          <p:nvPr/>
        </p:nvSpPr>
        <p:spPr>
          <a:xfrm>
            <a:off x="4311514" y="3329247"/>
            <a:ext cx="93778" cy="838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Sechseck 243"/>
          <p:cNvSpPr/>
          <p:nvPr/>
        </p:nvSpPr>
        <p:spPr>
          <a:xfrm>
            <a:off x="3964673" y="3498627"/>
            <a:ext cx="93778" cy="838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Sechseck 244"/>
          <p:cNvSpPr/>
          <p:nvPr/>
        </p:nvSpPr>
        <p:spPr>
          <a:xfrm>
            <a:off x="3929581" y="4215685"/>
            <a:ext cx="93778" cy="838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Sechseck 245"/>
          <p:cNvSpPr/>
          <p:nvPr/>
        </p:nvSpPr>
        <p:spPr>
          <a:xfrm>
            <a:off x="2723439" y="2585206"/>
            <a:ext cx="93778" cy="8384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Gewitterblitz 102"/>
          <p:cNvSpPr>
            <a:spLocks noChangeArrowheads="1"/>
          </p:cNvSpPr>
          <p:nvPr/>
        </p:nvSpPr>
        <p:spPr bwMode="auto">
          <a:xfrm rot="1586468">
            <a:off x="2362355" y="5097406"/>
            <a:ext cx="147637" cy="150813"/>
          </a:xfrm>
          <a:prstGeom prst="lightningBol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sp>
        <p:nvSpPr>
          <p:cNvPr id="229" name="Textfeld 33"/>
          <p:cNvSpPr txBox="1">
            <a:spLocks noChangeArrowheads="1"/>
          </p:cNvSpPr>
          <p:nvPr/>
        </p:nvSpPr>
        <p:spPr bwMode="auto">
          <a:xfrm>
            <a:off x="3591872" y="5749252"/>
            <a:ext cx="3003451" cy="2985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400" b="1" u="sng" dirty="0"/>
              <a:t>Platzbelegung</a:t>
            </a:r>
            <a:endParaRPr lang="de-DE" altLang="de-DE" sz="800" b="1" dirty="0"/>
          </a:p>
          <a:p>
            <a:pPr eaLnBrk="1" hangingPunct="1"/>
            <a:r>
              <a:rPr lang="de-DE" altLang="de-DE" sz="700" b="1" dirty="0" smtClean="0"/>
              <a:t> </a:t>
            </a:r>
            <a:endParaRPr lang="de-DE" altLang="de-DE" sz="700" b="1" dirty="0"/>
          </a:p>
          <a:p>
            <a:r>
              <a:rPr lang="de-DE" altLang="de-DE" sz="700" dirty="0" smtClean="0"/>
              <a:t>1: 5x4m</a:t>
            </a:r>
            <a:r>
              <a:rPr lang="de-DE" altLang="de-DE" sz="700" dirty="0"/>
              <a:t>		 11: 8x3m</a:t>
            </a:r>
            <a:endParaRPr lang="de-DE" altLang="de-DE" sz="700" b="1" dirty="0"/>
          </a:p>
          <a:p>
            <a:r>
              <a:rPr lang="de-DE" altLang="de-DE" sz="700" dirty="0" smtClean="0"/>
              <a:t>2: 3x2,5m </a:t>
            </a:r>
            <a:r>
              <a:rPr lang="de-DE" altLang="de-DE" sz="700" dirty="0"/>
              <a:t>	</a:t>
            </a:r>
            <a:r>
              <a:rPr lang="de-DE" altLang="de-DE" sz="700" dirty="0" smtClean="0"/>
              <a:t>	</a:t>
            </a:r>
            <a:r>
              <a:rPr lang="de-DE" altLang="de-DE" sz="700" dirty="0"/>
              <a:t> </a:t>
            </a:r>
            <a:r>
              <a:rPr lang="de-DE" altLang="de-DE" sz="700" dirty="0" smtClean="0"/>
              <a:t>12</a:t>
            </a:r>
            <a:r>
              <a:rPr lang="de-DE" altLang="de-DE" sz="700" dirty="0"/>
              <a:t>: </a:t>
            </a:r>
            <a:r>
              <a:rPr lang="de-DE" altLang="de-DE" sz="700" dirty="0" smtClean="0"/>
              <a:t>5x3,2m</a:t>
            </a:r>
            <a:endParaRPr lang="de-DE" altLang="de-DE" sz="700" dirty="0"/>
          </a:p>
          <a:p>
            <a:r>
              <a:rPr lang="de-DE" altLang="de-DE" sz="700" dirty="0"/>
              <a:t>3</a:t>
            </a:r>
            <a:r>
              <a:rPr lang="de-DE" altLang="de-DE" sz="700" dirty="0" smtClean="0"/>
              <a:t>: 6x4m		</a:t>
            </a:r>
            <a:r>
              <a:rPr lang="de-DE" altLang="de-DE" sz="700" dirty="0"/>
              <a:t> 13: 8x3m	</a:t>
            </a:r>
            <a:endParaRPr lang="de-DE" altLang="de-DE" sz="700" dirty="0" smtClean="0"/>
          </a:p>
          <a:p>
            <a:r>
              <a:rPr lang="de-DE" altLang="de-DE" sz="700" dirty="0" smtClean="0"/>
              <a:t>4: 6x3m		</a:t>
            </a:r>
            <a:r>
              <a:rPr lang="de-DE" altLang="de-DE" sz="700" dirty="0"/>
              <a:t> 14: 2,5x2m	</a:t>
            </a:r>
            <a:endParaRPr lang="de-DE" altLang="de-DE" sz="700" b="1" dirty="0"/>
          </a:p>
          <a:p>
            <a:r>
              <a:rPr lang="de-DE" altLang="de-DE" sz="700" dirty="0" smtClean="0"/>
              <a:t>5. 3,2x2m		</a:t>
            </a:r>
            <a:r>
              <a:rPr lang="de-DE" altLang="de-DE" sz="700" dirty="0"/>
              <a:t> 15: 3,5x2m</a:t>
            </a:r>
            <a:endParaRPr lang="de-DE" altLang="de-DE" sz="700" dirty="0" smtClean="0"/>
          </a:p>
          <a:p>
            <a:r>
              <a:rPr lang="de-DE" altLang="de-DE" sz="700" dirty="0" smtClean="0"/>
              <a:t>6. 3x2m		</a:t>
            </a:r>
            <a:r>
              <a:rPr lang="de-DE" altLang="de-DE" sz="700" dirty="0"/>
              <a:t> 16: 8x8m</a:t>
            </a:r>
            <a:endParaRPr lang="de-DE" altLang="de-DE" sz="700" b="1" dirty="0"/>
          </a:p>
          <a:p>
            <a:r>
              <a:rPr lang="de-DE" altLang="de-DE" sz="700" dirty="0" smtClean="0"/>
              <a:t>7: 5,72x2,08m</a:t>
            </a:r>
            <a:r>
              <a:rPr lang="de-DE" altLang="de-DE" sz="700" dirty="0"/>
              <a:t>	 17: 6,5x6,5m</a:t>
            </a:r>
            <a:endParaRPr lang="de-DE" altLang="de-DE" sz="700" dirty="0" smtClean="0"/>
          </a:p>
          <a:p>
            <a:r>
              <a:rPr lang="de-DE" altLang="de-DE" sz="700" dirty="0" smtClean="0"/>
              <a:t>8: 3,60x2,25m</a:t>
            </a:r>
            <a:r>
              <a:rPr lang="de-DE" altLang="de-DE" sz="700" dirty="0"/>
              <a:t>	 18: </a:t>
            </a:r>
            <a:r>
              <a:rPr lang="de-DE" altLang="de-DE" sz="700" dirty="0" smtClean="0"/>
              <a:t>Bühne 3x4m </a:t>
            </a:r>
          </a:p>
          <a:p>
            <a:r>
              <a:rPr lang="de-DE" altLang="de-DE" sz="700" dirty="0" smtClean="0"/>
              <a:t>9: 5x3m</a:t>
            </a:r>
            <a:r>
              <a:rPr lang="de-DE" altLang="de-DE" sz="700" dirty="0"/>
              <a:t>		 19: </a:t>
            </a:r>
            <a:r>
              <a:rPr lang="de-DE" altLang="de-DE" sz="700" dirty="0" smtClean="0"/>
              <a:t>Backstage 3x3m </a:t>
            </a:r>
            <a:endParaRPr lang="de-DE" altLang="de-DE" sz="700" b="1" dirty="0" smtClean="0"/>
          </a:p>
          <a:p>
            <a:r>
              <a:rPr lang="de-DE" altLang="de-DE" sz="700" dirty="0" smtClean="0"/>
              <a:t>10: 4x4m</a:t>
            </a:r>
            <a:r>
              <a:rPr lang="de-DE" altLang="de-DE" sz="700" dirty="0"/>
              <a:t>		 20: 3x6m</a:t>
            </a:r>
            <a:endParaRPr lang="de-DE" altLang="de-DE" sz="700" dirty="0" smtClean="0"/>
          </a:p>
          <a:p>
            <a:r>
              <a:rPr lang="de-DE" altLang="de-DE" sz="700" dirty="0" smtClean="0"/>
              <a:t>		</a:t>
            </a:r>
            <a:endParaRPr lang="de-DE" altLang="de-DE" sz="900" dirty="0" smtClean="0"/>
          </a:p>
          <a:p>
            <a:pPr eaLnBrk="1" hangingPunct="1"/>
            <a:r>
              <a:rPr lang="de-DE" altLang="de-DE" sz="900" dirty="0"/>
              <a:t>	</a:t>
            </a:r>
            <a:r>
              <a:rPr lang="de-DE" altLang="de-DE" sz="900" dirty="0" smtClean="0"/>
              <a:t>Kühlwagen		</a:t>
            </a:r>
          </a:p>
          <a:p>
            <a:pPr eaLnBrk="1" hangingPunct="1"/>
            <a:r>
              <a:rPr lang="de-DE" altLang="de-DE" sz="900" dirty="0" smtClean="0"/>
              <a:t>      	Absperrgitter </a:t>
            </a:r>
          </a:p>
          <a:p>
            <a:pPr eaLnBrk="1" hangingPunct="1"/>
            <a:r>
              <a:rPr lang="de-DE" altLang="de-DE" sz="900" dirty="0" smtClean="0"/>
              <a:t>     	Stehtische/Mülleimer </a:t>
            </a:r>
          </a:p>
          <a:p>
            <a:pPr eaLnBrk="1" hangingPunct="1"/>
            <a:r>
              <a:rPr lang="de-DE" altLang="de-DE" sz="900" dirty="0"/>
              <a:t> </a:t>
            </a:r>
            <a:r>
              <a:rPr lang="de-DE" altLang="de-DE" sz="900" dirty="0" smtClean="0"/>
              <a:t>     	Sitzbereiche (Bänke und Tische) </a:t>
            </a:r>
          </a:p>
          <a:p>
            <a:pPr eaLnBrk="1" hangingPunct="1"/>
            <a:r>
              <a:rPr lang="de-DE" altLang="de-DE" sz="900" dirty="0" smtClean="0"/>
              <a:t>     	Aufsteller</a:t>
            </a:r>
          </a:p>
          <a:p>
            <a:pPr eaLnBrk="1" hangingPunct="1"/>
            <a:r>
              <a:rPr lang="de-DE" altLang="de-DE" sz="900" dirty="0" smtClean="0"/>
              <a:t>      	</a:t>
            </a:r>
            <a:r>
              <a:rPr lang="de-DE" altLang="de-DE" sz="900" dirty="0" err="1" smtClean="0"/>
              <a:t>Dekoflächen</a:t>
            </a:r>
            <a:endParaRPr lang="de-DE" altLang="de-DE" sz="900" dirty="0" smtClean="0"/>
          </a:p>
          <a:p>
            <a:pPr eaLnBrk="1" hangingPunct="1"/>
            <a:r>
              <a:rPr lang="de-DE" altLang="de-DE" sz="900" dirty="0" smtClean="0"/>
              <a:t>      	Musikanlage </a:t>
            </a:r>
          </a:p>
          <a:p>
            <a:pPr eaLnBrk="1" hangingPunct="1"/>
            <a:r>
              <a:rPr lang="de-DE" altLang="de-DE" sz="900" dirty="0"/>
              <a:t> </a:t>
            </a:r>
            <a:r>
              <a:rPr lang="de-DE" altLang="de-DE" sz="900" dirty="0" smtClean="0"/>
              <a:t>     	Strom </a:t>
            </a:r>
          </a:p>
          <a:p>
            <a:pPr eaLnBrk="1" hangingPunct="1"/>
            <a:r>
              <a:rPr lang="de-DE" altLang="de-DE" sz="900" dirty="0" smtClean="0"/>
              <a:t>	Fahnen</a:t>
            </a:r>
          </a:p>
          <a:p>
            <a:r>
              <a:rPr lang="de-DE" altLang="de-DE" sz="900" dirty="0"/>
              <a:t> </a:t>
            </a:r>
            <a:r>
              <a:rPr lang="de-DE" altLang="de-DE" sz="900" dirty="0" smtClean="0"/>
              <a:t>             Trink- </a:t>
            </a:r>
            <a:r>
              <a:rPr lang="de-DE" altLang="de-DE" sz="900" dirty="0"/>
              <a:t>und </a:t>
            </a:r>
            <a:r>
              <a:rPr lang="de-DE" altLang="de-DE" sz="900" dirty="0" smtClean="0"/>
              <a:t>Abwasser</a:t>
            </a:r>
          </a:p>
        </p:txBody>
      </p:sp>
      <p:grpSp>
        <p:nvGrpSpPr>
          <p:cNvPr id="248" name="Gruppieren 247"/>
          <p:cNvGrpSpPr/>
          <p:nvPr/>
        </p:nvGrpSpPr>
        <p:grpSpPr>
          <a:xfrm>
            <a:off x="3872214" y="7311056"/>
            <a:ext cx="212568" cy="1344984"/>
            <a:chOff x="1122846" y="2126807"/>
            <a:chExt cx="212568" cy="1344984"/>
          </a:xfrm>
        </p:grpSpPr>
        <p:sp>
          <p:nvSpPr>
            <p:cNvPr id="249" name="Rechteck 248"/>
            <p:cNvSpPr/>
            <p:nvPr/>
          </p:nvSpPr>
          <p:spPr>
            <a:xfrm rot="16200000">
              <a:off x="1169195" y="2080458"/>
              <a:ext cx="119870" cy="21256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de-DE" sz="700" dirty="0">
                <a:latin typeface="Arial" charset="0"/>
                <a:cs typeface="+mn-cs"/>
              </a:endParaRPr>
            </a:p>
          </p:txBody>
        </p:sp>
        <p:sp>
          <p:nvSpPr>
            <p:cNvPr id="250" name="Ellipse 249"/>
            <p:cNvSpPr/>
            <p:nvPr/>
          </p:nvSpPr>
          <p:spPr>
            <a:xfrm>
              <a:off x="1143099" y="2378338"/>
              <a:ext cx="170164" cy="1494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51" name="Gruppieren 67"/>
            <p:cNvGrpSpPr>
              <a:grpSpLocks/>
            </p:cNvGrpSpPr>
            <p:nvPr/>
          </p:nvGrpSpPr>
          <p:grpSpPr bwMode="auto">
            <a:xfrm rot="5400000">
              <a:off x="1214151" y="2549577"/>
              <a:ext cx="62081" cy="115478"/>
              <a:chOff x="2335143" y="4197948"/>
              <a:chExt cx="150171" cy="176489"/>
            </a:xfrm>
            <a:solidFill>
              <a:schemeClr val="tx1"/>
            </a:solidFill>
          </p:grpSpPr>
          <p:sp>
            <p:nvSpPr>
              <p:cNvPr id="259" name="Rechteck 258"/>
              <p:cNvSpPr/>
              <p:nvPr/>
            </p:nvSpPr>
            <p:spPr>
              <a:xfrm rot="17224970">
                <a:off x="2378745" y="4267869"/>
                <a:ext cx="158999" cy="5413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de-DE" sz="1000" dirty="0">
                  <a:latin typeface="Arial" charset="0"/>
                  <a:cs typeface="+mn-cs"/>
                </a:endParaRPr>
              </a:p>
            </p:txBody>
          </p:sp>
          <p:sp>
            <p:nvSpPr>
              <p:cNvPr id="260" name="Rechteck 259"/>
              <p:cNvSpPr/>
              <p:nvPr/>
            </p:nvSpPr>
            <p:spPr>
              <a:xfrm rot="17224970">
                <a:off x="2282713" y="4250378"/>
                <a:ext cx="158998" cy="54138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de-DE" sz="1000" dirty="0">
                  <a:latin typeface="Arial" charset="0"/>
                  <a:cs typeface="+mn-cs"/>
                </a:endParaRPr>
              </a:p>
            </p:txBody>
          </p:sp>
        </p:grpSp>
        <p:cxnSp>
          <p:nvCxnSpPr>
            <p:cNvPr id="252" name="Gerader Verbinder 251"/>
            <p:cNvCxnSpPr/>
            <p:nvPr/>
          </p:nvCxnSpPr>
          <p:spPr>
            <a:xfrm>
              <a:off x="1141723" y="2304893"/>
              <a:ext cx="171539" cy="1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Ellipse 252"/>
            <p:cNvSpPr/>
            <p:nvPr/>
          </p:nvSpPr>
          <p:spPr>
            <a:xfrm>
              <a:off x="1194082" y="2841097"/>
              <a:ext cx="76062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4" name="Gewitterblitz 102"/>
            <p:cNvSpPr>
              <a:spLocks noChangeArrowheads="1"/>
            </p:cNvSpPr>
            <p:nvPr/>
          </p:nvSpPr>
          <p:spPr bwMode="auto">
            <a:xfrm>
              <a:off x="1179449" y="3076867"/>
              <a:ext cx="155965" cy="150813"/>
            </a:xfrm>
            <a:prstGeom prst="lightningBolt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de-DE" altLang="de-DE"/>
            </a:p>
          </p:txBody>
        </p:sp>
        <p:sp>
          <p:nvSpPr>
            <p:cNvPr id="255" name="Rechteck 254"/>
            <p:cNvSpPr/>
            <p:nvPr/>
          </p:nvSpPr>
          <p:spPr>
            <a:xfrm>
              <a:off x="1185437" y="2959977"/>
              <a:ext cx="110245" cy="10296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6" name="Rechteck 255"/>
            <p:cNvSpPr/>
            <p:nvPr/>
          </p:nvSpPr>
          <p:spPr>
            <a:xfrm flipH="1">
              <a:off x="1195250" y="2737121"/>
              <a:ext cx="67342" cy="360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257" name="Rechteck 256"/>
            <p:cNvSpPr/>
            <p:nvPr/>
          </p:nvSpPr>
          <p:spPr>
            <a:xfrm rot="16200000">
              <a:off x="1220179" y="3211741"/>
              <a:ext cx="89137" cy="14133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8" name="Sechseck 257"/>
            <p:cNvSpPr/>
            <p:nvPr/>
          </p:nvSpPr>
          <p:spPr>
            <a:xfrm>
              <a:off x="1197902" y="3351920"/>
              <a:ext cx="129988" cy="119871"/>
            </a:xfrm>
            <a:prstGeom prst="hex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6044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257</Words>
  <Application>Microsoft Office PowerPoint</Application>
  <PresentationFormat>A4-Papier (210 x 297 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Stadt Braunschweig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Warschau Ulrike Braunschweig Stadtmarketing GmbH</dc:creator>
  <cp:lastModifiedBy>Pufal Aileen Braunschweig Stadtmarketing GmbH</cp:lastModifiedBy>
  <cp:revision>88</cp:revision>
  <cp:lastPrinted>2017-11-02T13:02:16Z</cp:lastPrinted>
  <dcterms:created xsi:type="dcterms:W3CDTF">2017-11-02T10:20:28Z</dcterms:created>
  <dcterms:modified xsi:type="dcterms:W3CDTF">2023-11-21T13:38:10Z</dcterms:modified>
</cp:coreProperties>
</file>