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ies Isabell Braunschweig Stadtmarketing GmbH" initials="TIBSG" lastIdx="1" clrIdx="0">
    <p:extLst>
      <p:ext uri="{19B8F6BF-5375-455C-9EA6-DF929625EA0E}">
        <p15:presenceInfo xmlns:p15="http://schemas.microsoft.com/office/powerpoint/2012/main" userId="Thies Isabell Braunschweig Stadtmarketing Gmb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870"/>
    <a:srgbClr val="FDB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8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D117-0CA3-4814-BDDD-593274B7B57B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48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D117-0CA3-4814-BDDD-593274B7B57B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475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D117-0CA3-4814-BDDD-593274B7B57B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247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D117-0CA3-4814-BDDD-593274B7B57B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48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D117-0CA3-4814-BDDD-593274B7B57B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359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D117-0CA3-4814-BDDD-593274B7B57B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01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D117-0CA3-4814-BDDD-593274B7B57B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57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D117-0CA3-4814-BDDD-593274B7B57B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07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D117-0CA3-4814-BDDD-593274B7B57B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047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D117-0CA3-4814-BDDD-593274B7B57B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11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D117-0CA3-4814-BDDD-593274B7B57B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61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6D117-0CA3-4814-BDDD-593274B7B57B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D9A42-E893-469B-8894-3D926FEB3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41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33"/>
          <p:cNvSpPr txBox="1">
            <a:spLocks noChangeArrowheads="1"/>
          </p:cNvSpPr>
          <p:nvPr/>
        </p:nvSpPr>
        <p:spPr bwMode="auto">
          <a:xfrm>
            <a:off x="311727" y="273242"/>
            <a:ext cx="2654878" cy="6771084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400" b="1" u="sng" dirty="0" smtClean="0"/>
              <a:t>Maßstab 1:500</a:t>
            </a:r>
          </a:p>
          <a:p>
            <a:pPr eaLnBrk="1" hangingPunct="1"/>
            <a:endParaRPr lang="de-DE" altLang="de-DE" sz="1400" b="1" u="sng" dirty="0" smtClean="0"/>
          </a:p>
          <a:p>
            <a:pPr eaLnBrk="1" hangingPunct="1"/>
            <a:r>
              <a:rPr lang="de-DE" altLang="de-DE" sz="1400" dirty="0" smtClean="0"/>
              <a:t>Legende</a:t>
            </a:r>
          </a:p>
          <a:p>
            <a:pPr eaLnBrk="1" hangingPunct="1"/>
            <a:r>
              <a:rPr lang="de-DE" altLang="de-DE" sz="700" b="1" dirty="0" smtClean="0"/>
              <a:t> </a:t>
            </a:r>
            <a:endParaRPr lang="de-DE" altLang="de-DE" sz="700" b="1" dirty="0"/>
          </a:p>
          <a:p>
            <a:r>
              <a:rPr lang="de-DE" altLang="de-DE" sz="900" dirty="0"/>
              <a:t> </a:t>
            </a:r>
            <a:r>
              <a:rPr lang="de-DE" altLang="de-DE" sz="900" dirty="0" smtClean="0"/>
              <a:t>          3x3 m Pagode</a:t>
            </a:r>
          </a:p>
          <a:p>
            <a:endParaRPr lang="de-DE" altLang="de-DE" sz="900" dirty="0" smtClean="0"/>
          </a:p>
          <a:p>
            <a:endParaRPr lang="de-DE" altLang="de-DE" sz="900" dirty="0" smtClean="0"/>
          </a:p>
          <a:p>
            <a:r>
              <a:rPr lang="de-DE" altLang="de-DE" sz="900" dirty="0"/>
              <a:t> </a:t>
            </a:r>
            <a:r>
              <a:rPr lang="de-DE" altLang="de-DE" sz="900" dirty="0" smtClean="0"/>
              <a:t>            4x4 m Pagode</a:t>
            </a:r>
          </a:p>
          <a:p>
            <a:endParaRPr lang="de-DE" altLang="de-DE" sz="900" dirty="0"/>
          </a:p>
          <a:p>
            <a:endParaRPr lang="de-DE" altLang="de-DE" sz="900" dirty="0" smtClean="0"/>
          </a:p>
          <a:p>
            <a:endParaRPr lang="de-DE" altLang="de-DE" sz="900" dirty="0" smtClean="0"/>
          </a:p>
          <a:p>
            <a:r>
              <a:rPr lang="de-DE" altLang="de-DE" sz="900" dirty="0" smtClean="0"/>
              <a:t>	5x5 m Pagode</a:t>
            </a:r>
          </a:p>
          <a:p>
            <a:endParaRPr lang="de-DE" altLang="de-DE" sz="900" dirty="0"/>
          </a:p>
          <a:p>
            <a:endParaRPr lang="de-DE" altLang="de-DE" sz="900" dirty="0" smtClean="0"/>
          </a:p>
          <a:p>
            <a:endParaRPr lang="de-DE" altLang="de-DE" sz="900" dirty="0"/>
          </a:p>
          <a:p>
            <a:endParaRPr lang="de-DE" altLang="de-DE" sz="900" dirty="0" smtClean="0"/>
          </a:p>
          <a:p>
            <a:endParaRPr lang="de-DE" altLang="de-DE" sz="900" dirty="0" smtClean="0"/>
          </a:p>
          <a:p>
            <a:r>
              <a:rPr lang="de-DE" altLang="de-DE" sz="900" dirty="0" smtClean="0"/>
              <a:t>		        10x15 m Festzelt</a:t>
            </a:r>
          </a:p>
          <a:p>
            <a:endParaRPr lang="de-DE" altLang="de-DE" sz="900" dirty="0" smtClean="0"/>
          </a:p>
          <a:p>
            <a:endParaRPr lang="de-DE" altLang="de-DE" sz="900" dirty="0"/>
          </a:p>
          <a:p>
            <a:r>
              <a:rPr lang="de-DE" altLang="de-DE" sz="900" dirty="0"/>
              <a:t> </a:t>
            </a:r>
            <a:r>
              <a:rPr lang="de-DE" altLang="de-DE" sz="900" dirty="0" smtClean="0"/>
              <a:t>          3x3m Bühne</a:t>
            </a:r>
          </a:p>
          <a:p>
            <a:endParaRPr lang="de-DE" altLang="de-DE" sz="900" dirty="0"/>
          </a:p>
          <a:p>
            <a:r>
              <a:rPr lang="de-DE" altLang="de-DE" sz="900" dirty="0" smtClean="0"/>
              <a:t>	</a:t>
            </a:r>
          </a:p>
          <a:p>
            <a:r>
              <a:rPr lang="de-DE" altLang="de-DE" sz="900" dirty="0" smtClean="0"/>
              <a:t>              4x4m Bühne</a:t>
            </a:r>
          </a:p>
          <a:p>
            <a:endParaRPr lang="de-DE" altLang="de-DE" sz="900" dirty="0" smtClean="0"/>
          </a:p>
          <a:p>
            <a:endParaRPr lang="de-DE" altLang="de-DE" sz="900" dirty="0"/>
          </a:p>
          <a:p>
            <a:endParaRPr lang="de-DE" altLang="de-DE" sz="900" dirty="0" smtClean="0"/>
          </a:p>
          <a:p>
            <a:r>
              <a:rPr lang="de-DE" altLang="de-DE" sz="900" dirty="0" smtClean="0"/>
              <a:t>	    6x3m Bühne</a:t>
            </a:r>
          </a:p>
          <a:p>
            <a:endParaRPr lang="de-DE" altLang="de-DE" sz="900" dirty="0"/>
          </a:p>
          <a:p>
            <a:endParaRPr lang="de-DE" altLang="de-DE" sz="900" dirty="0" smtClean="0"/>
          </a:p>
          <a:p>
            <a:r>
              <a:rPr lang="de-DE" altLang="de-DE" sz="900" dirty="0" smtClean="0"/>
              <a:t>		</a:t>
            </a:r>
          </a:p>
          <a:p>
            <a:endParaRPr lang="de-DE" altLang="de-DE" sz="900" dirty="0"/>
          </a:p>
          <a:p>
            <a:endParaRPr lang="de-DE" altLang="de-DE" sz="900" dirty="0" smtClean="0"/>
          </a:p>
          <a:p>
            <a:r>
              <a:rPr lang="de-DE" altLang="de-DE" sz="900" dirty="0"/>
              <a:t>	 </a:t>
            </a:r>
            <a:r>
              <a:rPr lang="de-DE" altLang="de-DE" sz="900" dirty="0" smtClean="0"/>
              <a:t>          10x10m Bühne</a:t>
            </a:r>
          </a:p>
          <a:p>
            <a:endParaRPr lang="de-DE" altLang="de-DE" sz="900" dirty="0"/>
          </a:p>
          <a:p>
            <a:endParaRPr lang="de-DE" altLang="de-DE" sz="900" dirty="0" smtClean="0"/>
          </a:p>
          <a:p>
            <a:r>
              <a:rPr lang="de-DE" altLang="de-DE" sz="900" dirty="0"/>
              <a:t> </a:t>
            </a:r>
            <a:r>
              <a:rPr lang="de-DE" altLang="de-DE" sz="900" dirty="0" smtClean="0"/>
              <a:t>         3x3 Backstage</a:t>
            </a:r>
          </a:p>
          <a:p>
            <a:endParaRPr lang="de-DE" altLang="de-DE" sz="900" dirty="0" smtClean="0"/>
          </a:p>
          <a:p>
            <a:r>
              <a:rPr lang="de-DE" altLang="de-DE" sz="900" dirty="0"/>
              <a:t> </a:t>
            </a:r>
            <a:r>
              <a:rPr lang="de-DE" altLang="de-DE" sz="900" dirty="0" smtClean="0"/>
              <a:t>         3x3m Künstlergarderobe</a:t>
            </a:r>
          </a:p>
          <a:p>
            <a:endParaRPr lang="de-DE" altLang="de-DE" sz="900" dirty="0" smtClean="0"/>
          </a:p>
          <a:p>
            <a:r>
              <a:rPr lang="de-DE" altLang="de-DE" sz="900" dirty="0" smtClean="0"/>
              <a:t>	</a:t>
            </a:r>
            <a:endParaRPr lang="de-DE" altLang="de-DE" sz="900" dirty="0" smtClean="0"/>
          </a:p>
          <a:p>
            <a:endParaRPr lang="de-DE" altLang="de-DE" sz="900" dirty="0" smtClean="0"/>
          </a:p>
          <a:p>
            <a:r>
              <a:rPr lang="de-DE" altLang="de-DE" sz="900" dirty="0" smtClean="0"/>
              <a:t>	3x3m Lagerfläche</a:t>
            </a:r>
          </a:p>
          <a:p>
            <a:endParaRPr lang="de-DE" altLang="de-DE" sz="900" dirty="0"/>
          </a:p>
          <a:p>
            <a:r>
              <a:rPr lang="de-DE" altLang="de-DE" sz="900" dirty="0" smtClean="0"/>
              <a:t>	Aufenthaltsfläche</a:t>
            </a:r>
          </a:p>
          <a:p>
            <a:endParaRPr lang="de-DE" altLang="de-DE" sz="900" dirty="0"/>
          </a:p>
          <a:p>
            <a:r>
              <a:rPr lang="de-DE" altLang="de-DE" sz="700" dirty="0" smtClean="0"/>
              <a:t>		</a:t>
            </a:r>
            <a:endParaRPr lang="de-DE" altLang="de-DE" sz="900" dirty="0" smtClean="0"/>
          </a:p>
        </p:txBody>
      </p:sp>
      <p:sp>
        <p:nvSpPr>
          <p:cNvPr id="5" name="Rectangle 227"/>
          <p:cNvSpPr>
            <a:spLocks noChangeArrowheads="1"/>
          </p:cNvSpPr>
          <p:nvPr/>
        </p:nvSpPr>
        <p:spPr bwMode="auto">
          <a:xfrm>
            <a:off x="454067" y="994966"/>
            <a:ext cx="21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1000" b="1" dirty="0">
              <a:solidFill>
                <a:schemeClr val="bg1"/>
              </a:solidFill>
            </a:endParaRPr>
          </a:p>
        </p:txBody>
      </p:sp>
      <p:sp>
        <p:nvSpPr>
          <p:cNvPr id="6" name="Rectangle 227"/>
          <p:cNvSpPr>
            <a:spLocks noChangeArrowheads="1"/>
          </p:cNvSpPr>
          <p:nvPr/>
        </p:nvSpPr>
        <p:spPr bwMode="auto">
          <a:xfrm>
            <a:off x="448761" y="1304462"/>
            <a:ext cx="28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1000" b="1" dirty="0">
              <a:solidFill>
                <a:schemeClr val="bg1"/>
              </a:solidFill>
            </a:endParaRPr>
          </a:p>
        </p:txBody>
      </p:sp>
      <p:sp>
        <p:nvSpPr>
          <p:cNvPr id="7" name="Rectangle 227"/>
          <p:cNvSpPr>
            <a:spLocks noChangeArrowheads="1"/>
          </p:cNvSpPr>
          <p:nvPr/>
        </p:nvSpPr>
        <p:spPr bwMode="auto">
          <a:xfrm>
            <a:off x="448761" y="1783210"/>
            <a:ext cx="360000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1000" b="1" dirty="0">
              <a:solidFill>
                <a:schemeClr val="bg1"/>
              </a:solidFill>
            </a:endParaRPr>
          </a:p>
        </p:txBody>
      </p:sp>
      <p:sp>
        <p:nvSpPr>
          <p:cNvPr id="8" name="Rectangle 227"/>
          <p:cNvSpPr>
            <a:spLocks noChangeArrowheads="1"/>
          </p:cNvSpPr>
          <p:nvPr/>
        </p:nvSpPr>
        <p:spPr bwMode="auto">
          <a:xfrm>
            <a:off x="448761" y="2236706"/>
            <a:ext cx="1080000" cy="720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1000" b="1" dirty="0">
              <a:solidFill>
                <a:schemeClr val="bg1"/>
              </a:solidFill>
            </a:endParaRPr>
          </a:p>
        </p:txBody>
      </p:sp>
      <p:sp>
        <p:nvSpPr>
          <p:cNvPr id="9" name="Rectangle 227"/>
          <p:cNvSpPr>
            <a:spLocks noChangeArrowheads="1"/>
          </p:cNvSpPr>
          <p:nvPr/>
        </p:nvSpPr>
        <p:spPr bwMode="auto">
          <a:xfrm>
            <a:off x="444634" y="3144000"/>
            <a:ext cx="216000" cy="216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1000" b="1" dirty="0">
              <a:solidFill>
                <a:schemeClr val="bg1"/>
              </a:solidFill>
            </a:endParaRPr>
          </a:p>
        </p:txBody>
      </p:sp>
      <p:sp>
        <p:nvSpPr>
          <p:cNvPr id="10" name="Rectangle 227"/>
          <p:cNvSpPr>
            <a:spLocks noChangeArrowheads="1"/>
          </p:cNvSpPr>
          <p:nvPr/>
        </p:nvSpPr>
        <p:spPr bwMode="auto">
          <a:xfrm>
            <a:off x="444634" y="3505013"/>
            <a:ext cx="288000" cy="28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1000" b="1" dirty="0">
              <a:solidFill>
                <a:schemeClr val="bg1"/>
              </a:solidFill>
            </a:endParaRPr>
          </a:p>
        </p:txBody>
      </p:sp>
      <p:sp>
        <p:nvSpPr>
          <p:cNvPr id="11" name="Rectangle 227"/>
          <p:cNvSpPr>
            <a:spLocks noChangeArrowheads="1"/>
          </p:cNvSpPr>
          <p:nvPr/>
        </p:nvSpPr>
        <p:spPr bwMode="auto">
          <a:xfrm>
            <a:off x="454067" y="4099291"/>
            <a:ext cx="432000" cy="216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1000" b="1" dirty="0">
              <a:solidFill>
                <a:schemeClr val="bg1"/>
              </a:solidFill>
            </a:endParaRPr>
          </a:p>
        </p:txBody>
      </p:sp>
      <p:sp>
        <p:nvSpPr>
          <p:cNvPr id="12" name="Rectangle 227"/>
          <p:cNvSpPr>
            <a:spLocks noChangeArrowheads="1"/>
          </p:cNvSpPr>
          <p:nvPr/>
        </p:nvSpPr>
        <p:spPr bwMode="auto">
          <a:xfrm>
            <a:off x="444634" y="4459262"/>
            <a:ext cx="720000" cy="72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1000" b="1" dirty="0">
              <a:solidFill>
                <a:schemeClr val="bg1"/>
              </a:solidFill>
            </a:endParaRPr>
          </a:p>
        </p:txBody>
      </p:sp>
      <p:sp>
        <p:nvSpPr>
          <p:cNvPr id="13" name="Rectangle 227"/>
          <p:cNvSpPr>
            <a:spLocks noChangeArrowheads="1"/>
          </p:cNvSpPr>
          <p:nvPr/>
        </p:nvSpPr>
        <p:spPr bwMode="auto">
          <a:xfrm>
            <a:off x="444634" y="5349876"/>
            <a:ext cx="21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000" b="1" dirty="0" smtClean="0"/>
              <a:t>B</a:t>
            </a:r>
            <a:endParaRPr lang="de-DE" altLang="de-DE" sz="1000" b="1" dirty="0"/>
          </a:p>
        </p:txBody>
      </p:sp>
      <p:sp>
        <p:nvSpPr>
          <p:cNvPr id="14" name="Rectangle 227"/>
          <p:cNvSpPr>
            <a:spLocks noChangeArrowheads="1"/>
          </p:cNvSpPr>
          <p:nvPr/>
        </p:nvSpPr>
        <p:spPr bwMode="auto">
          <a:xfrm>
            <a:off x="444634" y="5629511"/>
            <a:ext cx="21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000" b="1" dirty="0" smtClean="0"/>
              <a:t>K</a:t>
            </a:r>
            <a:endParaRPr lang="de-DE" altLang="de-DE" sz="1000" b="1" dirty="0"/>
          </a:p>
        </p:txBody>
      </p:sp>
      <p:sp>
        <p:nvSpPr>
          <p:cNvPr id="15" name="Rectangle 227"/>
          <p:cNvSpPr>
            <a:spLocks noChangeArrowheads="1"/>
          </p:cNvSpPr>
          <p:nvPr/>
        </p:nvSpPr>
        <p:spPr bwMode="auto">
          <a:xfrm>
            <a:off x="444634" y="6176766"/>
            <a:ext cx="21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000" b="1" dirty="0" smtClean="0"/>
              <a:t>L</a:t>
            </a:r>
            <a:endParaRPr lang="de-DE" altLang="de-DE" sz="1000" b="1" dirty="0"/>
          </a:p>
        </p:txBody>
      </p:sp>
      <p:sp>
        <p:nvSpPr>
          <p:cNvPr id="16" name="Rectangle 227"/>
          <p:cNvSpPr>
            <a:spLocks noChangeArrowheads="1"/>
          </p:cNvSpPr>
          <p:nvPr/>
        </p:nvSpPr>
        <p:spPr bwMode="auto">
          <a:xfrm>
            <a:off x="444634" y="6465818"/>
            <a:ext cx="21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 sz="1000" b="1" dirty="0">
              <a:solidFill>
                <a:schemeClr val="bg1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103639" y="919982"/>
            <a:ext cx="3444587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	Strom</a:t>
            </a:r>
            <a:endParaRPr lang="de-DE" alt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alt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alt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	Musikanlage</a:t>
            </a:r>
            <a:endParaRPr lang="de-DE" alt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alt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de-DE" altLang="de-DE" sz="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Trink- </a:t>
            </a:r>
            <a:r>
              <a:rPr lang="de-DE" altLang="de-DE" sz="900" dirty="0">
                <a:latin typeface="Arial" panose="020B0604020202020204" pitchFamily="34" charset="0"/>
                <a:cs typeface="Arial" panose="020B0604020202020204" pitchFamily="34" charset="0"/>
              </a:rPr>
              <a:t>und Abwasser</a:t>
            </a:r>
          </a:p>
          <a:p>
            <a:r>
              <a:rPr lang="de-DE" alt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de-DE" altLang="de-DE" sz="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Dekofläche</a:t>
            </a:r>
            <a:endParaRPr lang="de-DE" alt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alt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altLang="de-DE" sz="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Kühlwagen</a:t>
            </a:r>
            <a:endParaRPr lang="de-DE" alt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alt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altLang="de-DE" sz="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Absperrgitter</a:t>
            </a:r>
            <a:endParaRPr lang="de-DE" alt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alt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altLang="de-DE" sz="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Stehtische</a:t>
            </a:r>
          </a:p>
          <a:p>
            <a:endParaRPr lang="de-DE" alt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alt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	Sitzgelegenheiten</a:t>
            </a:r>
            <a:endParaRPr lang="de-DE" alt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alt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altLang="de-DE" sz="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Mülleimer</a:t>
            </a:r>
          </a:p>
          <a:p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Hydrant 1 m Ø freihalten </a:t>
            </a:r>
          </a:p>
        </p:txBody>
      </p:sp>
      <p:sp>
        <p:nvSpPr>
          <p:cNvPr id="18" name="Gewitterblitz 17"/>
          <p:cNvSpPr/>
          <p:nvPr/>
        </p:nvSpPr>
        <p:spPr>
          <a:xfrm>
            <a:off x="3241964" y="930373"/>
            <a:ext cx="176645" cy="218209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Sechseck 18"/>
          <p:cNvSpPr/>
          <p:nvPr/>
        </p:nvSpPr>
        <p:spPr>
          <a:xfrm>
            <a:off x="3262646" y="1532526"/>
            <a:ext cx="129988" cy="11987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/>
        </p:nvSpPr>
        <p:spPr bwMode="auto">
          <a:xfrm rot="1024970">
            <a:off x="3272023" y="2945515"/>
            <a:ext cx="104034" cy="2238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de-DE" sz="1000" dirty="0">
              <a:latin typeface="Arial" charset="0"/>
              <a:cs typeface="+mn-cs"/>
            </a:endParaRPr>
          </a:p>
        </p:txBody>
      </p:sp>
      <p:sp>
        <p:nvSpPr>
          <p:cNvPr id="21" name="Rechteck 20"/>
          <p:cNvSpPr/>
          <p:nvPr/>
        </p:nvSpPr>
        <p:spPr bwMode="auto">
          <a:xfrm rot="1024970">
            <a:off x="3289719" y="2893561"/>
            <a:ext cx="104034" cy="2238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de-DE" sz="1000" dirty="0">
              <a:latin typeface="Arial" charset="0"/>
              <a:cs typeface="+mn-cs"/>
            </a:endParaRPr>
          </a:p>
        </p:txBody>
      </p:sp>
      <p:sp>
        <p:nvSpPr>
          <p:cNvPr id="22" name="Rechteck 21"/>
          <p:cNvSpPr/>
          <p:nvPr/>
        </p:nvSpPr>
        <p:spPr>
          <a:xfrm rot="16200000">
            <a:off x="3252390" y="2031540"/>
            <a:ext cx="119870" cy="21256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de-DE" sz="700" dirty="0">
              <a:latin typeface="Arial" charset="0"/>
              <a:cs typeface="+mn-cs"/>
            </a:endParaRPr>
          </a:p>
        </p:txBody>
      </p:sp>
      <p:cxnSp>
        <p:nvCxnSpPr>
          <p:cNvPr id="23" name="Gerader Verbinder 22"/>
          <p:cNvCxnSpPr/>
          <p:nvPr/>
        </p:nvCxnSpPr>
        <p:spPr>
          <a:xfrm>
            <a:off x="3247070" y="2416265"/>
            <a:ext cx="171539" cy="1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>
          <a:xfrm>
            <a:off x="3271999" y="1262536"/>
            <a:ext cx="110245" cy="10296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>
            <a:off x="3247234" y="2598323"/>
            <a:ext cx="170164" cy="149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>
            <a:off x="3247234" y="3158767"/>
            <a:ext cx="170164" cy="149412"/>
          </a:xfrm>
          <a:prstGeom prst="ellipse">
            <a:avLst/>
          </a:prstGeom>
          <a:solidFill>
            <a:srgbClr val="9998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Gleichschenkliges Dreieck 26"/>
          <p:cNvSpPr/>
          <p:nvPr/>
        </p:nvSpPr>
        <p:spPr>
          <a:xfrm>
            <a:off x="3242036" y="1775142"/>
            <a:ext cx="177255" cy="180000"/>
          </a:xfrm>
          <a:prstGeom prst="triangl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7583" y="3432908"/>
            <a:ext cx="160205" cy="15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25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</Words>
  <Application>Microsoft Office PowerPoint</Application>
  <PresentationFormat>A4-Papier (210 x 297 mm)</PresentationFormat>
  <Paragraphs>69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Stadt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Warschau Ulrike Braunschweig Stadtmarketing GmbH</dc:creator>
  <cp:lastModifiedBy>Thies Isabell Braunschweig Stadtmarketing GmbH</cp:lastModifiedBy>
  <cp:revision>94</cp:revision>
  <cp:lastPrinted>2017-11-02T13:02:16Z</cp:lastPrinted>
  <dcterms:created xsi:type="dcterms:W3CDTF">2017-11-02T10:20:28Z</dcterms:created>
  <dcterms:modified xsi:type="dcterms:W3CDTF">2024-02-15T13:09:23Z</dcterms:modified>
</cp:coreProperties>
</file>