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>
        <p:scale>
          <a:sx n="120" d="100"/>
          <a:sy n="120" d="100"/>
        </p:scale>
        <p:origin x="1140" y="-20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923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1245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065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378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6536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9300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120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1773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876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2556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657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778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51" y="0"/>
            <a:ext cx="6467098" cy="9144000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2441809" y="5975665"/>
            <a:ext cx="216000" cy="21600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2692679" y="5975665"/>
            <a:ext cx="216000" cy="21600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209314" y="5975665"/>
            <a:ext cx="216000" cy="21600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2958444" y="5975665"/>
            <a:ext cx="216000" cy="21600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2179784" y="5806507"/>
            <a:ext cx="216000" cy="21600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2178441" y="5553748"/>
            <a:ext cx="216000" cy="21600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2763204" y="5207429"/>
            <a:ext cx="216000" cy="21600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3042436" y="5207429"/>
            <a:ext cx="216000" cy="21600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2483708" y="5207429"/>
            <a:ext cx="216000" cy="21600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/>
          <p:cNvSpPr/>
          <p:nvPr/>
        </p:nvSpPr>
        <p:spPr>
          <a:xfrm>
            <a:off x="3427622" y="5577368"/>
            <a:ext cx="216000" cy="21600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3632707" y="5145368"/>
            <a:ext cx="432000" cy="21600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/>
        </p:nvSpPr>
        <p:spPr>
          <a:xfrm>
            <a:off x="4388208" y="5127660"/>
            <a:ext cx="432000" cy="21600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3848707" y="5960435"/>
            <a:ext cx="432000" cy="21600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hteck 18"/>
          <p:cNvSpPr/>
          <p:nvPr/>
        </p:nvSpPr>
        <p:spPr>
          <a:xfrm>
            <a:off x="4991769" y="5306348"/>
            <a:ext cx="142774" cy="21600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/>
          <p:cNvSpPr/>
          <p:nvPr/>
        </p:nvSpPr>
        <p:spPr>
          <a:xfrm rot="21289090">
            <a:off x="4347348" y="5423804"/>
            <a:ext cx="453600" cy="48960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/>
          <p:cNvSpPr txBox="1"/>
          <p:nvPr/>
        </p:nvSpPr>
        <p:spPr>
          <a:xfrm>
            <a:off x="3719627" y="5145368"/>
            <a:ext cx="21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3020178" y="5216612"/>
            <a:ext cx="264221" cy="262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147566" y="5553748"/>
            <a:ext cx="318994" cy="270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475112" y="5209444"/>
            <a:ext cx="216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2693168" y="6025006"/>
            <a:ext cx="2282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442793" y="6020286"/>
            <a:ext cx="241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750605" y="5216612"/>
            <a:ext cx="3072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2138606" y="5804843"/>
            <a:ext cx="3365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  <a:p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2891614" y="6025006"/>
            <a:ext cx="366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162512" y="6011175"/>
            <a:ext cx="4906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3377313" y="5564814"/>
            <a:ext cx="2574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3857269" y="6001041"/>
            <a:ext cx="2574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4284060" y="5543233"/>
            <a:ext cx="2574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4419111" y="5121129"/>
            <a:ext cx="2574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913245" y="5347417"/>
            <a:ext cx="10960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hteck 41"/>
          <p:cNvSpPr/>
          <p:nvPr/>
        </p:nvSpPr>
        <p:spPr>
          <a:xfrm rot="2173084">
            <a:off x="2207506" y="5274738"/>
            <a:ext cx="216000" cy="216000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/>
          <p:cNvSpPr txBox="1"/>
          <p:nvPr/>
        </p:nvSpPr>
        <p:spPr>
          <a:xfrm>
            <a:off x="2218881" y="5257043"/>
            <a:ext cx="1537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2876743" y="6854024"/>
            <a:ext cx="1511465" cy="1264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835667" y="2063313"/>
            <a:ext cx="1342774" cy="133882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Platzbelegung</a:t>
            </a:r>
          </a:p>
          <a:p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       3 m x 6 m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2-11  </a:t>
            </a: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3 m x 3 m</a:t>
            </a:r>
          </a:p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     3 m </a:t>
            </a: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 m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13     6,8 m x 6,3 m</a:t>
            </a:r>
          </a:p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14     3 m </a:t>
            </a: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 m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15     2 m </a:t>
            </a: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 m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16     </a:t>
            </a: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3 m x 3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2506775" y="1043861"/>
            <a:ext cx="3444875" cy="923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	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Fläche zwingend freihalten</a:t>
            </a:r>
          </a:p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Einzelfallbetrachtung (mit FW                	abstimmen)</a:t>
            </a:r>
          </a:p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Nutzbare Fläche</a:t>
            </a:r>
          </a:p>
        </p:txBody>
      </p:sp>
      <p:sp>
        <p:nvSpPr>
          <p:cNvPr id="47" name="Rechteck 46"/>
          <p:cNvSpPr/>
          <p:nvPr/>
        </p:nvSpPr>
        <p:spPr>
          <a:xfrm>
            <a:off x="2585084" y="1397112"/>
            <a:ext cx="422487" cy="189751"/>
          </a:xfrm>
          <a:prstGeom prst="rect">
            <a:avLst/>
          </a:pr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hangingPunct="1"/>
            <a:endParaRPr lang="de-DE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8" name="Rechteck 47"/>
          <p:cNvSpPr/>
          <p:nvPr/>
        </p:nvSpPr>
        <p:spPr>
          <a:xfrm>
            <a:off x="2583247" y="1192457"/>
            <a:ext cx="422487" cy="166485"/>
          </a:xfrm>
          <a:prstGeom prst="rect">
            <a:avLst/>
          </a:prstGeom>
          <a:solidFill>
            <a:srgbClr val="FF0000">
              <a:alpha val="5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hangingPunct="1"/>
            <a:endParaRPr lang="de-DE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Rechteck 48"/>
          <p:cNvSpPr/>
          <p:nvPr/>
        </p:nvSpPr>
        <p:spPr>
          <a:xfrm>
            <a:off x="2591708" y="1688292"/>
            <a:ext cx="422487" cy="203427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 hangingPunct="1"/>
            <a:endParaRPr lang="de-DE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7211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75</Words>
  <Application>Microsoft Office PowerPoint</Application>
  <PresentationFormat>Bildschirmpräsentation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Stadt Braunschweig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Falk Janine Braunschweig Stadtmarketing GmbH</dc:creator>
  <cp:lastModifiedBy>Thies Isabell Braunschweig Stadtmarketing GmbH</cp:lastModifiedBy>
  <cp:revision>16</cp:revision>
  <dcterms:created xsi:type="dcterms:W3CDTF">2023-11-29T10:36:27Z</dcterms:created>
  <dcterms:modified xsi:type="dcterms:W3CDTF">2023-12-14T09:31:29Z</dcterms:modified>
</cp:coreProperties>
</file>