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9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23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24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0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7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53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300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77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76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55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65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EA1F9-52B3-4E3F-8722-DDDCE9E8427C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79ACB-B1AE-4DD9-8225-85D109AF85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7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51" y="0"/>
            <a:ext cx="6467098" cy="9144000"/>
          </a:xfrm>
          <a:prstGeom prst="rect">
            <a:avLst/>
          </a:prstGeom>
        </p:spPr>
      </p:pic>
      <p:sp>
        <p:nvSpPr>
          <p:cNvPr id="6" name="Textfeld 7"/>
          <p:cNvSpPr txBox="1"/>
          <p:nvPr/>
        </p:nvSpPr>
        <p:spPr>
          <a:xfrm>
            <a:off x="664841" y="7010400"/>
            <a:ext cx="3444875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de-DE" dirty="0" smtClean="0"/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 zwingend freihalten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Einzelfallbetrachtung (mit FW                	abstimmen)</a:t>
            </a:r>
          </a:p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Nutzbare Fläche</a:t>
            </a:r>
          </a:p>
        </p:txBody>
      </p:sp>
      <p:sp>
        <p:nvSpPr>
          <p:cNvPr id="7" name="Rechteck 6"/>
          <p:cNvSpPr/>
          <p:nvPr/>
        </p:nvSpPr>
        <p:spPr>
          <a:xfrm>
            <a:off x="1148037" y="7371859"/>
            <a:ext cx="422487" cy="189751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140762" y="7145094"/>
            <a:ext cx="422487" cy="162899"/>
          </a:xfrm>
          <a:prstGeom prst="rect">
            <a:avLst/>
          </a:prstGeom>
          <a:solidFill>
            <a:srgbClr val="FF0000">
              <a:alpha val="5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148037" y="7638951"/>
            <a:ext cx="422487" cy="203427"/>
          </a:xfrm>
          <a:prstGeom prst="rect">
            <a:avLst/>
          </a:prstGeom>
          <a:solidFill>
            <a:srgbClr val="00B050">
              <a:alpha val="4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ctr" defTabSz="457200" hangingPunct="1"/>
            <a:endParaRPr lang="de-DE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49818" y="604277"/>
            <a:ext cx="2116458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Bühne: 3 x 3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 Zelte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: 3m x 3m</a:t>
            </a:r>
          </a:p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3 Pavillon: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1,6m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3,5m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Hinweistürme: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1,5m </a:t>
            </a:r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1,5m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 rot="15952983">
            <a:off x="2721797" y="3703129"/>
            <a:ext cx="252000" cy="115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2091492" y="3995505"/>
            <a:ext cx="108000" cy="108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5" name="Rechteck 14"/>
          <p:cNvSpPr/>
          <p:nvPr/>
        </p:nvSpPr>
        <p:spPr>
          <a:xfrm>
            <a:off x="5229184" y="3506065"/>
            <a:ext cx="216000" cy="21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6" name="Rechteck 15"/>
          <p:cNvSpPr/>
          <p:nvPr/>
        </p:nvSpPr>
        <p:spPr>
          <a:xfrm>
            <a:off x="3056728" y="3276267"/>
            <a:ext cx="216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8" name="Rechteck 17"/>
          <p:cNvSpPr/>
          <p:nvPr/>
        </p:nvSpPr>
        <p:spPr>
          <a:xfrm>
            <a:off x="5784750" y="809970"/>
            <a:ext cx="216000" cy="2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9" name="Rechteck 18"/>
          <p:cNvSpPr/>
          <p:nvPr/>
        </p:nvSpPr>
        <p:spPr>
          <a:xfrm>
            <a:off x="4859770" y="2920987"/>
            <a:ext cx="108000" cy="108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0" name="Rechteck 19"/>
          <p:cNvSpPr/>
          <p:nvPr/>
        </p:nvSpPr>
        <p:spPr>
          <a:xfrm>
            <a:off x="5208940" y="422785"/>
            <a:ext cx="108000" cy="108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5721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47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 Janine Braunschweig Stadtmarketing GmbH</dc:creator>
  <cp:lastModifiedBy>Thies Isabell Braunschweig Stadtmarketing GmbH</cp:lastModifiedBy>
  <cp:revision>4</cp:revision>
  <dcterms:created xsi:type="dcterms:W3CDTF">2023-11-29T10:36:27Z</dcterms:created>
  <dcterms:modified xsi:type="dcterms:W3CDTF">2023-12-14T09:53:10Z</dcterms:modified>
</cp:coreProperties>
</file>