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7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D0C8-A860-4335-8604-26EB493D94DA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9360-C97A-4028-AE28-AD84F25E36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035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D0C8-A860-4335-8604-26EB493D94DA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9360-C97A-4028-AE28-AD84F25E36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543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D0C8-A860-4335-8604-26EB493D94DA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9360-C97A-4028-AE28-AD84F25E36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471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D0C8-A860-4335-8604-26EB493D94DA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9360-C97A-4028-AE28-AD84F25E36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022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D0C8-A860-4335-8604-26EB493D94DA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9360-C97A-4028-AE28-AD84F25E36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94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D0C8-A860-4335-8604-26EB493D94DA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9360-C97A-4028-AE28-AD84F25E36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36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D0C8-A860-4335-8604-26EB493D94DA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9360-C97A-4028-AE28-AD84F25E36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603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D0C8-A860-4335-8604-26EB493D94DA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9360-C97A-4028-AE28-AD84F25E36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29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D0C8-A860-4335-8604-26EB493D94DA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9360-C97A-4028-AE28-AD84F25E36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416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D0C8-A860-4335-8604-26EB493D94DA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9360-C97A-4028-AE28-AD84F25E36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255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D0C8-A860-4335-8604-26EB493D94DA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9360-C97A-4028-AE28-AD84F25E36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53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3D0C8-A860-4335-8604-26EB493D94DA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99360-C97A-4028-AE28-AD84F25E36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667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011" y="0"/>
            <a:ext cx="7006022" cy="9906000"/>
          </a:xfrm>
          <a:prstGeom prst="rect">
            <a:avLst/>
          </a:prstGeom>
          <a:ln>
            <a:noFill/>
          </a:ln>
        </p:spPr>
      </p:pic>
      <p:sp>
        <p:nvSpPr>
          <p:cNvPr id="5" name="Rechteck 4"/>
          <p:cNvSpPr/>
          <p:nvPr/>
        </p:nvSpPr>
        <p:spPr>
          <a:xfrm rot="923755">
            <a:off x="5227461" y="2498229"/>
            <a:ext cx="360000" cy="320400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 rot="900000">
            <a:off x="4079187" y="4819333"/>
            <a:ext cx="864000" cy="358712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 rot="1020000">
            <a:off x="4941185" y="5678428"/>
            <a:ext cx="165982" cy="43180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 Verbindung mit Pfeil 7"/>
          <p:cNvCxnSpPr/>
          <p:nvPr/>
        </p:nvCxnSpPr>
        <p:spPr>
          <a:xfrm rot="-60000">
            <a:off x="5618293" y="2871408"/>
            <a:ext cx="215900" cy="71437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10"/>
          <p:cNvSpPr txBox="1">
            <a:spLocks noChangeArrowheads="1"/>
          </p:cNvSpPr>
          <p:nvPr/>
        </p:nvSpPr>
        <p:spPr bwMode="auto">
          <a:xfrm rot="973032">
            <a:off x="5545624" y="2642436"/>
            <a:ext cx="635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Arial" panose="020B0604020202020204" pitchFamily="34" charset="0"/>
              </a:rPr>
              <a:t>5</a:t>
            </a:r>
            <a:r>
              <a:rPr lang="de-DE" altLang="de-DE" sz="1200" b="1" dirty="0" smtClean="0">
                <a:latin typeface="Arial" panose="020B0604020202020204" pitchFamily="34" charset="0"/>
              </a:rPr>
              <a:t> </a:t>
            </a:r>
            <a:r>
              <a:rPr lang="de-DE" altLang="de-DE" sz="1200" b="1" dirty="0"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10" name="Textfeld 20"/>
          <p:cNvSpPr txBox="1">
            <a:spLocks noChangeArrowheads="1"/>
          </p:cNvSpPr>
          <p:nvPr/>
        </p:nvSpPr>
        <p:spPr bwMode="auto">
          <a:xfrm rot="17192190">
            <a:off x="4461575" y="3854752"/>
            <a:ext cx="194247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100" dirty="0" smtClean="0">
                <a:latin typeface="Arial" panose="020B0604020202020204" pitchFamily="34" charset="0"/>
              </a:rPr>
              <a:t>Flächen für die Feuerwehr</a:t>
            </a:r>
            <a:endParaRPr lang="de-DE" altLang="de-DE" sz="1100" dirty="0">
              <a:latin typeface="Arial" panose="020B0604020202020204" pitchFamily="34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>
          <a:xfrm rot="-60000">
            <a:off x="4248034" y="4733634"/>
            <a:ext cx="792000" cy="249238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6"/>
          <p:cNvSpPr txBox="1">
            <a:spLocks noChangeArrowheads="1"/>
          </p:cNvSpPr>
          <p:nvPr/>
        </p:nvSpPr>
        <p:spPr bwMode="auto">
          <a:xfrm rot="973032">
            <a:off x="4255952" y="4806069"/>
            <a:ext cx="6334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>
                <a:latin typeface="Arial" panose="020B0604020202020204" pitchFamily="34" charset="0"/>
              </a:rPr>
              <a:t>12 m</a:t>
            </a:r>
          </a:p>
        </p:txBody>
      </p:sp>
      <p:cxnSp>
        <p:nvCxnSpPr>
          <p:cNvPr id="13" name="Gerade Verbindung mit Pfeil 12"/>
          <p:cNvCxnSpPr/>
          <p:nvPr/>
        </p:nvCxnSpPr>
        <p:spPr>
          <a:xfrm rot="21300000" flipH="1">
            <a:off x="4269539" y="4795044"/>
            <a:ext cx="112713" cy="315913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9"/>
          <p:cNvSpPr txBox="1">
            <a:spLocks noChangeArrowheads="1"/>
          </p:cNvSpPr>
          <p:nvPr/>
        </p:nvSpPr>
        <p:spPr bwMode="auto">
          <a:xfrm rot="17287701">
            <a:off x="3608211" y="4604564"/>
            <a:ext cx="6334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Arial" panose="020B0604020202020204" pitchFamily="34" charset="0"/>
              </a:rPr>
              <a:t>5 m</a:t>
            </a:r>
          </a:p>
        </p:txBody>
      </p:sp>
      <p:sp>
        <p:nvSpPr>
          <p:cNvPr id="15" name="Rechteck 14"/>
          <p:cNvSpPr/>
          <p:nvPr/>
        </p:nvSpPr>
        <p:spPr>
          <a:xfrm rot="960000">
            <a:off x="4153755" y="5277223"/>
            <a:ext cx="149225" cy="14446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6" name="Gerade Verbindung mit Pfeil 15"/>
          <p:cNvCxnSpPr/>
          <p:nvPr/>
        </p:nvCxnSpPr>
        <p:spPr>
          <a:xfrm rot="21180000" flipV="1">
            <a:off x="3757745" y="5456885"/>
            <a:ext cx="287338" cy="206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0"/>
          <p:cNvSpPr txBox="1">
            <a:spLocks noChangeArrowheads="1"/>
          </p:cNvSpPr>
          <p:nvPr/>
        </p:nvSpPr>
        <p:spPr bwMode="auto">
          <a:xfrm rot="960000">
            <a:off x="2862658" y="5449828"/>
            <a:ext cx="18700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000" dirty="0">
                <a:latin typeface="Arial" panose="020B0604020202020204" pitchFamily="34" charset="0"/>
              </a:rPr>
              <a:t>Sprinkleranlage frei halten</a:t>
            </a:r>
          </a:p>
        </p:txBody>
      </p:sp>
      <p:sp>
        <p:nvSpPr>
          <p:cNvPr id="18" name="Textfeld 5"/>
          <p:cNvSpPr txBox="1">
            <a:spLocks noChangeArrowheads="1"/>
          </p:cNvSpPr>
          <p:nvPr/>
        </p:nvSpPr>
        <p:spPr bwMode="auto">
          <a:xfrm>
            <a:off x="3565163" y="6832257"/>
            <a:ext cx="2958928" cy="156966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/>
              <a:t>          </a:t>
            </a:r>
            <a:r>
              <a:rPr lang="de-DE" altLang="de-DE" sz="1400" dirty="0">
                <a:latin typeface="Arial" panose="020B0604020202020204" pitchFamily="34" charset="0"/>
              </a:rPr>
              <a:t>Fläche </a:t>
            </a:r>
            <a:r>
              <a:rPr lang="de-DE" altLang="de-DE" sz="1400" dirty="0" smtClean="0">
                <a:latin typeface="Arial" panose="020B0604020202020204" pitchFamily="34" charset="0"/>
              </a:rPr>
              <a:t>zwingend freihalten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800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dirty="0" smtClean="0">
                <a:latin typeface="Arial" panose="020B0604020202020204" pitchFamily="34" charset="0"/>
              </a:rPr>
              <a:t>           Nutzbare Fläche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4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  Einzelfallbetrachtung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(mit 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	  FW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abstimmen)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dirty="0" smtClean="0">
                <a:latin typeface="Arial" panose="020B0604020202020204" pitchFamily="34" charset="0"/>
              </a:rPr>
              <a:t>                              </a:t>
            </a:r>
            <a:endParaRPr lang="de-DE" altLang="de-DE" sz="1400" dirty="0">
              <a:latin typeface="Arial" panose="020B0604020202020204" pitchFamily="34" charset="0"/>
            </a:endParaRPr>
          </a:p>
        </p:txBody>
      </p:sp>
      <p:sp>
        <p:nvSpPr>
          <p:cNvPr id="19" name="Rechteck 18"/>
          <p:cNvSpPr/>
          <p:nvPr/>
        </p:nvSpPr>
        <p:spPr>
          <a:xfrm rot="5460000">
            <a:off x="3842962" y="6910185"/>
            <a:ext cx="180975" cy="28892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/>
          <p:nvPr/>
        </p:nvCxnSpPr>
        <p:spPr>
          <a:xfrm flipH="1">
            <a:off x="4708257" y="4467114"/>
            <a:ext cx="75276" cy="250404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ihandform 24"/>
          <p:cNvSpPr/>
          <p:nvPr/>
        </p:nvSpPr>
        <p:spPr>
          <a:xfrm>
            <a:off x="1112287" y="1725450"/>
            <a:ext cx="4410082" cy="2899478"/>
          </a:xfrm>
          <a:custGeom>
            <a:avLst/>
            <a:gdLst>
              <a:gd name="connsiteX0" fmla="*/ 0 w 4253948"/>
              <a:gd name="connsiteY0" fmla="*/ 1669774 h 2687541"/>
              <a:gd name="connsiteX1" fmla="*/ 1017767 w 4253948"/>
              <a:gd name="connsiteY1" fmla="*/ 755374 h 2687541"/>
              <a:gd name="connsiteX2" fmla="*/ 1542553 w 4253948"/>
              <a:gd name="connsiteY2" fmla="*/ 0 h 2687541"/>
              <a:gd name="connsiteX3" fmla="*/ 2401294 w 4253948"/>
              <a:gd name="connsiteY3" fmla="*/ 278296 h 2687541"/>
              <a:gd name="connsiteX4" fmla="*/ 3180522 w 4253948"/>
              <a:gd name="connsiteY4" fmla="*/ 485030 h 2687541"/>
              <a:gd name="connsiteX5" fmla="*/ 4253948 w 4253948"/>
              <a:gd name="connsiteY5" fmla="*/ 763325 h 2687541"/>
              <a:gd name="connsiteX6" fmla="*/ 3745064 w 4253948"/>
              <a:gd name="connsiteY6" fmla="*/ 2687541 h 2687541"/>
              <a:gd name="connsiteX7" fmla="*/ 970059 w 4253948"/>
              <a:gd name="connsiteY7" fmla="*/ 1948070 h 2687541"/>
              <a:gd name="connsiteX8" fmla="*/ 0 w 4253948"/>
              <a:gd name="connsiteY8" fmla="*/ 1669774 h 2687541"/>
              <a:gd name="connsiteX0" fmla="*/ 0 w 4253948"/>
              <a:gd name="connsiteY0" fmla="*/ 1717482 h 2735249"/>
              <a:gd name="connsiteX1" fmla="*/ 1017767 w 4253948"/>
              <a:gd name="connsiteY1" fmla="*/ 803082 h 2735249"/>
              <a:gd name="connsiteX2" fmla="*/ 1566407 w 4253948"/>
              <a:gd name="connsiteY2" fmla="*/ 0 h 2735249"/>
              <a:gd name="connsiteX3" fmla="*/ 2401294 w 4253948"/>
              <a:gd name="connsiteY3" fmla="*/ 326004 h 2735249"/>
              <a:gd name="connsiteX4" fmla="*/ 3180522 w 4253948"/>
              <a:gd name="connsiteY4" fmla="*/ 532738 h 2735249"/>
              <a:gd name="connsiteX5" fmla="*/ 4253948 w 4253948"/>
              <a:gd name="connsiteY5" fmla="*/ 811033 h 2735249"/>
              <a:gd name="connsiteX6" fmla="*/ 3745064 w 4253948"/>
              <a:gd name="connsiteY6" fmla="*/ 2735249 h 2735249"/>
              <a:gd name="connsiteX7" fmla="*/ 970059 w 4253948"/>
              <a:gd name="connsiteY7" fmla="*/ 1995778 h 2735249"/>
              <a:gd name="connsiteX8" fmla="*/ 0 w 4253948"/>
              <a:gd name="connsiteY8" fmla="*/ 1717482 h 2735249"/>
              <a:gd name="connsiteX0" fmla="*/ 0 w 4253948"/>
              <a:gd name="connsiteY0" fmla="*/ 1717482 h 2735249"/>
              <a:gd name="connsiteX1" fmla="*/ 978010 w 4253948"/>
              <a:gd name="connsiteY1" fmla="*/ 803082 h 2735249"/>
              <a:gd name="connsiteX2" fmla="*/ 1566407 w 4253948"/>
              <a:gd name="connsiteY2" fmla="*/ 0 h 2735249"/>
              <a:gd name="connsiteX3" fmla="*/ 2401294 w 4253948"/>
              <a:gd name="connsiteY3" fmla="*/ 326004 h 2735249"/>
              <a:gd name="connsiteX4" fmla="*/ 3180522 w 4253948"/>
              <a:gd name="connsiteY4" fmla="*/ 532738 h 2735249"/>
              <a:gd name="connsiteX5" fmla="*/ 4253948 w 4253948"/>
              <a:gd name="connsiteY5" fmla="*/ 811033 h 2735249"/>
              <a:gd name="connsiteX6" fmla="*/ 3745064 w 4253948"/>
              <a:gd name="connsiteY6" fmla="*/ 2735249 h 2735249"/>
              <a:gd name="connsiteX7" fmla="*/ 970059 w 4253948"/>
              <a:gd name="connsiteY7" fmla="*/ 1995778 h 2735249"/>
              <a:gd name="connsiteX8" fmla="*/ 0 w 4253948"/>
              <a:gd name="connsiteY8" fmla="*/ 1717482 h 2735249"/>
              <a:gd name="connsiteX0" fmla="*/ 0 w 4285754"/>
              <a:gd name="connsiteY0" fmla="*/ 1725433 h 2735249"/>
              <a:gd name="connsiteX1" fmla="*/ 1009816 w 4285754"/>
              <a:gd name="connsiteY1" fmla="*/ 803082 h 2735249"/>
              <a:gd name="connsiteX2" fmla="*/ 1598213 w 4285754"/>
              <a:gd name="connsiteY2" fmla="*/ 0 h 2735249"/>
              <a:gd name="connsiteX3" fmla="*/ 2433100 w 4285754"/>
              <a:gd name="connsiteY3" fmla="*/ 326004 h 2735249"/>
              <a:gd name="connsiteX4" fmla="*/ 3212328 w 4285754"/>
              <a:gd name="connsiteY4" fmla="*/ 532738 h 2735249"/>
              <a:gd name="connsiteX5" fmla="*/ 4285754 w 4285754"/>
              <a:gd name="connsiteY5" fmla="*/ 811033 h 2735249"/>
              <a:gd name="connsiteX6" fmla="*/ 3776870 w 4285754"/>
              <a:gd name="connsiteY6" fmla="*/ 2735249 h 2735249"/>
              <a:gd name="connsiteX7" fmla="*/ 1001865 w 4285754"/>
              <a:gd name="connsiteY7" fmla="*/ 1995778 h 2735249"/>
              <a:gd name="connsiteX8" fmla="*/ 0 w 4285754"/>
              <a:gd name="connsiteY8" fmla="*/ 1725433 h 2735249"/>
              <a:gd name="connsiteX0" fmla="*/ 0 w 4285754"/>
              <a:gd name="connsiteY0" fmla="*/ 1725433 h 2735249"/>
              <a:gd name="connsiteX1" fmla="*/ 1009816 w 4285754"/>
              <a:gd name="connsiteY1" fmla="*/ 803082 h 2735249"/>
              <a:gd name="connsiteX2" fmla="*/ 1598213 w 4285754"/>
              <a:gd name="connsiteY2" fmla="*/ 0 h 2735249"/>
              <a:gd name="connsiteX3" fmla="*/ 2433100 w 4285754"/>
              <a:gd name="connsiteY3" fmla="*/ 326004 h 2735249"/>
              <a:gd name="connsiteX4" fmla="*/ 3212328 w 4285754"/>
              <a:gd name="connsiteY4" fmla="*/ 532738 h 2735249"/>
              <a:gd name="connsiteX5" fmla="*/ 4285754 w 4285754"/>
              <a:gd name="connsiteY5" fmla="*/ 811033 h 2735249"/>
              <a:gd name="connsiteX6" fmla="*/ 3776870 w 4285754"/>
              <a:gd name="connsiteY6" fmla="*/ 2735249 h 2735249"/>
              <a:gd name="connsiteX7" fmla="*/ 993914 w 4285754"/>
              <a:gd name="connsiteY7" fmla="*/ 2003729 h 2735249"/>
              <a:gd name="connsiteX8" fmla="*/ 0 w 4285754"/>
              <a:gd name="connsiteY8" fmla="*/ 1725433 h 2735249"/>
              <a:gd name="connsiteX0" fmla="*/ 0 w 4285754"/>
              <a:gd name="connsiteY0" fmla="*/ 1725433 h 2735249"/>
              <a:gd name="connsiteX1" fmla="*/ 1009816 w 4285754"/>
              <a:gd name="connsiteY1" fmla="*/ 803082 h 2735249"/>
              <a:gd name="connsiteX2" fmla="*/ 1598213 w 4285754"/>
              <a:gd name="connsiteY2" fmla="*/ 0 h 2735249"/>
              <a:gd name="connsiteX3" fmla="*/ 2433100 w 4285754"/>
              <a:gd name="connsiteY3" fmla="*/ 326004 h 2735249"/>
              <a:gd name="connsiteX4" fmla="*/ 3212328 w 4285754"/>
              <a:gd name="connsiteY4" fmla="*/ 532738 h 2735249"/>
              <a:gd name="connsiteX5" fmla="*/ 4285754 w 4285754"/>
              <a:gd name="connsiteY5" fmla="*/ 811033 h 2735249"/>
              <a:gd name="connsiteX6" fmla="*/ 3776870 w 4285754"/>
              <a:gd name="connsiteY6" fmla="*/ 2735249 h 2735249"/>
              <a:gd name="connsiteX7" fmla="*/ 993914 w 4285754"/>
              <a:gd name="connsiteY7" fmla="*/ 2003729 h 2735249"/>
              <a:gd name="connsiteX8" fmla="*/ 0 w 4285754"/>
              <a:gd name="connsiteY8" fmla="*/ 1725433 h 2735249"/>
              <a:gd name="connsiteX0" fmla="*/ 0 w 4285754"/>
              <a:gd name="connsiteY0" fmla="*/ 1725433 h 2735249"/>
              <a:gd name="connsiteX1" fmla="*/ 1009816 w 4285754"/>
              <a:gd name="connsiteY1" fmla="*/ 803082 h 2735249"/>
              <a:gd name="connsiteX2" fmla="*/ 1598213 w 4285754"/>
              <a:gd name="connsiteY2" fmla="*/ 0 h 2735249"/>
              <a:gd name="connsiteX3" fmla="*/ 2433100 w 4285754"/>
              <a:gd name="connsiteY3" fmla="*/ 326004 h 2735249"/>
              <a:gd name="connsiteX4" fmla="*/ 3212328 w 4285754"/>
              <a:gd name="connsiteY4" fmla="*/ 532738 h 2735249"/>
              <a:gd name="connsiteX5" fmla="*/ 4285754 w 4285754"/>
              <a:gd name="connsiteY5" fmla="*/ 811033 h 2735249"/>
              <a:gd name="connsiteX6" fmla="*/ 3776870 w 4285754"/>
              <a:gd name="connsiteY6" fmla="*/ 2735249 h 2735249"/>
              <a:gd name="connsiteX7" fmla="*/ 2719347 w 4285754"/>
              <a:gd name="connsiteY7" fmla="*/ 2480807 h 2735249"/>
              <a:gd name="connsiteX8" fmla="*/ 993914 w 4285754"/>
              <a:gd name="connsiteY8" fmla="*/ 2003729 h 2735249"/>
              <a:gd name="connsiteX9" fmla="*/ 0 w 4285754"/>
              <a:gd name="connsiteY9" fmla="*/ 1725433 h 2735249"/>
              <a:gd name="connsiteX0" fmla="*/ 0 w 4285754"/>
              <a:gd name="connsiteY0" fmla="*/ 1725433 h 2751151"/>
              <a:gd name="connsiteX1" fmla="*/ 1009816 w 4285754"/>
              <a:gd name="connsiteY1" fmla="*/ 803082 h 2751151"/>
              <a:gd name="connsiteX2" fmla="*/ 1598213 w 4285754"/>
              <a:gd name="connsiteY2" fmla="*/ 0 h 2751151"/>
              <a:gd name="connsiteX3" fmla="*/ 2433100 w 4285754"/>
              <a:gd name="connsiteY3" fmla="*/ 326004 h 2751151"/>
              <a:gd name="connsiteX4" fmla="*/ 3212328 w 4285754"/>
              <a:gd name="connsiteY4" fmla="*/ 532738 h 2751151"/>
              <a:gd name="connsiteX5" fmla="*/ 4285754 w 4285754"/>
              <a:gd name="connsiteY5" fmla="*/ 811033 h 2751151"/>
              <a:gd name="connsiteX6" fmla="*/ 3776870 w 4285754"/>
              <a:gd name="connsiteY6" fmla="*/ 2751151 h 2751151"/>
              <a:gd name="connsiteX7" fmla="*/ 2719347 w 4285754"/>
              <a:gd name="connsiteY7" fmla="*/ 2480807 h 2751151"/>
              <a:gd name="connsiteX8" fmla="*/ 993914 w 4285754"/>
              <a:gd name="connsiteY8" fmla="*/ 2003729 h 2751151"/>
              <a:gd name="connsiteX9" fmla="*/ 0 w 4285754"/>
              <a:gd name="connsiteY9" fmla="*/ 1725433 h 2751151"/>
              <a:gd name="connsiteX0" fmla="*/ 0 w 4285754"/>
              <a:gd name="connsiteY0" fmla="*/ 1725433 h 2751151"/>
              <a:gd name="connsiteX1" fmla="*/ 1009816 w 4285754"/>
              <a:gd name="connsiteY1" fmla="*/ 803082 h 2751151"/>
              <a:gd name="connsiteX2" fmla="*/ 1598213 w 4285754"/>
              <a:gd name="connsiteY2" fmla="*/ 0 h 2751151"/>
              <a:gd name="connsiteX3" fmla="*/ 2433100 w 4285754"/>
              <a:gd name="connsiteY3" fmla="*/ 326004 h 2751151"/>
              <a:gd name="connsiteX4" fmla="*/ 3212328 w 4285754"/>
              <a:gd name="connsiteY4" fmla="*/ 532738 h 2751151"/>
              <a:gd name="connsiteX5" fmla="*/ 4285754 w 4285754"/>
              <a:gd name="connsiteY5" fmla="*/ 811033 h 2751151"/>
              <a:gd name="connsiteX6" fmla="*/ 3776870 w 4285754"/>
              <a:gd name="connsiteY6" fmla="*/ 2751151 h 2751151"/>
              <a:gd name="connsiteX7" fmla="*/ 2719347 w 4285754"/>
              <a:gd name="connsiteY7" fmla="*/ 2480807 h 2751151"/>
              <a:gd name="connsiteX8" fmla="*/ 993914 w 4285754"/>
              <a:gd name="connsiteY8" fmla="*/ 2003729 h 2751151"/>
              <a:gd name="connsiteX9" fmla="*/ 0 w 4285754"/>
              <a:gd name="connsiteY9" fmla="*/ 1725433 h 2751151"/>
              <a:gd name="connsiteX0" fmla="*/ 0 w 4341414"/>
              <a:gd name="connsiteY0" fmla="*/ 1725433 h 2751151"/>
              <a:gd name="connsiteX1" fmla="*/ 1009816 w 4341414"/>
              <a:gd name="connsiteY1" fmla="*/ 803082 h 2751151"/>
              <a:gd name="connsiteX2" fmla="*/ 1598213 w 4341414"/>
              <a:gd name="connsiteY2" fmla="*/ 0 h 2751151"/>
              <a:gd name="connsiteX3" fmla="*/ 2433100 w 4341414"/>
              <a:gd name="connsiteY3" fmla="*/ 326004 h 2751151"/>
              <a:gd name="connsiteX4" fmla="*/ 3212328 w 4341414"/>
              <a:gd name="connsiteY4" fmla="*/ 532738 h 2751151"/>
              <a:gd name="connsiteX5" fmla="*/ 4341414 w 4341414"/>
              <a:gd name="connsiteY5" fmla="*/ 811033 h 2751151"/>
              <a:gd name="connsiteX6" fmla="*/ 3776870 w 4341414"/>
              <a:gd name="connsiteY6" fmla="*/ 2751151 h 2751151"/>
              <a:gd name="connsiteX7" fmla="*/ 2719347 w 4341414"/>
              <a:gd name="connsiteY7" fmla="*/ 2480807 h 2751151"/>
              <a:gd name="connsiteX8" fmla="*/ 993914 w 4341414"/>
              <a:gd name="connsiteY8" fmla="*/ 2003729 h 2751151"/>
              <a:gd name="connsiteX9" fmla="*/ 0 w 4341414"/>
              <a:gd name="connsiteY9" fmla="*/ 1725433 h 2751151"/>
              <a:gd name="connsiteX0" fmla="*/ 0 w 4341414"/>
              <a:gd name="connsiteY0" fmla="*/ 1725433 h 2751151"/>
              <a:gd name="connsiteX1" fmla="*/ 1009816 w 4341414"/>
              <a:gd name="connsiteY1" fmla="*/ 803082 h 2751151"/>
              <a:gd name="connsiteX2" fmla="*/ 1598213 w 4341414"/>
              <a:gd name="connsiteY2" fmla="*/ 0 h 2751151"/>
              <a:gd name="connsiteX3" fmla="*/ 2433100 w 4341414"/>
              <a:gd name="connsiteY3" fmla="*/ 326004 h 2751151"/>
              <a:gd name="connsiteX4" fmla="*/ 3204377 w 4341414"/>
              <a:gd name="connsiteY4" fmla="*/ 508884 h 2751151"/>
              <a:gd name="connsiteX5" fmla="*/ 4341414 w 4341414"/>
              <a:gd name="connsiteY5" fmla="*/ 811033 h 2751151"/>
              <a:gd name="connsiteX6" fmla="*/ 3776870 w 4341414"/>
              <a:gd name="connsiteY6" fmla="*/ 2751151 h 2751151"/>
              <a:gd name="connsiteX7" fmla="*/ 2719347 w 4341414"/>
              <a:gd name="connsiteY7" fmla="*/ 2480807 h 2751151"/>
              <a:gd name="connsiteX8" fmla="*/ 993914 w 4341414"/>
              <a:gd name="connsiteY8" fmla="*/ 2003729 h 2751151"/>
              <a:gd name="connsiteX9" fmla="*/ 0 w 4341414"/>
              <a:gd name="connsiteY9" fmla="*/ 1725433 h 2751151"/>
              <a:gd name="connsiteX0" fmla="*/ 0 w 4341414"/>
              <a:gd name="connsiteY0" fmla="*/ 1725433 h 2751151"/>
              <a:gd name="connsiteX1" fmla="*/ 1009816 w 4341414"/>
              <a:gd name="connsiteY1" fmla="*/ 803082 h 2751151"/>
              <a:gd name="connsiteX2" fmla="*/ 1598213 w 4341414"/>
              <a:gd name="connsiteY2" fmla="*/ 0 h 2751151"/>
              <a:gd name="connsiteX3" fmla="*/ 2433100 w 4341414"/>
              <a:gd name="connsiteY3" fmla="*/ 326004 h 2751151"/>
              <a:gd name="connsiteX4" fmla="*/ 3204377 w 4341414"/>
              <a:gd name="connsiteY4" fmla="*/ 508884 h 2751151"/>
              <a:gd name="connsiteX5" fmla="*/ 4341414 w 4341414"/>
              <a:gd name="connsiteY5" fmla="*/ 811033 h 2751151"/>
              <a:gd name="connsiteX6" fmla="*/ 3776870 w 4341414"/>
              <a:gd name="connsiteY6" fmla="*/ 2751151 h 2751151"/>
              <a:gd name="connsiteX7" fmla="*/ 2719347 w 4341414"/>
              <a:gd name="connsiteY7" fmla="*/ 2480807 h 2751151"/>
              <a:gd name="connsiteX8" fmla="*/ 993914 w 4341414"/>
              <a:gd name="connsiteY8" fmla="*/ 2003729 h 2751151"/>
              <a:gd name="connsiteX9" fmla="*/ 0 w 4341414"/>
              <a:gd name="connsiteY9" fmla="*/ 1725433 h 2751151"/>
              <a:gd name="connsiteX0" fmla="*/ 0 w 4341414"/>
              <a:gd name="connsiteY0" fmla="*/ 1725433 h 2751151"/>
              <a:gd name="connsiteX1" fmla="*/ 1009816 w 4341414"/>
              <a:gd name="connsiteY1" fmla="*/ 803082 h 2751151"/>
              <a:gd name="connsiteX2" fmla="*/ 1598213 w 4341414"/>
              <a:gd name="connsiteY2" fmla="*/ 0 h 2751151"/>
              <a:gd name="connsiteX3" fmla="*/ 1928192 w 4341414"/>
              <a:gd name="connsiteY3" fmla="*/ 18039 h 2751151"/>
              <a:gd name="connsiteX4" fmla="*/ 2433100 w 4341414"/>
              <a:gd name="connsiteY4" fmla="*/ 326004 h 2751151"/>
              <a:gd name="connsiteX5" fmla="*/ 3204377 w 4341414"/>
              <a:gd name="connsiteY5" fmla="*/ 508884 h 2751151"/>
              <a:gd name="connsiteX6" fmla="*/ 4341414 w 4341414"/>
              <a:gd name="connsiteY6" fmla="*/ 811033 h 2751151"/>
              <a:gd name="connsiteX7" fmla="*/ 3776870 w 4341414"/>
              <a:gd name="connsiteY7" fmla="*/ 2751151 h 2751151"/>
              <a:gd name="connsiteX8" fmla="*/ 2719347 w 4341414"/>
              <a:gd name="connsiteY8" fmla="*/ 2480807 h 2751151"/>
              <a:gd name="connsiteX9" fmla="*/ 993914 w 4341414"/>
              <a:gd name="connsiteY9" fmla="*/ 2003729 h 2751151"/>
              <a:gd name="connsiteX10" fmla="*/ 0 w 4341414"/>
              <a:gd name="connsiteY10" fmla="*/ 1725433 h 2751151"/>
              <a:gd name="connsiteX0" fmla="*/ 0 w 4341414"/>
              <a:gd name="connsiteY0" fmla="*/ 1725433 h 2751151"/>
              <a:gd name="connsiteX1" fmla="*/ 1009816 w 4341414"/>
              <a:gd name="connsiteY1" fmla="*/ 803082 h 2751151"/>
              <a:gd name="connsiteX2" fmla="*/ 1598213 w 4341414"/>
              <a:gd name="connsiteY2" fmla="*/ 0 h 2751151"/>
              <a:gd name="connsiteX3" fmla="*/ 1928192 w 4341414"/>
              <a:gd name="connsiteY3" fmla="*/ 18039 h 2751151"/>
              <a:gd name="connsiteX4" fmla="*/ 2344449 w 4341414"/>
              <a:gd name="connsiteY4" fmla="*/ 154517 h 2751151"/>
              <a:gd name="connsiteX5" fmla="*/ 2433100 w 4341414"/>
              <a:gd name="connsiteY5" fmla="*/ 326004 h 2751151"/>
              <a:gd name="connsiteX6" fmla="*/ 3204377 w 4341414"/>
              <a:gd name="connsiteY6" fmla="*/ 508884 h 2751151"/>
              <a:gd name="connsiteX7" fmla="*/ 4341414 w 4341414"/>
              <a:gd name="connsiteY7" fmla="*/ 811033 h 2751151"/>
              <a:gd name="connsiteX8" fmla="*/ 3776870 w 4341414"/>
              <a:gd name="connsiteY8" fmla="*/ 2751151 h 2751151"/>
              <a:gd name="connsiteX9" fmla="*/ 2719347 w 4341414"/>
              <a:gd name="connsiteY9" fmla="*/ 2480807 h 2751151"/>
              <a:gd name="connsiteX10" fmla="*/ 993914 w 4341414"/>
              <a:gd name="connsiteY10" fmla="*/ 2003729 h 2751151"/>
              <a:gd name="connsiteX11" fmla="*/ 0 w 4341414"/>
              <a:gd name="connsiteY11" fmla="*/ 1725433 h 2751151"/>
              <a:gd name="connsiteX0" fmla="*/ 0 w 4341414"/>
              <a:gd name="connsiteY0" fmla="*/ 1725433 h 2751151"/>
              <a:gd name="connsiteX1" fmla="*/ 1009816 w 4341414"/>
              <a:gd name="connsiteY1" fmla="*/ 803082 h 2751151"/>
              <a:gd name="connsiteX2" fmla="*/ 1598213 w 4341414"/>
              <a:gd name="connsiteY2" fmla="*/ 0 h 2751151"/>
              <a:gd name="connsiteX3" fmla="*/ 1928192 w 4341414"/>
              <a:gd name="connsiteY3" fmla="*/ 18039 h 2751151"/>
              <a:gd name="connsiteX4" fmla="*/ 2344449 w 4341414"/>
              <a:gd name="connsiteY4" fmla="*/ 154517 h 2751151"/>
              <a:gd name="connsiteX5" fmla="*/ 2528634 w 4341414"/>
              <a:gd name="connsiteY5" fmla="*/ 257765 h 2751151"/>
              <a:gd name="connsiteX6" fmla="*/ 3204377 w 4341414"/>
              <a:gd name="connsiteY6" fmla="*/ 508884 h 2751151"/>
              <a:gd name="connsiteX7" fmla="*/ 4341414 w 4341414"/>
              <a:gd name="connsiteY7" fmla="*/ 811033 h 2751151"/>
              <a:gd name="connsiteX8" fmla="*/ 3776870 w 4341414"/>
              <a:gd name="connsiteY8" fmla="*/ 2751151 h 2751151"/>
              <a:gd name="connsiteX9" fmla="*/ 2719347 w 4341414"/>
              <a:gd name="connsiteY9" fmla="*/ 2480807 h 2751151"/>
              <a:gd name="connsiteX10" fmla="*/ 993914 w 4341414"/>
              <a:gd name="connsiteY10" fmla="*/ 2003729 h 2751151"/>
              <a:gd name="connsiteX11" fmla="*/ 0 w 4341414"/>
              <a:gd name="connsiteY11" fmla="*/ 1725433 h 2751151"/>
              <a:gd name="connsiteX0" fmla="*/ 0 w 4341414"/>
              <a:gd name="connsiteY0" fmla="*/ 1725433 h 2751151"/>
              <a:gd name="connsiteX1" fmla="*/ 1009816 w 4341414"/>
              <a:gd name="connsiteY1" fmla="*/ 803082 h 2751151"/>
              <a:gd name="connsiteX2" fmla="*/ 1598213 w 4341414"/>
              <a:gd name="connsiteY2" fmla="*/ 0 h 2751151"/>
              <a:gd name="connsiteX3" fmla="*/ 1928192 w 4341414"/>
              <a:gd name="connsiteY3" fmla="*/ 18039 h 2751151"/>
              <a:gd name="connsiteX4" fmla="*/ 2344449 w 4341414"/>
              <a:gd name="connsiteY4" fmla="*/ 154517 h 2751151"/>
              <a:gd name="connsiteX5" fmla="*/ 2528634 w 4341414"/>
              <a:gd name="connsiteY5" fmla="*/ 257765 h 2751151"/>
              <a:gd name="connsiteX6" fmla="*/ 3204377 w 4341414"/>
              <a:gd name="connsiteY6" fmla="*/ 508884 h 2751151"/>
              <a:gd name="connsiteX7" fmla="*/ 4341414 w 4341414"/>
              <a:gd name="connsiteY7" fmla="*/ 811033 h 2751151"/>
              <a:gd name="connsiteX8" fmla="*/ 3776870 w 4341414"/>
              <a:gd name="connsiteY8" fmla="*/ 2751151 h 2751151"/>
              <a:gd name="connsiteX9" fmla="*/ 2719347 w 4341414"/>
              <a:gd name="connsiteY9" fmla="*/ 2480807 h 2751151"/>
              <a:gd name="connsiteX10" fmla="*/ 993914 w 4341414"/>
              <a:gd name="connsiteY10" fmla="*/ 2003729 h 2751151"/>
              <a:gd name="connsiteX11" fmla="*/ 0 w 4341414"/>
              <a:gd name="connsiteY11" fmla="*/ 1725433 h 2751151"/>
              <a:gd name="connsiteX0" fmla="*/ 0 w 4341414"/>
              <a:gd name="connsiteY0" fmla="*/ 1796719 h 2822437"/>
              <a:gd name="connsiteX1" fmla="*/ 1009816 w 4341414"/>
              <a:gd name="connsiteY1" fmla="*/ 874368 h 2822437"/>
              <a:gd name="connsiteX2" fmla="*/ 1598213 w 4341414"/>
              <a:gd name="connsiteY2" fmla="*/ 71286 h 2822437"/>
              <a:gd name="connsiteX3" fmla="*/ 1791714 w 4341414"/>
              <a:gd name="connsiteY3" fmla="*/ 34734 h 2822437"/>
              <a:gd name="connsiteX4" fmla="*/ 1928192 w 4341414"/>
              <a:gd name="connsiteY4" fmla="*/ 89325 h 2822437"/>
              <a:gd name="connsiteX5" fmla="*/ 2344449 w 4341414"/>
              <a:gd name="connsiteY5" fmla="*/ 225803 h 2822437"/>
              <a:gd name="connsiteX6" fmla="*/ 2528634 w 4341414"/>
              <a:gd name="connsiteY6" fmla="*/ 329051 h 2822437"/>
              <a:gd name="connsiteX7" fmla="*/ 3204377 w 4341414"/>
              <a:gd name="connsiteY7" fmla="*/ 580170 h 2822437"/>
              <a:gd name="connsiteX8" fmla="*/ 4341414 w 4341414"/>
              <a:gd name="connsiteY8" fmla="*/ 882319 h 2822437"/>
              <a:gd name="connsiteX9" fmla="*/ 3776870 w 4341414"/>
              <a:gd name="connsiteY9" fmla="*/ 2822437 h 2822437"/>
              <a:gd name="connsiteX10" fmla="*/ 2719347 w 4341414"/>
              <a:gd name="connsiteY10" fmla="*/ 2552093 h 2822437"/>
              <a:gd name="connsiteX11" fmla="*/ 993914 w 4341414"/>
              <a:gd name="connsiteY11" fmla="*/ 2075015 h 2822437"/>
              <a:gd name="connsiteX12" fmla="*/ 0 w 4341414"/>
              <a:gd name="connsiteY12" fmla="*/ 1796719 h 2822437"/>
              <a:gd name="connsiteX0" fmla="*/ 0 w 4341414"/>
              <a:gd name="connsiteY0" fmla="*/ 1796719 h 2822437"/>
              <a:gd name="connsiteX1" fmla="*/ 1009816 w 4341414"/>
              <a:gd name="connsiteY1" fmla="*/ 874368 h 2822437"/>
              <a:gd name="connsiteX2" fmla="*/ 1598213 w 4341414"/>
              <a:gd name="connsiteY2" fmla="*/ 71286 h 2822437"/>
              <a:gd name="connsiteX3" fmla="*/ 1791714 w 4341414"/>
              <a:gd name="connsiteY3" fmla="*/ 34734 h 2822437"/>
              <a:gd name="connsiteX4" fmla="*/ 1948663 w 4341414"/>
              <a:gd name="connsiteY4" fmla="*/ 75677 h 2822437"/>
              <a:gd name="connsiteX5" fmla="*/ 2344449 w 4341414"/>
              <a:gd name="connsiteY5" fmla="*/ 225803 h 2822437"/>
              <a:gd name="connsiteX6" fmla="*/ 2528634 w 4341414"/>
              <a:gd name="connsiteY6" fmla="*/ 329051 h 2822437"/>
              <a:gd name="connsiteX7" fmla="*/ 3204377 w 4341414"/>
              <a:gd name="connsiteY7" fmla="*/ 580170 h 2822437"/>
              <a:gd name="connsiteX8" fmla="*/ 4341414 w 4341414"/>
              <a:gd name="connsiteY8" fmla="*/ 882319 h 2822437"/>
              <a:gd name="connsiteX9" fmla="*/ 3776870 w 4341414"/>
              <a:gd name="connsiteY9" fmla="*/ 2822437 h 2822437"/>
              <a:gd name="connsiteX10" fmla="*/ 2719347 w 4341414"/>
              <a:gd name="connsiteY10" fmla="*/ 2552093 h 2822437"/>
              <a:gd name="connsiteX11" fmla="*/ 993914 w 4341414"/>
              <a:gd name="connsiteY11" fmla="*/ 2075015 h 2822437"/>
              <a:gd name="connsiteX12" fmla="*/ 0 w 4341414"/>
              <a:gd name="connsiteY12" fmla="*/ 1796719 h 2822437"/>
              <a:gd name="connsiteX0" fmla="*/ 0 w 4341414"/>
              <a:gd name="connsiteY0" fmla="*/ 1796719 h 2822437"/>
              <a:gd name="connsiteX1" fmla="*/ 1009816 w 4341414"/>
              <a:gd name="connsiteY1" fmla="*/ 874368 h 2822437"/>
              <a:gd name="connsiteX2" fmla="*/ 1450520 w 4341414"/>
              <a:gd name="connsiteY2" fmla="*/ 239450 h 2822437"/>
              <a:gd name="connsiteX3" fmla="*/ 1598213 w 4341414"/>
              <a:gd name="connsiteY3" fmla="*/ 71286 h 2822437"/>
              <a:gd name="connsiteX4" fmla="*/ 1791714 w 4341414"/>
              <a:gd name="connsiteY4" fmla="*/ 34734 h 2822437"/>
              <a:gd name="connsiteX5" fmla="*/ 1948663 w 4341414"/>
              <a:gd name="connsiteY5" fmla="*/ 75677 h 2822437"/>
              <a:gd name="connsiteX6" fmla="*/ 2344449 w 4341414"/>
              <a:gd name="connsiteY6" fmla="*/ 225803 h 2822437"/>
              <a:gd name="connsiteX7" fmla="*/ 2528634 w 4341414"/>
              <a:gd name="connsiteY7" fmla="*/ 329051 h 2822437"/>
              <a:gd name="connsiteX8" fmla="*/ 3204377 w 4341414"/>
              <a:gd name="connsiteY8" fmla="*/ 580170 h 2822437"/>
              <a:gd name="connsiteX9" fmla="*/ 4341414 w 4341414"/>
              <a:gd name="connsiteY9" fmla="*/ 882319 h 2822437"/>
              <a:gd name="connsiteX10" fmla="*/ 3776870 w 4341414"/>
              <a:gd name="connsiteY10" fmla="*/ 2822437 h 2822437"/>
              <a:gd name="connsiteX11" fmla="*/ 2719347 w 4341414"/>
              <a:gd name="connsiteY11" fmla="*/ 2552093 h 2822437"/>
              <a:gd name="connsiteX12" fmla="*/ 993914 w 4341414"/>
              <a:gd name="connsiteY12" fmla="*/ 2075015 h 2822437"/>
              <a:gd name="connsiteX13" fmla="*/ 0 w 4341414"/>
              <a:gd name="connsiteY13" fmla="*/ 1796719 h 2822437"/>
              <a:gd name="connsiteX0" fmla="*/ 0 w 4341414"/>
              <a:gd name="connsiteY0" fmla="*/ 1743318 h 2769036"/>
              <a:gd name="connsiteX1" fmla="*/ 1009816 w 4341414"/>
              <a:gd name="connsiteY1" fmla="*/ 820967 h 2769036"/>
              <a:gd name="connsiteX2" fmla="*/ 1450520 w 4341414"/>
              <a:gd name="connsiteY2" fmla="*/ 186049 h 2769036"/>
              <a:gd name="connsiteX3" fmla="*/ 1598213 w 4341414"/>
              <a:gd name="connsiteY3" fmla="*/ 17885 h 2769036"/>
              <a:gd name="connsiteX4" fmla="*/ 1948663 w 4341414"/>
              <a:gd name="connsiteY4" fmla="*/ 22276 h 2769036"/>
              <a:gd name="connsiteX5" fmla="*/ 2344449 w 4341414"/>
              <a:gd name="connsiteY5" fmla="*/ 172402 h 2769036"/>
              <a:gd name="connsiteX6" fmla="*/ 2528634 w 4341414"/>
              <a:gd name="connsiteY6" fmla="*/ 275650 h 2769036"/>
              <a:gd name="connsiteX7" fmla="*/ 3204377 w 4341414"/>
              <a:gd name="connsiteY7" fmla="*/ 526769 h 2769036"/>
              <a:gd name="connsiteX8" fmla="*/ 4341414 w 4341414"/>
              <a:gd name="connsiteY8" fmla="*/ 828918 h 2769036"/>
              <a:gd name="connsiteX9" fmla="*/ 3776870 w 4341414"/>
              <a:gd name="connsiteY9" fmla="*/ 2769036 h 2769036"/>
              <a:gd name="connsiteX10" fmla="*/ 2719347 w 4341414"/>
              <a:gd name="connsiteY10" fmla="*/ 2498692 h 2769036"/>
              <a:gd name="connsiteX11" fmla="*/ 993914 w 4341414"/>
              <a:gd name="connsiteY11" fmla="*/ 2021614 h 2769036"/>
              <a:gd name="connsiteX12" fmla="*/ 0 w 4341414"/>
              <a:gd name="connsiteY12" fmla="*/ 1743318 h 2769036"/>
              <a:gd name="connsiteX0" fmla="*/ 0 w 4423301"/>
              <a:gd name="connsiteY0" fmla="*/ 1804733 h 2769036"/>
              <a:gd name="connsiteX1" fmla="*/ 1091703 w 4423301"/>
              <a:gd name="connsiteY1" fmla="*/ 820967 h 2769036"/>
              <a:gd name="connsiteX2" fmla="*/ 1532407 w 4423301"/>
              <a:gd name="connsiteY2" fmla="*/ 186049 h 2769036"/>
              <a:gd name="connsiteX3" fmla="*/ 1680100 w 4423301"/>
              <a:gd name="connsiteY3" fmla="*/ 17885 h 2769036"/>
              <a:gd name="connsiteX4" fmla="*/ 2030550 w 4423301"/>
              <a:gd name="connsiteY4" fmla="*/ 22276 h 2769036"/>
              <a:gd name="connsiteX5" fmla="*/ 2426336 w 4423301"/>
              <a:gd name="connsiteY5" fmla="*/ 172402 h 2769036"/>
              <a:gd name="connsiteX6" fmla="*/ 2610521 w 4423301"/>
              <a:gd name="connsiteY6" fmla="*/ 275650 h 2769036"/>
              <a:gd name="connsiteX7" fmla="*/ 3286264 w 4423301"/>
              <a:gd name="connsiteY7" fmla="*/ 526769 h 2769036"/>
              <a:gd name="connsiteX8" fmla="*/ 4423301 w 4423301"/>
              <a:gd name="connsiteY8" fmla="*/ 828918 h 2769036"/>
              <a:gd name="connsiteX9" fmla="*/ 3858757 w 4423301"/>
              <a:gd name="connsiteY9" fmla="*/ 2769036 h 2769036"/>
              <a:gd name="connsiteX10" fmla="*/ 2801234 w 4423301"/>
              <a:gd name="connsiteY10" fmla="*/ 2498692 h 2769036"/>
              <a:gd name="connsiteX11" fmla="*/ 1075801 w 4423301"/>
              <a:gd name="connsiteY11" fmla="*/ 2021614 h 2769036"/>
              <a:gd name="connsiteX12" fmla="*/ 0 w 4423301"/>
              <a:gd name="connsiteY12" fmla="*/ 1804733 h 2769036"/>
              <a:gd name="connsiteX0" fmla="*/ 0 w 4423301"/>
              <a:gd name="connsiteY0" fmla="*/ 1804733 h 2769036"/>
              <a:gd name="connsiteX1" fmla="*/ 1091703 w 4423301"/>
              <a:gd name="connsiteY1" fmla="*/ 820967 h 2769036"/>
              <a:gd name="connsiteX2" fmla="*/ 1532407 w 4423301"/>
              <a:gd name="connsiteY2" fmla="*/ 186049 h 2769036"/>
              <a:gd name="connsiteX3" fmla="*/ 1680100 w 4423301"/>
              <a:gd name="connsiteY3" fmla="*/ 17885 h 2769036"/>
              <a:gd name="connsiteX4" fmla="*/ 2030550 w 4423301"/>
              <a:gd name="connsiteY4" fmla="*/ 22276 h 2769036"/>
              <a:gd name="connsiteX5" fmla="*/ 2426336 w 4423301"/>
              <a:gd name="connsiteY5" fmla="*/ 172402 h 2769036"/>
              <a:gd name="connsiteX6" fmla="*/ 2610521 w 4423301"/>
              <a:gd name="connsiteY6" fmla="*/ 275650 h 2769036"/>
              <a:gd name="connsiteX7" fmla="*/ 3286264 w 4423301"/>
              <a:gd name="connsiteY7" fmla="*/ 526769 h 2769036"/>
              <a:gd name="connsiteX8" fmla="*/ 4423301 w 4423301"/>
              <a:gd name="connsiteY8" fmla="*/ 828918 h 2769036"/>
              <a:gd name="connsiteX9" fmla="*/ 3858757 w 4423301"/>
              <a:gd name="connsiteY9" fmla="*/ 2769036 h 2769036"/>
              <a:gd name="connsiteX10" fmla="*/ 2801234 w 4423301"/>
              <a:gd name="connsiteY10" fmla="*/ 2498692 h 2769036"/>
              <a:gd name="connsiteX11" fmla="*/ 1034857 w 4423301"/>
              <a:gd name="connsiteY11" fmla="*/ 2096677 h 2769036"/>
              <a:gd name="connsiteX12" fmla="*/ 0 w 4423301"/>
              <a:gd name="connsiteY12" fmla="*/ 1804733 h 2769036"/>
              <a:gd name="connsiteX0" fmla="*/ 0 w 4423301"/>
              <a:gd name="connsiteY0" fmla="*/ 1804733 h 2769036"/>
              <a:gd name="connsiteX1" fmla="*/ 1091703 w 4423301"/>
              <a:gd name="connsiteY1" fmla="*/ 820967 h 2769036"/>
              <a:gd name="connsiteX2" fmla="*/ 1532407 w 4423301"/>
              <a:gd name="connsiteY2" fmla="*/ 186049 h 2769036"/>
              <a:gd name="connsiteX3" fmla="*/ 1680100 w 4423301"/>
              <a:gd name="connsiteY3" fmla="*/ 17885 h 2769036"/>
              <a:gd name="connsiteX4" fmla="*/ 2030550 w 4423301"/>
              <a:gd name="connsiteY4" fmla="*/ 22276 h 2769036"/>
              <a:gd name="connsiteX5" fmla="*/ 2426336 w 4423301"/>
              <a:gd name="connsiteY5" fmla="*/ 172402 h 2769036"/>
              <a:gd name="connsiteX6" fmla="*/ 2610521 w 4423301"/>
              <a:gd name="connsiteY6" fmla="*/ 275650 h 2769036"/>
              <a:gd name="connsiteX7" fmla="*/ 3286264 w 4423301"/>
              <a:gd name="connsiteY7" fmla="*/ 526769 h 2769036"/>
              <a:gd name="connsiteX8" fmla="*/ 4423301 w 4423301"/>
              <a:gd name="connsiteY8" fmla="*/ 828918 h 2769036"/>
              <a:gd name="connsiteX9" fmla="*/ 3858757 w 4423301"/>
              <a:gd name="connsiteY9" fmla="*/ 2769036 h 2769036"/>
              <a:gd name="connsiteX10" fmla="*/ 2773939 w 4423301"/>
              <a:gd name="connsiteY10" fmla="*/ 2539635 h 2769036"/>
              <a:gd name="connsiteX11" fmla="*/ 1034857 w 4423301"/>
              <a:gd name="connsiteY11" fmla="*/ 2096677 h 2769036"/>
              <a:gd name="connsiteX12" fmla="*/ 0 w 4423301"/>
              <a:gd name="connsiteY12" fmla="*/ 1804733 h 2769036"/>
              <a:gd name="connsiteX0" fmla="*/ 0 w 4423301"/>
              <a:gd name="connsiteY0" fmla="*/ 1804733 h 2837275"/>
              <a:gd name="connsiteX1" fmla="*/ 1091703 w 4423301"/>
              <a:gd name="connsiteY1" fmla="*/ 820967 h 2837275"/>
              <a:gd name="connsiteX2" fmla="*/ 1532407 w 4423301"/>
              <a:gd name="connsiteY2" fmla="*/ 186049 h 2837275"/>
              <a:gd name="connsiteX3" fmla="*/ 1680100 w 4423301"/>
              <a:gd name="connsiteY3" fmla="*/ 17885 h 2837275"/>
              <a:gd name="connsiteX4" fmla="*/ 2030550 w 4423301"/>
              <a:gd name="connsiteY4" fmla="*/ 22276 h 2837275"/>
              <a:gd name="connsiteX5" fmla="*/ 2426336 w 4423301"/>
              <a:gd name="connsiteY5" fmla="*/ 172402 h 2837275"/>
              <a:gd name="connsiteX6" fmla="*/ 2610521 w 4423301"/>
              <a:gd name="connsiteY6" fmla="*/ 275650 h 2837275"/>
              <a:gd name="connsiteX7" fmla="*/ 3286264 w 4423301"/>
              <a:gd name="connsiteY7" fmla="*/ 526769 h 2837275"/>
              <a:gd name="connsiteX8" fmla="*/ 4423301 w 4423301"/>
              <a:gd name="connsiteY8" fmla="*/ 828918 h 2837275"/>
              <a:gd name="connsiteX9" fmla="*/ 3872405 w 4423301"/>
              <a:gd name="connsiteY9" fmla="*/ 2837275 h 2837275"/>
              <a:gd name="connsiteX10" fmla="*/ 2773939 w 4423301"/>
              <a:gd name="connsiteY10" fmla="*/ 2539635 h 2837275"/>
              <a:gd name="connsiteX11" fmla="*/ 1034857 w 4423301"/>
              <a:gd name="connsiteY11" fmla="*/ 2096677 h 2837275"/>
              <a:gd name="connsiteX12" fmla="*/ 0 w 4423301"/>
              <a:gd name="connsiteY12" fmla="*/ 1804733 h 2837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423301" h="2837275">
                <a:moveTo>
                  <a:pt x="0" y="1804733"/>
                </a:moveTo>
                <a:cubicBezTo>
                  <a:pt x="336605" y="1497283"/>
                  <a:pt x="755098" y="1128417"/>
                  <a:pt x="1091703" y="820967"/>
                </a:cubicBezTo>
                <a:cubicBezTo>
                  <a:pt x="1240879" y="609328"/>
                  <a:pt x="1383231" y="397688"/>
                  <a:pt x="1532407" y="186049"/>
                </a:cubicBezTo>
                <a:lnTo>
                  <a:pt x="1680100" y="17885"/>
                </a:lnTo>
                <a:cubicBezTo>
                  <a:pt x="1763124" y="-9410"/>
                  <a:pt x="1906177" y="-3477"/>
                  <a:pt x="2030550" y="22276"/>
                </a:cubicBezTo>
                <a:cubicBezTo>
                  <a:pt x="2154923" y="48029"/>
                  <a:pt x="2342185" y="121075"/>
                  <a:pt x="2426336" y="172402"/>
                </a:cubicBezTo>
                <a:cubicBezTo>
                  <a:pt x="2510487" y="223730"/>
                  <a:pt x="2453552" y="227962"/>
                  <a:pt x="2610521" y="275650"/>
                </a:cubicBezTo>
                <a:cubicBezTo>
                  <a:pt x="2833493" y="370729"/>
                  <a:pt x="2984134" y="434558"/>
                  <a:pt x="3286264" y="526769"/>
                </a:cubicBezTo>
                <a:cubicBezTo>
                  <a:pt x="3588394" y="618980"/>
                  <a:pt x="4044289" y="728202"/>
                  <a:pt x="4423301" y="828918"/>
                </a:cubicBezTo>
                <a:cubicBezTo>
                  <a:pt x="4253673" y="1475624"/>
                  <a:pt x="4081789" y="2190569"/>
                  <a:pt x="3872405" y="2837275"/>
                </a:cubicBezTo>
                <a:lnTo>
                  <a:pt x="2773939" y="2539635"/>
                </a:lnTo>
                <a:lnTo>
                  <a:pt x="1034857" y="2096677"/>
                </a:lnTo>
                <a:lnTo>
                  <a:pt x="0" y="1804733"/>
                </a:lnTo>
                <a:close/>
              </a:path>
            </a:pathLst>
          </a:cu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 rot="5460000">
            <a:off x="3842961" y="7259911"/>
            <a:ext cx="180975" cy="288925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 rot="6281922">
            <a:off x="2754724" y="1991060"/>
            <a:ext cx="360000" cy="4444181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10"/>
          <p:cNvSpPr txBox="1">
            <a:spLocks noChangeArrowheads="1"/>
          </p:cNvSpPr>
          <p:nvPr/>
        </p:nvSpPr>
        <p:spPr bwMode="auto">
          <a:xfrm rot="6331199">
            <a:off x="4234540" y="4524700"/>
            <a:ext cx="601639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Arial" panose="020B0604020202020204" pitchFamily="34" charset="0"/>
              </a:rPr>
              <a:t>5</a:t>
            </a:r>
            <a:r>
              <a:rPr lang="de-DE" altLang="de-DE" sz="1200" b="1" dirty="0" smtClean="0">
                <a:latin typeface="Arial" panose="020B0604020202020204" pitchFamily="34" charset="0"/>
              </a:rPr>
              <a:t> </a:t>
            </a:r>
            <a:r>
              <a:rPr lang="de-DE" altLang="de-DE" sz="1200" b="1" dirty="0"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30" name="Textfeld 20"/>
          <p:cNvSpPr txBox="1">
            <a:spLocks noChangeArrowheads="1"/>
          </p:cNvSpPr>
          <p:nvPr/>
        </p:nvSpPr>
        <p:spPr bwMode="auto">
          <a:xfrm rot="950357">
            <a:off x="927637" y="4026076"/>
            <a:ext cx="317021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100" dirty="0" smtClean="0">
                <a:latin typeface="Arial" panose="020B0604020202020204" pitchFamily="34" charset="0"/>
              </a:rPr>
              <a:t>Flächen für die Feuerwehr</a:t>
            </a:r>
            <a:endParaRPr lang="de-DE" altLang="de-DE" sz="1100" dirty="0">
              <a:latin typeface="Arial" panose="020B0604020202020204" pitchFamily="34" charset="0"/>
            </a:endParaRPr>
          </a:p>
        </p:txBody>
      </p:sp>
      <p:sp>
        <p:nvSpPr>
          <p:cNvPr id="31" name="Rechteck 30"/>
          <p:cNvSpPr/>
          <p:nvPr/>
        </p:nvSpPr>
        <p:spPr>
          <a:xfrm rot="11725572">
            <a:off x="-17527" y="3358465"/>
            <a:ext cx="360000" cy="3513607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Freihandform 22"/>
          <p:cNvSpPr/>
          <p:nvPr/>
        </p:nvSpPr>
        <p:spPr>
          <a:xfrm>
            <a:off x="522567" y="3830364"/>
            <a:ext cx="3304532" cy="1210232"/>
          </a:xfrm>
          <a:custGeom>
            <a:avLst/>
            <a:gdLst>
              <a:gd name="connsiteX0" fmla="*/ 218209 w 3210791"/>
              <a:gd name="connsiteY0" fmla="*/ 789709 h 1226128"/>
              <a:gd name="connsiteX1" fmla="*/ 0 w 3210791"/>
              <a:gd name="connsiteY1" fmla="*/ 737755 h 1226128"/>
              <a:gd name="connsiteX2" fmla="*/ 228600 w 3210791"/>
              <a:gd name="connsiteY2" fmla="*/ 0 h 1226128"/>
              <a:gd name="connsiteX3" fmla="*/ 3210791 w 3210791"/>
              <a:gd name="connsiteY3" fmla="*/ 800100 h 1226128"/>
              <a:gd name="connsiteX4" fmla="*/ 3106882 w 3210791"/>
              <a:gd name="connsiteY4" fmla="*/ 1226128 h 1226128"/>
              <a:gd name="connsiteX5" fmla="*/ 3023755 w 3210791"/>
              <a:gd name="connsiteY5" fmla="*/ 1205346 h 1226128"/>
              <a:gd name="connsiteX6" fmla="*/ 3054927 w 3210791"/>
              <a:gd name="connsiteY6" fmla="*/ 914400 h 1226128"/>
              <a:gd name="connsiteX7" fmla="*/ 2296391 w 3210791"/>
              <a:gd name="connsiteY7" fmla="*/ 706582 h 1226128"/>
              <a:gd name="connsiteX8" fmla="*/ 2182091 w 3210791"/>
              <a:gd name="connsiteY8" fmla="*/ 955964 h 1226128"/>
              <a:gd name="connsiteX9" fmla="*/ 685800 w 3210791"/>
              <a:gd name="connsiteY9" fmla="*/ 550718 h 1226128"/>
              <a:gd name="connsiteX10" fmla="*/ 633846 w 3210791"/>
              <a:gd name="connsiteY10" fmla="*/ 633846 h 1226128"/>
              <a:gd name="connsiteX11" fmla="*/ 311727 w 3210791"/>
              <a:gd name="connsiteY11" fmla="*/ 550718 h 1226128"/>
              <a:gd name="connsiteX12" fmla="*/ 218209 w 3210791"/>
              <a:gd name="connsiteY12" fmla="*/ 789709 h 1226128"/>
              <a:gd name="connsiteX0" fmla="*/ 218209 w 3210791"/>
              <a:gd name="connsiteY0" fmla="*/ 723034 h 1159453"/>
              <a:gd name="connsiteX1" fmla="*/ 0 w 3210791"/>
              <a:gd name="connsiteY1" fmla="*/ 671080 h 1159453"/>
              <a:gd name="connsiteX2" fmla="*/ 209550 w 3210791"/>
              <a:gd name="connsiteY2" fmla="*/ 0 h 1159453"/>
              <a:gd name="connsiteX3" fmla="*/ 3210791 w 3210791"/>
              <a:gd name="connsiteY3" fmla="*/ 733425 h 1159453"/>
              <a:gd name="connsiteX4" fmla="*/ 3106882 w 3210791"/>
              <a:gd name="connsiteY4" fmla="*/ 1159453 h 1159453"/>
              <a:gd name="connsiteX5" fmla="*/ 3023755 w 3210791"/>
              <a:gd name="connsiteY5" fmla="*/ 1138671 h 1159453"/>
              <a:gd name="connsiteX6" fmla="*/ 3054927 w 3210791"/>
              <a:gd name="connsiteY6" fmla="*/ 847725 h 1159453"/>
              <a:gd name="connsiteX7" fmla="*/ 2296391 w 3210791"/>
              <a:gd name="connsiteY7" fmla="*/ 639907 h 1159453"/>
              <a:gd name="connsiteX8" fmla="*/ 2182091 w 3210791"/>
              <a:gd name="connsiteY8" fmla="*/ 889289 h 1159453"/>
              <a:gd name="connsiteX9" fmla="*/ 685800 w 3210791"/>
              <a:gd name="connsiteY9" fmla="*/ 484043 h 1159453"/>
              <a:gd name="connsiteX10" fmla="*/ 633846 w 3210791"/>
              <a:gd name="connsiteY10" fmla="*/ 567171 h 1159453"/>
              <a:gd name="connsiteX11" fmla="*/ 311727 w 3210791"/>
              <a:gd name="connsiteY11" fmla="*/ 484043 h 1159453"/>
              <a:gd name="connsiteX12" fmla="*/ 218209 w 3210791"/>
              <a:gd name="connsiteY12" fmla="*/ 723034 h 1159453"/>
              <a:gd name="connsiteX0" fmla="*/ 218209 w 3210791"/>
              <a:gd name="connsiteY0" fmla="*/ 723034 h 1159453"/>
              <a:gd name="connsiteX1" fmla="*/ 0 w 3210791"/>
              <a:gd name="connsiteY1" fmla="*/ 671080 h 1159453"/>
              <a:gd name="connsiteX2" fmla="*/ 209550 w 3210791"/>
              <a:gd name="connsiteY2" fmla="*/ 0 h 1159453"/>
              <a:gd name="connsiteX3" fmla="*/ 2487334 w 3210791"/>
              <a:gd name="connsiteY3" fmla="*/ 621724 h 1159453"/>
              <a:gd name="connsiteX4" fmla="*/ 3210791 w 3210791"/>
              <a:gd name="connsiteY4" fmla="*/ 733425 h 1159453"/>
              <a:gd name="connsiteX5" fmla="*/ 3106882 w 3210791"/>
              <a:gd name="connsiteY5" fmla="*/ 1159453 h 1159453"/>
              <a:gd name="connsiteX6" fmla="*/ 3023755 w 3210791"/>
              <a:gd name="connsiteY6" fmla="*/ 1138671 h 1159453"/>
              <a:gd name="connsiteX7" fmla="*/ 3054927 w 3210791"/>
              <a:gd name="connsiteY7" fmla="*/ 847725 h 1159453"/>
              <a:gd name="connsiteX8" fmla="*/ 2296391 w 3210791"/>
              <a:gd name="connsiteY8" fmla="*/ 639907 h 1159453"/>
              <a:gd name="connsiteX9" fmla="*/ 2182091 w 3210791"/>
              <a:gd name="connsiteY9" fmla="*/ 889289 h 1159453"/>
              <a:gd name="connsiteX10" fmla="*/ 685800 w 3210791"/>
              <a:gd name="connsiteY10" fmla="*/ 484043 h 1159453"/>
              <a:gd name="connsiteX11" fmla="*/ 633846 w 3210791"/>
              <a:gd name="connsiteY11" fmla="*/ 567171 h 1159453"/>
              <a:gd name="connsiteX12" fmla="*/ 311727 w 3210791"/>
              <a:gd name="connsiteY12" fmla="*/ 484043 h 1159453"/>
              <a:gd name="connsiteX13" fmla="*/ 218209 w 3210791"/>
              <a:gd name="connsiteY13" fmla="*/ 723034 h 1159453"/>
              <a:gd name="connsiteX0" fmla="*/ 218209 w 3186979"/>
              <a:gd name="connsiteY0" fmla="*/ 723034 h 1159453"/>
              <a:gd name="connsiteX1" fmla="*/ 0 w 3186979"/>
              <a:gd name="connsiteY1" fmla="*/ 671080 h 1159453"/>
              <a:gd name="connsiteX2" fmla="*/ 209550 w 3186979"/>
              <a:gd name="connsiteY2" fmla="*/ 0 h 1159453"/>
              <a:gd name="connsiteX3" fmla="*/ 2487334 w 3186979"/>
              <a:gd name="connsiteY3" fmla="*/ 621724 h 1159453"/>
              <a:gd name="connsiteX4" fmla="*/ 3186979 w 3186979"/>
              <a:gd name="connsiteY4" fmla="*/ 795337 h 1159453"/>
              <a:gd name="connsiteX5" fmla="*/ 3106882 w 3186979"/>
              <a:gd name="connsiteY5" fmla="*/ 1159453 h 1159453"/>
              <a:gd name="connsiteX6" fmla="*/ 3023755 w 3186979"/>
              <a:gd name="connsiteY6" fmla="*/ 1138671 h 1159453"/>
              <a:gd name="connsiteX7" fmla="*/ 3054927 w 3186979"/>
              <a:gd name="connsiteY7" fmla="*/ 847725 h 1159453"/>
              <a:gd name="connsiteX8" fmla="*/ 2296391 w 3186979"/>
              <a:gd name="connsiteY8" fmla="*/ 639907 h 1159453"/>
              <a:gd name="connsiteX9" fmla="*/ 2182091 w 3186979"/>
              <a:gd name="connsiteY9" fmla="*/ 889289 h 1159453"/>
              <a:gd name="connsiteX10" fmla="*/ 685800 w 3186979"/>
              <a:gd name="connsiteY10" fmla="*/ 484043 h 1159453"/>
              <a:gd name="connsiteX11" fmla="*/ 633846 w 3186979"/>
              <a:gd name="connsiteY11" fmla="*/ 567171 h 1159453"/>
              <a:gd name="connsiteX12" fmla="*/ 311727 w 3186979"/>
              <a:gd name="connsiteY12" fmla="*/ 484043 h 1159453"/>
              <a:gd name="connsiteX13" fmla="*/ 218209 w 3186979"/>
              <a:gd name="connsiteY13" fmla="*/ 723034 h 1159453"/>
              <a:gd name="connsiteX0" fmla="*/ 218209 w 3186979"/>
              <a:gd name="connsiteY0" fmla="*/ 724489 h 1160908"/>
              <a:gd name="connsiteX1" fmla="*/ 0 w 3186979"/>
              <a:gd name="connsiteY1" fmla="*/ 672535 h 1160908"/>
              <a:gd name="connsiteX2" fmla="*/ 209550 w 3186979"/>
              <a:gd name="connsiteY2" fmla="*/ 1455 h 1160908"/>
              <a:gd name="connsiteX3" fmla="*/ 2034897 w 3186979"/>
              <a:gd name="connsiteY3" fmla="*/ 485067 h 1160908"/>
              <a:gd name="connsiteX4" fmla="*/ 2487334 w 3186979"/>
              <a:gd name="connsiteY4" fmla="*/ 623179 h 1160908"/>
              <a:gd name="connsiteX5" fmla="*/ 3186979 w 3186979"/>
              <a:gd name="connsiteY5" fmla="*/ 796792 h 1160908"/>
              <a:gd name="connsiteX6" fmla="*/ 3106882 w 3186979"/>
              <a:gd name="connsiteY6" fmla="*/ 1160908 h 1160908"/>
              <a:gd name="connsiteX7" fmla="*/ 3023755 w 3186979"/>
              <a:gd name="connsiteY7" fmla="*/ 1140126 h 1160908"/>
              <a:gd name="connsiteX8" fmla="*/ 3054927 w 3186979"/>
              <a:gd name="connsiteY8" fmla="*/ 849180 h 1160908"/>
              <a:gd name="connsiteX9" fmla="*/ 2296391 w 3186979"/>
              <a:gd name="connsiteY9" fmla="*/ 641362 h 1160908"/>
              <a:gd name="connsiteX10" fmla="*/ 2182091 w 3186979"/>
              <a:gd name="connsiteY10" fmla="*/ 890744 h 1160908"/>
              <a:gd name="connsiteX11" fmla="*/ 685800 w 3186979"/>
              <a:gd name="connsiteY11" fmla="*/ 485498 h 1160908"/>
              <a:gd name="connsiteX12" fmla="*/ 633846 w 3186979"/>
              <a:gd name="connsiteY12" fmla="*/ 568626 h 1160908"/>
              <a:gd name="connsiteX13" fmla="*/ 311727 w 3186979"/>
              <a:gd name="connsiteY13" fmla="*/ 485498 h 1160908"/>
              <a:gd name="connsiteX14" fmla="*/ 218209 w 3186979"/>
              <a:gd name="connsiteY14" fmla="*/ 724489 h 1160908"/>
              <a:gd name="connsiteX0" fmla="*/ 218209 w 3186979"/>
              <a:gd name="connsiteY0" fmla="*/ 724489 h 1160908"/>
              <a:gd name="connsiteX1" fmla="*/ 0 w 3186979"/>
              <a:gd name="connsiteY1" fmla="*/ 672535 h 1160908"/>
              <a:gd name="connsiteX2" fmla="*/ 209550 w 3186979"/>
              <a:gd name="connsiteY2" fmla="*/ 1455 h 1160908"/>
              <a:gd name="connsiteX3" fmla="*/ 2034897 w 3186979"/>
              <a:gd name="connsiteY3" fmla="*/ 485067 h 1160908"/>
              <a:gd name="connsiteX4" fmla="*/ 2487334 w 3186979"/>
              <a:gd name="connsiteY4" fmla="*/ 623179 h 1160908"/>
              <a:gd name="connsiteX5" fmla="*/ 2630209 w 3186979"/>
              <a:gd name="connsiteY5" fmla="*/ 627942 h 1160908"/>
              <a:gd name="connsiteX6" fmla="*/ 3186979 w 3186979"/>
              <a:gd name="connsiteY6" fmla="*/ 796792 h 1160908"/>
              <a:gd name="connsiteX7" fmla="*/ 3106882 w 3186979"/>
              <a:gd name="connsiteY7" fmla="*/ 1160908 h 1160908"/>
              <a:gd name="connsiteX8" fmla="*/ 3023755 w 3186979"/>
              <a:gd name="connsiteY8" fmla="*/ 1140126 h 1160908"/>
              <a:gd name="connsiteX9" fmla="*/ 3054927 w 3186979"/>
              <a:gd name="connsiteY9" fmla="*/ 849180 h 1160908"/>
              <a:gd name="connsiteX10" fmla="*/ 2296391 w 3186979"/>
              <a:gd name="connsiteY10" fmla="*/ 641362 h 1160908"/>
              <a:gd name="connsiteX11" fmla="*/ 2182091 w 3186979"/>
              <a:gd name="connsiteY11" fmla="*/ 890744 h 1160908"/>
              <a:gd name="connsiteX12" fmla="*/ 685800 w 3186979"/>
              <a:gd name="connsiteY12" fmla="*/ 485498 h 1160908"/>
              <a:gd name="connsiteX13" fmla="*/ 633846 w 3186979"/>
              <a:gd name="connsiteY13" fmla="*/ 568626 h 1160908"/>
              <a:gd name="connsiteX14" fmla="*/ 311727 w 3186979"/>
              <a:gd name="connsiteY14" fmla="*/ 485498 h 1160908"/>
              <a:gd name="connsiteX15" fmla="*/ 218209 w 3186979"/>
              <a:gd name="connsiteY15" fmla="*/ 724489 h 1160908"/>
              <a:gd name="connsiteX0" fmla="*/ 218209 w 3186979"/>
              <a:gd name="connsiteY0" fmla="*/ 724489 h 1160908"/>
              <a:gd name="connsiteX1" fmla="*/ 0 w 3186979"/>
              <a:gd name="connsiteY1" fmla="*/ 672535 h 1160908"/>
              <a:gd name="connsiteX2" fmla="*/ 209550 w 3186979"/>
              <a:gd name="connsiteY2" fmla="*/ 1455 h 1160908"/>
              <a:gd name="connsiteX3" fmla="*/ 2034897 w 3186979"/>
              <a:gd name="connsiteY3" fmla="*/ 485067 h 1160908"/>
              <a:gd name="connsiteX4" fmla="*/ 2511146 w 3186979"/>
              <a:gd name="connsiteY4" fmla="*/ 594604 h 1160908"/>
              <a:gd name="connsiteX5" fmla="*/ 2630209 w 3186979"/>
              <a:gd name="connsiteY5" fmla="*/ 627942 h 1160908"/>
              <a:gd name="connsiteX6" fmla="*/ 3186979 w 3186979"/>
              <a:gd name="connsiteY6" fmla="*/ 796792 h 1160908"/>
              <a:gd name="connsiteX7" fmla="*/ 3106882 w 3186979"/>
              <a:gd name="connsiteY7" fmla="*/ 1160908 h 1160908"/>
              <a:gd name="connsiteX8" fmla="*/ 3023755 w 3186979"/>
              <a:gd name="connsiteY8" fmla="*/ 1140126 h 1160908"/>
              <a:gd name="connsiteX9" fmla="*/ 3054927 w 3186979"/>
              <a:gd name="connsiteY9" fmla="*/ 849180 h 1160908"/>
              <a:gd name="connsiteX10" fmla="*/ 2296391 w 3186979"/>
              <a:gd name="connsiteY10" fmla="*/ 641362 h 1160908"/>
              <a:gd name="connsiteX11" fmla="*/ 2182091 w 3186979"/>
              <a:gd name="connsiteY11" fmla="*/ 890744 h 1160908"/>
              <a:gd name="connsiteX12" fmla="*/ 685800 w 3186979"/>
              <a:gd name="connsiteY12" fmla="*/ 485498 h 1160908"/>
              <a:gd name="connsiteX13" fmla="*/ 633846 w 3186979"/>
              <a:gd name="connsiteY13" fmla="*/ 568626 h 1160908"/>
              <a:gd name="connsiteX14" fmla="*/ 311727 w 3186979"/>
              <a:gd name="connsiteY14" fmla="*/ 485498 h 1160908"/>
              <a:gd name="connsiteX15" fmla="*/ 218209 w 3186979"/>
              <a:gd name="connsiteY15" fmla="*/ 724489 h 1160908"/>
              <a:gd name="connsiteX0" fmla="*/ 218209 w 3186979"/>
              <a:gd name="connsiteY0" fmla="*/ 724489 h 1160908"/>
              <a:gd name="connsiteX1" fmla="*/ 0 w 3186979"/>
              <a:gd name="connsiteY1" fmla="*/ 672535 h 1160908"/>
              <a:gd name="connsiteX2" fmla="*/ 209550 w 3186979"/>
              <a:gd name="connsiteY2" fmla="*/ 1455 h 1160908"/>
              <a:gd name="connsiteX3" fmla="*/ 2034897 w 3186979"/>
              <a:gd name="connsiteY3" fmla="*/ 485067 h 1160908"/>
              <a:gd name="connsiteX4" fmla="*/ 2511146 w 3186979"/>
              <a:gd name="connsiteY4" fmla="*/ 594604 h 1160908"/>
              <a:gd name="connsiteX5" fmla="*/ 2630209 w 3186979"/>
              <a:gd name="connsiteY5" fmla="*/ 627942 h 1160908"/>
              <a:gd name="connsiteX6" fmla="*/ 3186979 w 3186979"/>
              <a:gd name="connsiteY6" fmla="*/ 796792 h 1160908"/>
              <a:gd name="connsiteX7" fmla="*/ 3106882 w 3186979"/>
              <a:gd name="connsiteY7" fmla="*/ 1160908 h 1160908"/>
              <a:gd name="connsiteX8" fmla="*/ 3023755 w 3186979"/>
              <a:gd name="connsiteY8" fmla="*/ 1140126 h 1160908"/>
              <a:gd name="connsiteX9" fmla="*/ 3054927 w 3186979"/>
              <a:gd name="connsiteY9" fmla="*/ 849180 h 1160908"/>
              <a:gd name="connsiteX10" fmla="*/ 2296391 w 3186979"/>
              <a:gd name="connsiteY10" fmla="*/ 641362 h 1160908"/>
              <a:gd name="connsiteX11" fmla="*/ 2182091 w 3186979"/>
              <a:gd name="connsiteY11" fmla="*/ 890744 h 1160908"/>
              <a:gd name="connsiteX12" fmla="*/ 685800 w 3186979"/>
              <a:gd name="connsiteY12" fmla="*/ 485498 h 1160908"/>
              <a:gd name="connsiteX13" fmla="*/ 633846 w 3186979"/>
              <a:gd name="connsiteY13" fmla="*/ 568626 h 1160908"/>
              <a:gd name="connsiteX14" fmla="*/ 311727 w 3186979"/>
              <a:gd name="connsiteY14" fmla="*/ 485498 h 1160908"/>
              <a:gd name="connsiteX15" fmla="*/ 218209 w 3186979"/>
              <a:gd name="connsiteY15" fmla="*/ 724489 h 1160908"/>
              <a:gd name="connsiteX0" fmla="*/ 218209 w 3191742"/>
              <a:gd name="connsiteY0" fmla="*/ 724489 h 1160908"/>
              <a:gd name="connsiteX1" fmla="*/ 0 w 3191742"/>
              <a:gd name="connsiteY1" fmla="*/ 672535 h 1160908"/>
              <a:gd name="connsiteX2" fmla="*/ 209550 w 3191742"/>
              <a:gd name="connsiteY2" fmla="*/ 1455 h 1160908"/>
              <a:gd name="connsiteX3" fmla="*/ 2034897 w 3191742"/>
              <a:gd name="connsiteY3" fmla="*/ 485067 h 1160908"/>
              <a:gd name="connsiteX4" fmla="*/ 2511146 w 3191742"/>
              <a:gd name="connsiteY4" fmla="*/ 594604 h 1160908"/>
              <a:gd name="connsiteX5" fmla="*/ 2630209 w 3191742"/>
              <a:gd name="connsiteY5" fmla="*/ 627942 h 1160908"/>
              <a:gd name="connsiteX6" fmla="*/ 3191742 w 3191742"/>
              <a:gd name="connsiteY6" fmla="*/ 787267 h 1160908"/>
              <a:gd name="connsiteX7" fmla="*/ 3106882 w 3191742"/>
              <a:gd name="connsiteY7" fmla="*/ 1160908 h 1160908"/>
              <a:gd name="connsiteX8" fmla="*/ 3023755 w 3191742"/>
              <a:gd name="connsiteY8" fmla="*/ 1140126 h 1160908"/>
              <a:gd name="connsiteX9" fmla="*/ 3054927 w 3191742"/>
              <a:gd name="connsiteY9" fmla="*/ 849180 h 1160908"/>
              <a:gd name="connsiteX10" fmla="*/ 2296391 w 3191742"/>
              <a:gd name="connsiteY10" fmla="*/ 641362 h 1160908"/>
              <a:gd name="connsiteX11" fmla="*/ 2182091 w 3191742"/>
              <a:gd name="connsiteY11" fmla="*/ 890744 h 1160908"/>
              <a:gd name="connsiteX12" fmla="*/ 685800 w 3191742"/>
              <a:gd name="connsiteY12" fmla="*/ 485498 h 1160908"/>
              <a:gd name="connsiteX13" fmla="*/ 633846 w 3191742"/>
              <a:gd name="connsiteY13" fmla="*/ 568626 h 1160908"/>
              <a:gd name="connsiteX14" fmla="*/ 311727 w 3191742"/>
              <a:gd name="connsiteY14" fmla="*/ 485498 h 1160908"/>
              <a:gd name="connsiteX15" fmla="*/ 218209 w 3191742"/>
              <a:gd name="connsiteY15" fmla="*/ 724489 h 1160908"/>
              <a:gd name="connsiteX0" fmla="*/ 218209 w 3191742"/>
              <a:gd name="connsiteY0" fmla="*/ 762001 h 1198420"/>
              <a:gd name="connsiteX1" fmla="*/ 0 w 3191742"/>
              <a:gd name="connsiteY1" fmla="*/ 710047 h 1198420"/>
              <a:gd name="connsiteX2" fmla="*/ 209550 w 3191742"/>
              <a:gd name="connsiteY2" fmla="*/ 38967 h 1198420"/>
              <a:gd name="connsiteX3" fmla="*/ 668058 w 3191742"/>
              <a:gd name="connsiteY3" fmla="*/ 136816 h 1198420"/>
              <a:gd name="connsiteX4" fmla="*/ 2034897 w 3191742"/>
              <a:gd name="connsiteY4" fmla="*/ 522579 h 1198420"/>
              <a:gd name="connsiteX5" fmla="*/ 2511146 w 3191742"/>
              <a:gd name="connsiteY5" fmla="*/ 632116 h 1198420"/>
              <a:gd name="connsiteX6" fmla="*/ 2630209 w 3191742"/>
              <a:gd name="connsiteY6" fmla="*/ 665454 h 1198420"/>
              <a:gd name="connsiteX7" fmla="*/ 3191742 w 3191742"/>
              <a:gd name="connsiteY7" fmla="*/ 824779 h 1198420"/>
              <a:gd name="connsiteX8" fmla="*/ 3106882 w 3191742"/>
              <a:gd name="connsiteY8" fmla="*/ 1198420 h 1198420"/>
              <a:gd name="connsiteX9" fmla="*/ 3023755 w 3191742"/>
              <a:gd name="connsiteY9" fmla="*/ 1177638 h 1198420"/>
              <a:gd name="connsiteX10" fmla="*/ 3054927 w 3191742"/>
              <a:gd name="connsiteY10" fmla="*/ 886692 h 1198420"/>
              <a:gd name="connsiteX11" fmla="*/ 2296391 w 3191742"/>
              <a:gd name="connsiteY11" fmla="*/ 678874 h 1198420"/>
              <a:gd name="connsiteX12" fmla="*/ 2182091 w 3191742"/>
              <a:gd name="connsiteY12" fmla="*/ 928256 h 1198420"/>
              <a:gd name="connsiteX13" fmla="*/ 685800 w 3191742"/>
              <a:gd name="connsiteY13" fmla="*/ 523010 h 1198420"/>
              <a:gd name="connsiteX14" fmla="*/ 633846 w 3191742"/>
              <a:gd name="connsiteY14" fmla="*/ 606138 h 1198420"/>
              <a:gd name="connsiteX15" fmla="*/ 311727 w 3191742"/>
              <a:gd name="connsiteY15" fmla="*/ 523010 h 1198420"/>
              <a:gd name="connsiteX16" fmla="*/ 218209 w 3191742"/>
              <a:gd name="connsiteY16" fmla="*/ 762001 h 1198420"/>
              <a:gd name="connsiteX0" fmla="*/ 218209 w 3191742"/>
              <a:gd name="connsiteY0" fmla="*/ 780177 h 1216596"/>
              <a:gd name="connsiteX1" fmla="*/ 0 w 3191742"/>
              <a:gd name="connsiteY1" fmla="*/ 728223 h 1216596"/>
              <a:gd name="connsiteX2" fmla="*/ 209550 w 3191742"/>
              <a:gd name="connsiteY2" fmla="*/ 57143 h 1216596"/>
              <a:gd name="connsiteX3" fmla="*/ 315633 w 3191742"/>
              <a:gd name="connsiteY3" fmla="*/ 54980 h 1216596"/>
              <a:gd name="connsiteX4" fmla="*/ 668058 w 3191742"/>
              <a:gd name="connsiteY4" fmla="*/ 154992 h 1216596"/>
              <a:gd name="connsiteX5" fmla="*/ 2034897 w 3191742"/>
              <a:gd name="connsiteY5" fmla="*/ 540755 h 1216596"/>
              <a:gd name="connsiteX6" fmla="*/ 2511146 w 3191742"/>
              <a:gd name="connsiteY6" fmla="*/ 650292 h 1216596"/>
              <a:gd name="connsiteX7" fmla="*/ 2630209 w 3191742"/>
              <a:gd name="connsiteY7" fmla="*/ 683630 h 1216596"/>
              <a:gd name="connsiteX8" fmla="*/ 3191742 w 3191742"/>
              <a:gd name="connsiteY8" fmla="*/ 842955 h 1216596"/>
              <a:gd name="connsiteX9" fmla="*/ 3106882 w 3191742"/>
              <a:gd name="connsiteY9" fmla="*/ 1216596 h 1216596"/>
              <a:gd name="connsiteX10" fmla="*/ 3023755 w 3191742"/>
              <a:gd name="connsiteY10" fmla="*/ 1195814 h 1216596"/>
              <a:gd name="connsiteX11" fmla="*/ 3054927 w 3191742"/>
              <a:gd name="connsiteY11" fmla="*/ 904868 h 1216596"/>
              <a:gd name="connsiteX12" fmla="*/ 2296391 w 3191742"/>
              <a:gd name="connsiteY12" fmla="*/ 697050 h 1216596"/>
              <a:gd name="connsiteX13" fmla="*/ 2182091 w 3191742"/>
              <a:gd name="connsiteY13" fmla="*/ 946432 h 1216596"/>
              <a:gd name="connsiteX14" fmla="*/ 685800 w 3191742"/>
              <a:gd name="connsiteY14" fmla="*/ 541186 h 1216596"/>
              <a:gd name="connsiteX15" fmla="*/ 633846 w 3191742"/>
              <a:gd name="connsiteY15" fmla="*/ 624314 h 1216596"/>
              <a:gd name="connsiteX16" fmla="*/ 311727 w 3191742"/>
              <a:gd name="connsiteY16" fmla="*/ 541186 h 1216596"/>
              <a:gd name="connsiteX17" fmla="*/ 218209 w 3191742"/>
              <a:gd name="connsiteY17" fmla="*/ 780177 h 1216596"/>
              <a:gd name="connsiteX0" fmla="*/ 218209 w 3191742"/>
              <a:gd name="connsiteY0" fmla="*/ 780177 h 1216596"/>
              <a:gd name="connsiteX1" fmla="*/ 0 w 3191742"/>
              <a:gd name="connsiteY1" fmla="*/ 728223 h 1216596"/>
              <a:gd name="connsiteX2" fmla="*/ 209550 w 3191742"/>
              <a:gd name="connsiteY2" fmla="*/ 57143 h 1216596"/>
              <a:gd name="connsiteX3" fmla="*/ 315633 w 3191742"/>
              <a:gd name="connsiteY3" fmla="*/ 54980 h 1216596"/>
              <a:gd name="connsiteX4" fmla="*/ 668058 w 3191742"/>
              <a:gd name="connsiteY4" fmla="*/ 154992 h 1216596"/>
              <a:gd name="connsiteX5" fmla="*/ 2039659 w 3191742"/>
              <a:gd name="connsiteY5" fmla="*/ 526468 h 1216596"/>
              <a:gd name="connsiteX6" fmla="*/ 2511146 w 3191742"/>
              <a:gd name="connsiteY6" fmla="*/ 650292 h 1216596"/>
              <a:gd name="connsiteX7" fmla="*/ 2630209 w 3191742"/>
              <a:gd name="connsiteY7" fmla="*/ 683630 h 1216596"/>
              <a:gd name="connsiteX8" fmla="*/ 3191742 w 3191742"/>
              <a:gd name="connsiteY8" fmla="*/ 842955 h 1216596"/>
              <a:gd name="connsiteX9" fmla="*/ 3106882 w 3191742"/>
              <a:gd name="connsiteY9" fmla="*/ 1216596 h 1216596"/>
              <a:gd name="connsiteX10" fmla="*/ 3023755 w 3191742"/>
              <a:gd name="connsiteY10" fmla="*/ 1195814 h 1216596"/>
              <a:gd name="connsiteX11" fmla="*/ 3054927 w 3191742"/>
              <a:gd name="connsiteY11" fmla="*/ 904868 h 1216596"/>
              <a:gd name="connsiteX12" fmla="*/ 2296391 w 3191742"/>
              <a:gd name="connsiteY12" fmla="*/ 697050 h 1216596"/>
              <a:gd name="connsiteX13" fmla="*/ 2182091 w 3191742"/>
              <a:gd name="connsiteY13" fmla="*/ 946432 h 1216596"/>
              <a:gd name="connsiteX14" fmla="*/ 685800 w 3191742"/>
              <a:gd name="connsiteY14" fmla="*/ 541186 h 1216596"/>
              <a:gd name="connsiteX15" fmla="*/ 633846 w 3191742"/>
              <a:gd name="connsiteY15" fmla="*/ 624314 h 1216596"/>
              <a:gd name="connsiteX16" fmla="*/ 311727 w 3191742"/>
              <a:gd name="connsiteY16" fmla="*/ 541186 h 1216596"/>
              <a:gd name="connsiteX17" fmla="*/ 218209 w 3191742"/>
              <a:gd name="connsiteY17" fmla="*/ 780177 h 1216596"/>
              <a:gd name="connsiteX0" fmla="*/ 218209 w 3191742"/>
              <a:gd name="connsiteY0" fmla="*/ 779904 h 1216323"/>
              <a:gd name="connsiteX1" fmla="*/ 0 w 3191742"/>
              <a:gd name="connsiteY1" fmla="*/ 727950 h 1216323"/>
              <a:gd name="connsiteX2" fmla="*/ 209550 w 3191742"/>
              <a:gd name="connsiteY2" fmla="*/ 56870 h 1216323"/>
              <a:gd name="connsiteX3" fmla="*/ 234671 w 3191742"/>
              <a:gd name="connsiteY3" fmla="*/ 45182 h 1216323"/>
              <a:gd name="connsiteX4" fmla="*/ 315633 w 3191742"/>
              <a:gd name="connsiteY4" fmla="*/ 54707 h 1216323"/>
              <a:gd name="connsiteX5" fmla="*/ 668058 w 3191742"/>
              <a:gd name="connsiteY5" fmla="*/ 154719 h 1216323"/>
              <a:gd name="connsiteX6" fmla="*/ 2039659 w 3191742"/>
              <a:gd name="connsiteY6" fmla="*/ 526195 h 1216323"/>
              <a:gd name="connsiteX7" fmla="*/ 2511146 w 3191742"/>
              <a:gd name="connsiteY7" fmla="*/ 650019 h 1216323"/>
              <a:gd name="connsiteX8" fmla="*/ 2630209 w 3191742"/>
              <a:gd name="connsiteY8" fmla="*/ 683357 h 1216323"/>
              <a:gd name="connsiteX9" fmla="*/ 3191742 w 3191742"/>
              <a:gd name="connsiteY9" fmla="*/ 842682 h 1216323"/>
              <a:gd name="connsiteX10" fmla="*/ 3106882 w 3191742"/>
              <a:gd name="connsiteY10" fmla="*/ 1216323 h 1216323"/>
              <a:gd name="connsiteX11" fmla="*/ 3023755 w 3191742"/>
              <a:gd name="connsiteY11" fmla="*/ 1195541 h 1216323"/>
              <a:gd name="connsiteX12" fmla="*/ 3054927 w 3191742"/>
              <a:gd name="connsiteY12" fmla="*/ 904595 h 1216323"/>
              <a:gd name="connsiteX13" fmla="*/ 2296391 w 3191742"/>
              <a:gd name="connsiteY13" fmla="*/ 696777 h 1216323"/>
              <a:gd name="connsiteX14" fmla="*/ 2182091 w 3191742"/>
              <a:gd name="connsiteY14" fmla="*/ 946159 h 1216323"/>
              <a:gd name="connsiteX15" fmla="*/ 685800 w 3191742"/>
              <a:gd name="connsiteY15" fmla="*/ 540913 h 1216323"/>
              <a:gd name="connsiteX16" fmla="*/ 633846 w 3191742"/>
              <a:gd name="connsiteY16" fmla="*/ 624041 h 1216323"/>
              <a:gd name="connsiteX17" fmla="*/ 311727 w 3191742"/>
              <a:gd name="connsiteY17" fmla="*/ 540913 h 1216323"/>
              <a:gd name="connsiteX18" fmla="*/ 218209 w 3191742"/>
              <a:gd name="connsiteY18" fmla="*/ 779904 h 1216323"/>
              <a:gd name="connsiteX0" fmla="*/ 218209 w 3191742"/>
              <a:gd name="connsiteY0" fmla="*/ 777371 h 1213790"/>
              <a:gd name="connsiteX1" fmla="*/ 0 w 3191742"/>
              <a:gd name="connsiteY1" fmla="*/ 725417 h 1213790"/>
              <a:gd name="connsiteX2" fmla="*/ 209550 w 3191742"/>
              <a:gd name="connsiteY2" fmla="*/ 54337 h 1213790"/>
              <a:gd name="connsiteX3" fmla="*/ 315633 w 3191742"/>
              <a:gd name="connsiteY3" fmla="*/ 52174 h 1213790"/>
              <a:gd name="connsiteX4" fmla="*/ 668058 w 3191742"/>
              <a:gd name="connsiteY4" fmla="*/ 152186 h 1213790"/>
              <a:gd name="connsiteX5" fmla="*/ 2039659 w 3191742"/>
              <a:gd name="connsiteY5" fmla="*/ 523662 h 1213790"/>
              <a:gd name="connsiteX6" fmla="*/ 2511146 w 3191742"/>
              <a:gd name="connsiteY6" fmla="*/ 647486 h 1213790"/>
              <a:gd name="connsiteX7" fmla="*/ 2630209 w 3191742"/>
              <a:gd name="connsiteY7" fmla="*/ 680824 h 1213790"/>
              <a:gd name="connsiteX8" fmla="*/ 3191742 w 3191742"/>
              <a:gd name="connsiteY8" fmla="*/ 840149 h 1213790"/>
              <a:gd name="connsiteX9" fmla="*/ 3106882 w 3191742"/>
              <a:gd name="connsiteY9" fmla="*/ 1213790 h 1213790"/>
              <a:gd name="connsiteX10" fmla="*/ 3023755 w 3191742"/>
              <a:gd name="connsiteY10" fmla="*/ 1193008 h 1213790"/>
              <a:gd name="connsiteX11" fmla="*/ 3054927 w 3191742"/>
              <a:gd name="connsiteY11" fmla="*/ 902062 h 1213790"/>
              <a:gd name="connsiteX12" fmla="*/ 2296391 w 3191742"/>
              <a:gd name="connsiteY12" fmla="*/ 694244 h 1213790"/>
              <a:gd name="connsiteX13" fmla="*/ 2182091 w 3191742"/>
              <a:gd name="connsiteY13" fmla="*/ 943626 h 1213790"/>
              <a:gd name="connsiteX14" fmla="*/ 685800 w 3191742"/>
              <a:gd name="connsiteY14" fmla="*/ 538380 h 1213790"/>
              <a:gd name="connsiteX15" fmla="*/ 633846 w 3191742"/>
              <a:gd name="connsiteY15" fmla="*/ 621508 h 1213790"/>
              <a:gd name="connsiteX16" fmla="*/ 311727 w 3191742"/>
              <a:gd name="connsiteY16" fmla="*/ 538380 h 1213790"/>
              <a:gd name="connsiteX17" fmla="*/ 218209 w 3191742"/>
              <a:gd name="connsiteY17" fmla="*/ 777371 h 1213790"/>
              <a:gd name="connsiteX0" fmla="*/ 218209 w 3191742"/>
              <a:gd name="connsiteY0" fmla="*/ 725197 h 1161616"/>
              <a:gd name="connsiteX1" fmla="*/ 0 w 3191742"/>
              <a:gd name="connsiteY1" fmla="*/ 673243 h 1161616"/>
              <a:gd name="connsiteX2" fmla="*/ 315633 w 3191742"/>
              <a:gd name="connsiteY2" fmla="*/ 0 h 1161616"/>
              <a:gd name="connsiteX3" fmla="*/ 668058 w 3191742"/>
              <a:gd name="connsiteY3" fmla="*/ 100012 h 1161616"/>
              <a:gd name="connsiteX4" fmla="*/ 2039659 w 3191742"/>
              <a:gd name="connsiteY4" fmla="*/ 471488 h 1161616"/>
              <a:gd name="connsiteX5" fmla="*/ 2511146 w 3191742"/>
              <a:gd name="connsiteY5" fmla="*/ 595312 h 1161616"/>
              <a:gd name="connsiteX6" fmla="*/ 2630209 w 3191742"/>
              <a:gd name="connsiteY6" fmla="*/ 628650 h 1161616"/>
              <a:gd name="connsiteX7" fmla="*/ 3191742 w 3191742"/>
              <a:gd name="connsiteY7" fmla="*/ 787975 h 1161616"/>
              <a:gd name="connsiteX8" fmla="*/ 3106882 w 3191742"/>
              <a:gd name="connsiteY8" fmla="*/ 1161616 h 1161616"/>
              <a:gd name="connsiteX9" fmla="*/ 3023755 w 3191742"/>
              <a:gd name="connsiteY9" fmla="*/ 1140834 h 1161616"/>
              <a:gd name="connsiteX10" fmla="*/ 3054927 w 3191742"/>
              <a:gd name="connsiteY10" fmla="*/ 849888 h 1161616"/>
              <a:gd name="connsiteX11" fmla="*/ 2296391 w 3191742"/>
              <a:gd name="connsiteY11" fmla="*/ 642070 h 1161616"/>
              <a:gd name="connsiteX12" fmla="*/ 2182091 w 3191742"/>
              <a:gd name="connsiteY12" fmla="*/ 891452 h 1161616"/>
              <a:gd name="connsiteX13" fmla="*/ 685800 w 3191742"/>
              <a:gd name="connsiteY13" fmla="*/ 486206 h 1161616"/>
              <a:gd name="connsiteX14" fmla="*/ 633846 w 3191742"/>
              <a:gd name="connsiteY14" fmla="*/ 569334 h 1161616"/>
              <a:gd name="connsiteX15" fmla="*/ 311727 w 3191742"/>
              <a:gd name="connsiteY15" fmla="*/ 486206 h 1161616"/>
              <a:gd name="connsiteX16" fmla="*/ 218209 w 3191742"/>
              <a:gd name="connsiteY16" fmla="*/ 725197 h 1161616"/>
              <a:gd name="connsiteX0" fmla="*/ 218209 w 3191742"/>
              <a:gd name="connsiteY0" fmla="*/ 725197 h 1161616"/>
              <a:gd name="connsiteX1" fmla="*/ 0 w 3191742"/>
              <a:gd name="connsiteY1" fmla="*/ 673243 h 1161616"/>
              <a:gd name="connsiteX2" fmla="*/ 215620 w 3191742"/>
              <a:gd name="connsiteY2" fmla="*/ 0 h 1161616"/>
              <a:gd name="connsiteX3" fmla="*/ 668058 w 3191742"/>
              <a:gd name="connsiteY3" fmla="*/ 100012 h 1161616"/>
              <a:gd name="connsiteX4" fmla="*/ 2039659 w 3191742"/>
              <a:gd name="connsiteY4" fmla="*/ 471488 h 1161616"/>
              <a:gd name="connsiteX5" fmla="*/ 2511146 w 3191742"/>
              <a:gd name="connsiteY5" fmla="*/ 595312 h 1161616"/>
              <a:gd name="connsiteX6" fmla="*/ 2630209 w 3191742"/>
              <a:gd name="connsiteY6" fmla="*/ 628650 h 1161616"/>
              <a:gd name="connsiteX7" fmla="*/ 3191742 w 3191742"/>
              <a:gd name="connsiteY7" fmla="*/ 787975 h 1161616"/>
              <a:gd name="connsiteX8" fmla="*/ 3106882 w 3191742"/>
              <a:gd name="connsiteY8" fmla="*/ 1161616 h 1161616"/>
              <a:gd name="connsiteX9" fmla="*/ 3023755 w 3191742"/>
              <a:gd name="connsiteY9" fmla="*/ 1140834 h 1161616"/>
              <a:gd name="connsiteX10" fmla="*/ 3054927 w 3191742"/>
              <a:gd name="connsiteY10" fmla="*/ 849888 h 1161616"/>
              <a:gd name="connsiteX11" fmla="*/ 2296391 w 3191742"/>
              <a:gd name="connsiteY11" fmla="*/ 642070 h 1161616"/>
              <a:gd name="connsiteX12" fmla="*/ 2182091 w 3191742"/>
              <a:gd name="connsiteY12" fmla="*/ 891452 h 1161616"/>
              <a:gd name="connsiteX13" fmla="*/ 685800 w 3191742"/>
              <a:gd name="connsiteY13" fmla="*/ 486206 h 1161616"/>
              <a:gd name="connsiteX14" fmla="*/ 633846 w 3191742"/>
              <a:gd name="connsiteY14" fmla="*/ 569334 h 1161616"/>
              <a:gd name="connsiteX15" fmla="*/ 311727 w 3191742"/>
              <a:gd name="connsiteY15" fmla="*/ 486206 h 1161616"/>
              <a:gd name="connsiteX16" fmla="*/ 218209 w 3191742"/>
              <a:gd name="connsiteY16" fmla="*/ 725197 h 1161616"/>
              <a:gd name="connsiteX0" fmla="*/ 218209 w 3191742"/>
              <a:gd name="connsiteY0" fmla="*/ 725197 h 1161616"/>
              <a:gd name="connsiteX1" fmla="*/ 0 w 3191742"/>
              <a:gd name="connsiteY1" fmla="*/ 673243 h 1161616"/>
              <a:gd name="connsiteX2" fmla="*/ 215620 w 3191742"/>
              <a:gd name="connsiteY2" fmla="*/ 0 h 1161616"/>
              <a:gd name="connsiteX3" fmla="*/ 668058 w 3191742"/>
              <a:gd name="connsiteY3" fmla="*/ 100012 h 1161616"/>
              <a:gd name="connsiteX4" fmla="*/ 2039659 w 3191742"/>
              <a:gd name="connsiteY4" fmla="*/ 471488 h 1161616"/>
              <a:gd name="connsiteX5" fmla="*/ 2511146 w 3191742"/>
              <a:gd name="connsiteY5" fmla="*/ 595312 h 1161616"/>
              <a:gd name="connsiteX6" fmla="*/ 2630209 w 3191742"/>
              <a:gd name="connsiteY6" fmla="*/ 628650 h 1161616"/>
              <a:gd name="connsiteX7" fmla="*/ 3191742 w 3191742"/>
              <a:gd name="connsiteY7" fmla="*/ 787975 h 1161616"/>
              <a:gd name="connsiteX8" fmla="*/ 3106882 w 3191742"/>
              <a:gd name="connsiteY8" fmla="*/ 1161616 h 1161616"/>
              <a:gd name="connsiteX9" fmla="*/ 3023755 w 3191742"/>
              <a:gd name="connsiteY9" fmla="*/ 1140834 h 1161616"/>
              <a:gd name="connsiteX10" fmla="*/ 3054927 w 3191742"/>
              <a:gd name="connsiteY10" fmla="*/ 849888 h 1161616"/>
              <a:gd name="connsiteX11" fmla="*/ 2303811 w 3191742"/>
              <a:gd name="connsiteY11" fmla="*/ 602320 h 1161616"/>
              <a:gd name="connsiteX12" fmla="*/ 2182091 w 3191742"/>
              <a:gd name="connsiteY12" fmla="*/ 891452 h 1161616"/>
              <a:gd name="connsiteX13" fmla="*/ 685800 w 3191742"/>
              <a:gd name="connsiteY13" fmla="*/ 486206 h 1161616"/>
              <a:gd name="connsiteX14" fmla="*/ 633846 w 3191742"/>
              <a:gd name="connsiteY14" fmla="*/ 569334 h 1161616"/>
              <a:gd name="connsiteX15" fmla="*/ 311727 w 3191742"/>
              <a:gd name="connsiteY15" fmla="*/ 486206 h 1161616"/>
              <a:gd name="connsiteX16" fmla="*/ 218209 w 3191742"/>
              <a:gd name="connsiteY16" fmla="*/ 725197 h 1161616"/>
              <a:gd name="connsiteX0" fmla="*/ 218209 w 3191742"/>
              <a:gd name="connsiteY0" fmla="*/ 725197 h 1161616"/>
              <a:gd name="connsiteX1" fmla="*/ 0 w 3191742"/>
              <a:gd name="connsiteY1" fmla="*/ 673243 h 1161616"/>
              <a:gd name="connsiteX2" fmla="*/ 215620 w 3191742"/>
              <a:gd name="connsiteY2" fmla="*/ 0 h 1161616"/>
              <a:gd name="connsiteX3" fmla="*/ 668058 w 3191742"/>
              <a:gd name="connsiteY3" fmla="*/ 100012 h 1161616"/>
              <a:gd name="connsiteX4" fmla="*/ 2039659 w 3191742"/>
              <a:gd name="connsiteY4" fmla="*/ 471488 h 1161616"/>
              <a:gd name="connsiteX5" fmla="*/ 2511146 w 3191742"/>
              <a:gd name="connsiteY5" fmla="*/ 595312 h 1161616"/>
              <a:gd name="connsiteX6" fmla="*/ 2630209 w 3191742"/>
              <a:gd name="connsiteY6" fmla="*/ 628650 h 1161616"/>
              <a:gd name="connsiteX7" fmla="*/ 3191742 w 3191742"/>
              <a:gd name="connsiteY7" fmla="*/ 787975 h 1161616"/>
              <a:gd name="connsiteX8" fmla="*/ 3106882 w 3191742"/>
              <a:gd name="connsiteY8" fmla="*/ 1161616 h 1161616"/>
              <a:gd name="connsiteX9" fmla="*/ 3023755 w 3191742"/>
              <a:gd name="connsiteY9" fmla="*/ 1140834 h 1161616"/>
              <a:gd name="connsiteX10" fmla="*/ 3084608 w 3191742"/>
              <a:gd name="connsiteY10" fmla="*/ 802189 h 1161616"/>
              <a:gd name="connsiteX11" fmla="*/ 2303811 w 3191742"/>
              <a:gd name="connsiteY11" fmla="*/ 602320 h 1161616"/>
              <a:gd name="connsiteX12" fmla="*/ 2182091 w 3191742"/>
              <a:gd name="connsiteY12" fmla="*/ 891452 h 1161616"/>
              <a:gd name="connsiteX13" fmla="*/ 685800 w 3191742"/>
              <a:gd name="connsiteY13" fmla="*/ 486206 h 1161616"/>
              <a:gd name="connsiteX14" fmla="*/ 633846 w 3191742"/>
              <a:gd name="connsiteY14" fmla="*/ 569334 h 1161616"/>
              <a:gd name="connsiteX15" fmla="*/ 311727 w 3191742"/>
              <a:gd name="connsiteY15" fmla="*/ 486206 h 1161616"/>
              <a:gd name="connsiteX16" fmla="*/ 218209 w 3191742"/>
              <a:gd name="connsiteY16" fmla="*/ 725197 h 1161616"/>
              <a:gd name="connsiteX0" fmla="*/ 218209 w 3325313"/>
              <a:gd name="connsiteY0" fmla="*/ 725197 h 1161616"/>
              <a:gd name="connsiteX1" fmla="*/ 0 w 3325313"/>
              <a:gd name="connsiteY1" fmla="*/ 673243 h 1161616"/>
              <a:gd name="connsiteX2" fmla="*/ 215620 w 3325313"/>
              <a:gd name="connsiteY2" fmla="*/ 0 h 1161616"/>
              <a:gd name="connsiteX3" fmla="*/ 668058 w 3325313"/>
              <a:gd name="connsiteY3" fmla="*/ 100012 h 1161616"/>
              <a:gd name="connsiteX4" fmla="*/ 2039659 w 3325313"/>
              <a:gd name="connsiteY4" fmla="*/ 471488 h 1161616"/>
              <a:gd name="connsiteX5" fmla="*/ 2511146 w 3325313"/>
              <a:gd name="connsiteY5" fmla="*/ 595312 h 1161616"/>
              <a:gd name="connsiteX6" fmla="*/ 2630209 w 3325313"/>
              <a:gd name="connsiteY6" fmla="*/ 628650 h 1161616"/>
              <a:gd name="connsiteX7" fmla="*/ 3325313 w 3325313"/>
              <a:gd name="connsiteY7" fmla="*/ 835674 h 1161616"/>
              <a:gd name="connsiteX8" fmla="*/ 3106882 w 3325313"/>
              <a:gd name="connsiteY8" fmla="*/ 1161616 h 1161616"/>
              <a:gd name="connsiteX9" fmla="*/ 3023755 w 3325313"/>
              <a:gd name="connsiteY9" fmla="*/ 1140834 h 1161616"/>
              <a:gd name="connsiteX10" fmla="*/ 3084608 w 3325313"/>
              <a:gd name="connsiteY10" fmla="*/ 802189 h 1161616"/>
              <a:gd name="connsiteX11" fmla="*/ 2303811 w 3325313"/>
              <a:gd name="connsiteY11" fmla="*/ 602320 h 1161616"/>
              <a:gd name="connsiteX12" fmla="*/ 2182091 w 3325313"/>
              <a:gd name="connsiteY12" fmla="*/ 891452 h 1161616"/>
              <a:gd name="connsiteX13" fmla="*/ 685800 w 3325313"/>
              <a:gd name="connsiteY13" fmla="*/ 486206 h 1161616"/>
              <a:gd name="connsiteX14" fmla="*/ 633846 w 3325313"/>
              <a:gd name="connsiteY14" fmla="*/ 569334 h 1161616"/>
              <a:gd name="connsiteX15" fmla="*/ 311727 w 3325313"/>
              <a:gd name="connsiteY15" fmla="*/ 486206 h 1161616"/>
              <a:gd name="connsiteX16" fmla="*/ 218209 w 3325313"/>
              <a:gd name="connsiteY16" fmla="*/ 725197 h 1161616"/>
              <a:gd name="connsiteX0" fmla="*/ 218209 w 3325313"/>
              <a:gd name="connsiteY0" fmla="*/ 725197 h 1241115"/>
              <a:gd name="connsiteX1" fmla="*/ 0 w 3325313"/>
              <a:gd name="connsiteY1" fmla="*/ 673243 h 1241115"/>
              <a:gd name="connsiteX2" fmla="*/ 215620 w 3325313"/>
              <a:gd name="connsiteY2" fmla="*/ 0 h 1241115"/>
              <a:gd name="connsiteX3" fmla="*/ 668058 w 3325313"/>
              <a:gd name="connsiteY3" fmla="*/ 100012 h 1241115"/>
              <a:gd name="connsiteX4" fmla="*/ 2039659 w 3325313"/>
              <a:gd name="connsiteY4" fmla="*/ 471488 h 1241115"/>
              <a:gd name="connsiteX5" fmla="*/ 2511146 w 3325313"/>
              <a:gd name="connsiteY5" fmla="*/ 595312 h 1241115"/>
              <a:gd name="connsiteX6" fmla="*/ 2630209 w 3325313"/>
              <a:gd name="connsiteY6" fmla="*/ 628650 h 1241115"/>
              <a:gd name="connsiteX7" fmla="*/ 3325313 w 3325313"/>
              <a:gd name="connsiteY7" fmla="*/ 835674 h 1241115"/>
              <a:gd name="connsiteX8" fmla="*/ 3262714 w 3325313"/>
              <a:gd name="connsiteY8" fmla="*/ 1241115 h 1241115"/>
              <a:gd name="connsiteX9" fmla="*/ 3023755 w 3325313"/>
              <a:gd name="connsiteY9" fmla="*/ 1140834 h 1241115"/>
              <a:gd name="connsiteX10" fmla="*/ 3084608 w 3325313"/>
              <a:gd name="connsiteY10" fmla="*/ 802189 h 1241115"/>
              <a:gd name="connsiteX11" fmla="*/ 2303811 w 3325313"/>
              <a:gd name="connsiteY11" fmla="*/ 602320 h 1241115"/>
              <a:gd name="connsiteX12" fmla="*/ 2182091 w 3325313"/>
              <a:gd name="connsiteY12" fmla="*/ 891452 h 1241115"/>
              <a:gd name="connsiteX13" fmla="*/ 685800 w 3325313"/>
              <a:gd name="connsiteY13" fmla="*/ 486206 h 1241115"/>
              <a:gd name="connsiteX14" fmla="*/ 633846 w 3325313"/>
              <a:gd name="connsiteY14" fmla="*/ 569334 h 1241115"/>
              <a:gd name="connsiteX15" fmla="*/ 311727 w 3325313"/>
              <a:gd name="connsiteY15" fmla="*/ 486206 h 1241115"/>
              <a:gd name="connsiteX16" fmla="*/ 218209 w 3325313"/>
              <a:gd name="connsiteY16" fmla="*/ 725197 h 1241115"/>
              <a:gd name="connsiteX0" fmla="*/ 218209 w 3325313"/>
              <a:gd name="connsiteY0" fmla="*/ 788796 h 1304714"/>
              <a:gd name="connsiteX1" fmla="*/ 0 w 3325313"/>
              <a:gd name="connsiteY1" fmla="*/ 736842 h 1304714"/>
              <a:gd name="connsiteX2" fmla="*/ 215620 w 3325313"/>
              <a:gd name="connsiteY2" fmla="*/ 0 h 1304714"/>
              <a:gd name="connsiteX3" fmla="*/ 668058 w 3325313"/>
              <a:gd name="connsiteY3" fmla="*/ 163611 h 1304714"/>
              <a:gd name="connsiteX4" fmla="*/ 2039659 w 3325313"/>
              <a:gd name="connsiteY4" fmla="*/ 535087 h 1304714"/>
              <a:gd name="connsiteX5" fmla="*/ 2511146 w 3325313"/>
              <a:gd name="connsiteY5" fmla="*/ 658911 h 1304714"/>
              <a:gd name="connsiteX6" fmla="*/ 2630209 w 3325313"/>
              <a:gd name="connsiteY6" fmla="*/ 692249 h 1304714"/>
              <a:gd name="connsiteX7" fmla="*/ 3325313 w 3325313"/>
              <a:gd name="connsiteY7" fmla="*/ 899273 h 1304714"/>
              <a:gd name="connsiteX8" fmla="*/ 3262714 w 3325313"/>
              <a:gd name="connsiteY8" fmla="*/ 1304714 h 1304714"/>
              <a:gd name="connsiteX9" fmla="*/ 3023755 w 3325313"/>
              <a:gd name="connsiteY9" fmla="*/ 1204433 h 1304714"/>
              <a:gd name="connsiteX10" fmla="*/ 3084608 w 3325313"/>
              <a:gd name="connsiteY10" fmla="*/ 865788 h 1304714"/>
              <a:gd name="connsiteX11" fmla="*/ 2303811 w 3325313"/>
              <a:gd name="connsiteY11" fmla="*/ 665919 h 1304714"/>
              <a:gd name="connsiteX12" fmla="*/ 2182091 w 3325313"/>
              <a:gd name="connsiteY12" fmla="*/ 955051 h 1304714"/>
              <a:gd name="connsiteX13" fmla="*/ 685800 w 3325313"/>
              <a:gd name="connsiteY13" fmla="*/ 549805 h 1304714"/>
              <a:gd name="connsiteX14" fmla="*/ 633846 w 3325313"/>
              <a:gd name="connsiteY14" fmla="*/ 632933 h 1304714"/>
              <a:gd name="connsiteX15" fmla="*/ 311727 w 3325313"/>
              <a:gd name="connsiteY15" fmla="*/ 549805 h 1304714"/>
              <a:gd name="connsiteX16" fmla="*/ 218209 w 3325313"/>
              <a:gd name="connsiteY16" fmla="*/ 788796 h 1304714"/>
              <a:gd name="connsiteX0" fmla="*/ 218209 w 3325313"/>
              <a:gd name="connsiteY0" fmla="*/ 788796 h 1304714"/>
              <a:gd name="connsiteX1" fmla="*/ 0 w 3325313"/>
              <a:gd name="connsiteY1" fmla="*/ 736842 h 1304714"/>
              <a:gd name="connsiteX2" fmla="*/ 215620 w 3325313"/>
              <a:gd name="connsiteY2" fmla="*/ 0 h 1304714"/>
              <a:gd name="connsiteX3" fmla="*/ 690319 w 3325313"/>
              <a:gd name="connsiteY3" fmla="*/ 139761 h 1304714"/>
              <a:gd name="connsiteX4" fmla="*/ 2039659 w 3325313"/>
              <a:gd name="connsiteY4" fmla="*/ 535087 h 1304714"/>
              <a:gd name="connsiteX5" fmla="*/ 2511146 w 3325313"/>
              <a:gd name="connsiteY5" fmla="*/ 658911 h 1304714"/>
              <a:gd name="connsiteX6" fmla="*/ 2630209 w 3325313"/>
              <a:gd name="connsiteY6" fmla="*/ 692249 h 1304714"/>
              <a:gd name="connsiteX7" fmla="*/ 3325313 w 3325313"/>
              <a:gd name="connsiteY7" fmla="*/ 899273 h 1304714"/>
              <a:gd name="connsiteX8" fmla="*/ 3262714 w 3325313"/>
              <a:gd name="connsiteY8" fmla="*/ 1304714 h 1304714"/>
              <a:gd name="connsiteX9" fmla="*/ 3023755 w 3325313"/>
              <a:gd name="connsiteY9" fmla="*/ 1204433 h 1304714"/>
              <a:gd name="connsiteX10" fmla="*/ 3084608 w 3325313"/>
              <a:gd name="connsiteY10" fmla="*/ 865788 h 1304714"/>
              <a:gd name="connsiteX11" fmla="*/ 2303811 w 3325313"/>
              <a:gd name="connsiteY11" fmla="*/ 665919 h 1304714"/>
              <a:gd name="connsiteX12" fmla="*/ 2182091 w 3325313"/>
              <a:gd name="connsiteY12" fmla="*/ 955051 h 1304714"/>
              <a:gd name="connsiteX13" fmla="*/ 685800 w 3325313"/>
              <a:gd name="connsiteY13" fmla="*/ 549805 h 1304714"/>
              <a:gd name="connsiteX14" fmla="*/ 633846 w 3325313"/>
              <a:gd name="connsiteY14" fmla="*/ 632933 h 1304714"/>
              <a:gd name="connsiteX15" fmla="*/ 311727 w 3325313"/>
              <a:gd name="connsiteY15" fmla="*/ 549805 h 1304714"/>
              <a:gd name="connsiteX16" fmla="*/ 218209 w 3325313"/>
              <a:gd name="connsiteY16" fmla="*/ 788796 h 1304714"/>
              <a:gd name="connsiteX0" fmla="*/ 218209 w 3325313"/>
              <a:gd name="connsiteY0" fmla="*/ 788796 h 1304714"/>
              <a:gd name="connsiteX1" fmla="*/ 0 w 3325313"/>
              <a:gd name="connsiteY1" fmla="*/ 736842 h 1304714"/>
              <a:gd name="connsiteX2" fmla="*/ 215620 w 3325313"/>
              <a:gd name="connsiteY2" fmla="*/ 0 h 1304714"/>
              <a:gd name="connsiteX3" fmla="*/ 690319 w 3325313"/>
              <a:gd name="connsiteY3" fmla="*/ 139761 h 1304714"/>
              <a:gd name="connsiteX4" fmla="*/ 2032239 w 3325313"/>
              <a:gd name="connsiteY4" fmla="*/ 519187 h 1304714"/>
              <a:gd name="connsiteX5" fmla="*/ 2511146 w 3325313"/>
              <a:gd name="connsiteY5" fmla="*/ 658911 h 1304714"/>
              <a:gd name="connsiteX6" fmla="*/ 2630209 w 3325313"/>
              <a:gd name="connsiteY6" fmla="*/ 692249 h 1304714"/>
              <a:gd name="connsiteX7" fmla="*/ 3325313 w 3325313"/>
              <a:gd name="connsiteY7" fmla="*/ 899273 h 1304714"/>
              <a:gd name="connsiteX8" fmla="*/ 3262714 w 3325313"/>
              <a:gd name="connsiteY8" fmla="*/ 1304714 h 1304714"/>
              <a:gd name="connsiteX9" fmla="*/ 3023755 w 3325313"/>
              <a:gd name="connsiteY9" fmla="*/ 1204433 h 1304714"/>
              <a:gd name="connsiteX10" fmla="*/ 3084608 w 3325313"/>
              <a:gd name="connsiteY10" fmla="*/ 865788 h 1304714"/>
              <a:gd name="connsiteX11" fmla="*/ 2303811 w 3325313"/>
              <a:gd name="connsiteY11" fmla="*/ 665919 h 1304714"/>
              <a:gd name="connsiteX12" fmla="*/ 2182091 w 3325313"/>
              <a:gd name="connsiteY12" fmla="*/ 955051 h 1304714"/>
              <a:gd name="connsiteX13" fmla="*/ 685800 w 3325313"/>
              <a:gd name="connsiteY13" fmla="*/ 549805 h 1304714"/>
              <a:gd name="connsiteX14" fmla="*/ 633846 w 3325313"/>
              <a:gd name="connsiteY14" fmla="*/ 632933 h 1304714"/>
              <a:gd name="connsiteX15" fmla="*/ 311727 w 3325313"/>
              <a:gd name="connsiteY15" fmla="*/ 549805 h 1304714"/>
              <a:gd name="connsiteX16" fmla="*/ 218209 w 3325313"/>
              <a:gd name="connsiteY16" fmla="*/ 788796 h 1304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325313" h="1304714">
                <a:moveTo>
                  <a:pt x="218209" y="788796"/>
                </a:moveTo>
                <a:lnTo>
                  <a:pt x="0" y="736842"/>
                </a:lnTo>
                <a:lnTo>
                  <a:pt x="215620" y="0"/>
                </a:lnTo>
                <a:cubicBezTo>
                  <a:pt x="292038" y="16308"/>
                  <a:pt x="387549" y="53230"/>
                  <a:pt x="690319" y="139761"/>
                </a:cubicBezTo>
                <a:lnTo>
                  <a:pt x="2032239" y="519187"/>
                </a:lnTo>
                <a:lnTo>
                  <a:pt x="2511146" y="658911"/>
                </a:lnTo>
                <a:cubicBezTo>
                  <a:pt x="2552421" y="666849"/>
                  <a:pt x="2588934" y="684311"/>
                  <a:pt x="2630209" y="692249"/>
                </a:cubicBezTo>
                <a:lnTo>
                  <a:pt x="3325313" y="899273"/>
                </a:lnTo>
                <a:lnTo>
                  <a:pt x="3262714" y="1304714"/>
                </a:lnTo>
                <a:lnTo>
                  <a:pt x="3023755" y="1204433"/>
                </a:lnTo>
                <a:lnTo>
                  <a:pt x="3084608" y="865788"/>
                </a:lnTo>
                <a:lnTo>
                  <a:pt x="2303811" y="665919"/>
                </a:lnTo>
                <a:lnTo>
                  <a:pt x="2182091" y="955051"/>
                </a:lnTo>
                <a:lnTo>
                  <a:pt x="685800" y="549805"/>
                </a:lnTo>
                <a:lnTo>
                  <a:pt x="633846" y="632933"/>
                </a:lnTo>
                <a:lnTo>
                  <a:pt x="311727" y="549805"/>
                </a:lnTo>
                <a:lnTo>
                  <a:pt x="218209" y="788796"/>
                </a:lnTo>
                <a:close/>
              </a:path>
            </a:pathLst>
          </a:cu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32" name="Gerade Verbindung mit Pfeil 31"/>
          <p:cNvCxnSpPr/>
          <p:nvPr/>
        </p:nvCxnSpPr>
        <p:spPr>
          <a:xfrm rot="-60000">
            <a:off x="367650" y="3831586"/>
            <a:ext cx="215900" cy="71437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10"/>
          <p:cNvSpPr txBox="1">
            <a:spLocks noChangeArrowheads="1"/>
          </p:cNvSpPr>
          <p:nvPr/>
        </p:nvSpPr>
        <p:spPr bwMode="auto">
          <a:xfrm rot="973032">
            <a:off x="294981" y="3602614"/>
            <a:ext cx="635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Arial" panose="020B0604020202020204" pitchFamily="34" charset="0"/>
              </a:rPr>
              <a:t>5</a:t>
            </a:r>
            <a:r>
              <a:rPr lang="de-DE" altLang="de-DE" sz="1200" b="1" dirty="0" smtClean="0">
                <a:latin typeface="Arial" panose="020B0604020202020204" pitchFamily="34" charset="0"/>
              </a:rPr>
              <a:t> </a:t>
            </a:r>
            <a:r>
              <a:rPr lang="de-DE" altLang="de-DE" sz="1200" b="1" dirty="0"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3" name="Ellipse 2"/>
          <p:cNvSpPr/>
          <p:nvPr/>
        </p:nvSpPr>
        <p:spPr>
          <a:xfrm rot="20133655">
            <a:off x="2488263" y="3337893"/>
            <a:ext cx="451959" cy="661896"/>
          </a:xfrm>
          <a:prstGeom prst="ellipse">
            <a:avLst/>
          </a:prstGeom>
          <a:solidFill>
            <a:schemeClr val="accent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2679589" y="3658614"/>
            <a:ext cx="45719" cy="532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/>
          <p:cNvSpPr/>
          <p:nvPr/>
        </p:nvSpPr>
        <p:spPr>
          <a:xfrm>
            <a:off x="3787428" y="7703062"/>
            <a:ext cx="285986" cy="151779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ad 34"/>
          <p:cNvSpPr/>
          <p:nvPr/>
        </p:nvSpPr>
        <p:spPr>
          <a:xfrm rot="20378588">
            <a:off x="2484052" y="3293224"/>
            <a:ext cx="498890" cy="736165"/>
          </a:xfrm>
          <a:prstGeom prst="donut">
            <a:avLst>
              <a:gd name="adj" fmla="val 823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6" name="Rad 35"/>
          <p:cNvSpPr/>
          <p:nvPr/>
        </p:nvSpPr>
        <p:spPr>
          <a:xfrm rot="20378588" flipH="1">
            <a:off x="3073386" y="2366813"/>
            <a:ext cx="1143082" cy="1153570"/>
          </a:xfrm>
          <a:prstGeom prst="donut">
            <a:avLst>
              <a:gd name="adj" fmla="val 0"/>
            </a:avLst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7" name="AutoShape 186"/>
          <p:cNvSpPr>
            <a:spLocks noChangeArrowheads="1"/>
          </p:cNvSpPr>
          <p:nvPr/>
        </p:nvSpPr>
        <p:spPr bwMode="auto">
          <a:xfrm rot="8040897">
            <a:off x="1729112" y="2352052"/>
            <a:ext cx="1296000" cy="864000"/>
          </a:xfrm>
          <a:prstGeom prst="roundRect">
            <a:avLst>
              <a:gd name="adj" fmla="val 0"/>
            </a:avLst>
          </a:prstGeom>
          <a:solidFill>
            <a:srgbClr val="D9D9D9"/>
          </a:solidFill>
          <a:ln w="6350">
            <a:solidFill>
              <a:srgbClr val="EB848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anchor="ctr"/>
          <a:lstStyle/>
          <a:p>
            <a:pPr algn="ctr" eaLnBrk="1" hangingPunct="1">
              <a:defRPr/>
            </a:pPr>
            <a:r>
              <a:rPr lang="de-DE" altLang="de-DE" sz="900" b="1" dirty="0"/>
              <a:t>1</a:t>
            </a:r>
          </a:p>
        </p:txBody>
      </p:sp>
      <p:graphicFrame>
        <p:nvGraphicFramePr>
          <p:cNvPr id="38" name="Tabel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843731"/>
              </p:ext>
            </p:extLst>
          </p:nvPr>
        </p:nvGraphicFramePr>
        <p:xfrm>
          <a:off x="2223252" y="6640637"/>
          <a:ext cx="4345106" cy="20891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1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7945">
                <a:tc>
                  <a:txBody>
                    <a:bodyPr/>
                    <a:lstStyle/>
                    <a:p>
                      <a:r>
                        <a:rPr lang="de-DE" sz="800" b="1" u="sng" dirty="0" smtClean="0"/>
                        <a:t>Veranstalter:</a:t>
                      </a:r>
                    </a:p>
                  </a:txBody>
                  <a:tcPr marL="74534" marR="74534" marT="37256" marB="372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800" baseline="0" dirty="0" smtClean="0">
                          <a:solidFill>
                            <a:schemeClr val="tx1"/>
                          </a:solidFill>
                        </a:rPr>
                        <a:t>Aktionsfläche (18 x 14 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800" baseline="0" dirty="0" smtClean="0">
                          <a:solidFill>
                            <a:schemeClr val="tx1"/>
                          </a:solidFill>
                        </a:rPr>
                        <a:t>Infomobil (20 x 5 m)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de-DE" sz="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buAutoNum type="arabicPeriod"/>
                      </a:pPr>
                      <a:endParaRPr lang="de-DE" sz="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4534" marR="74534" marT="37256" marB="372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269">
                <a:tc>
                  <a:txBody>
                    <a:bodyPr/>
                    <a:lstStyle/>
                    <a:p>
                      <a:r>
                        <a:rPr lang="de-DE" sz="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Projektname / Modulname:</a:t>
                      </a:r>
                    </a:p>
                  </a:txBody>
                  <a:tcPr marL="74534" marR="74534" marT="37256" marB="372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7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528" marR="74528" marT="37264" marB="372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350">
                <a:tc>
                  <a:txBody>
                    <a:bodyPr/>
                    <a:lstStyle/>
                    <a:p>
                      <a:r>
                        <a:rPr lang="de-DE" sz="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Maßstab:</a:t>
                      </a:r>
                    </a:p>
                    <a:p>
                      <a:r>
                        <a:rPr lang="de-DE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: 500 @DIN A4</a:t>
                      </a:r>
                    </a:p>
                  </a:txBody>
                  <a:tcPr marL="74534" marR="74534" marT="37256" marB="372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7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528" marR="74528" marT="37264" marB="372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586">
                <a:tc>
                  <a:txBody>
                    <a:bodyPr/>
                    <a:lstStyle/>
                    <a:p>
                      <a:r>
                        <a:rPr lang="de-DE" sz="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Planungsstand:</a:t>
                      </a:r>
                    </a:p>
                  </a:txBody>
                  <a:tcPr marL="74534" marR="74534" marT="37256" marB="372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7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528" marR="74528" marT="37264" marB="372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9" name="Rechteck 38"/>
          <p:cNvSpPr/>
          <p:nvPr/>
        </p:nvSpPr>
        <p:spPr>
          <a:xfrm rot="820142">
            <a:off x="3333570" y="3741673"/>
            <a:ext cx="1440000" cy="36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sz="1050" dirty="0"/>
              <a:t>2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269492" y="332240"/>
            <a:ext cx="2751810" cy="923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          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Fläche zwingend freihalten</a:t>
            </a: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Nutzbare Fläche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 hangingPunct="0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de-DE" sz="12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Einzelfallbetrachtung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lvl="0" defTabSz="914400" hangingPunct="0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475600" y="434436"/>
            <a:ext cx="354397" cy="598451"/>
            <a:chOff x="4080764" y="6157682"/>
            <a:chExt cx="354397" cy="598451"/>
          </a:xfrm>
        </p:grpSpPr>
        <p:sp>
          <p:nvSpPr>
            <p:cNvPr id="41" name="Rechteck 40"/>
            <p:cNvSpPr/>
            <p:nvPr/>
          </p:nvSpPr>
          <p:spPr>
            <a:xfrm>
              <a:off x="4084990" y="6157682"/>
              <a:ext cx="344732" cy="164387"/>
            </a:xfrm>
            <a:prstGeom prst="rect">
              <a:avLst/>
            </a:prstGeom>
            <a:solidFill>
              <a:srgbClr val="FF0000">
                <a:alpha val="58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4084990" y="6386200"/>
              <a:ext cx="344732" cy="164387"/>
            </a:xfrm>
            <a:prstGeom prst="rect">
              <a:avLst/>
            </a:prstGeom>
            <a:solidFill>
              <a:srgbClr val="00B050">
                <a:alpha val="48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4080764" y="6588815"/>
              <a:ext cx="354397" cy="167318"/>
            </a:xfrm>
            <a:prstGeom prst="rect">
              <a:avLst/>
            </a:prstGeom>
            <a:solidFill>
              <a:srgbClr val="FFC000">
                <a:alpha val="22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l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6480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</Words>
  <Application>Microsoft Office PowerPoint</Application>
  <PresentationFormat>A4-Papier (210 x 297 mm)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Stadt Braunschweig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Warschau Ulrike Braunschweig Stadtmarketing GmbH</dc:creator>
  <cp:lastModifiedBy>Pufal Aileen Braunschweig Stadtmarketing GmbH</cp:lastModifiedBy>
  <cp:revision>37</cp:revision>
  <dcterms:created xsi:type="dcterms:W3CDTF">2017-11-02T08:36:49Z</dcterms:created>
  <dcterms:modified xsi:type="dcterms:W3CDTF">2023-11-21T13:59:18Z</dcterms:modified>
</cp:coreProperties>
</file>