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99" d="100"/>
          <a:sy n="99" d="100"/>
        </p:scale>
        <p:origin x="25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23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24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06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78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53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30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2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77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76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55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65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7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51" y="0"/>
            <a:ext cx="646709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211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Falk Janine Braunschweig Stadtmarketing GmbH</dc:creator>
  <cp:lastModifiedBy>Falk Janine Braunschweig Stadtmarketing GmbH</cp:lastModifiedBy>
  <cp:revision>2</cp:revision>
  <dcterms:created xsi:type="dcterms:W3CDTF">2023-11-29T10:36:27Z</dcterms:created>
  <dcterms:modified xsi:type="dcterms:W3CDTF">2023-11-29T10:39:36Z</dcterms:modified>
</cp:coreProperties>
</file>