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F5D7-B3BF-49A6-8D44-50E5DCBA5BC8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16D9-3A65-430A-A384-B7A00BEAA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01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F5D7-B3BF-49A6-8D44-50E5DCBA5BC8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16D9-3A65-430A-A384-B7A00BEAA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123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F5D7-B3BF-49A6-8D44-50E5DCBA5BC8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16D9-3A65-430A-A384-B7A00BEAA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52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F5D7-B3BF-49A6-8D44-50E5DCBA5BC8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16D9-3A65-430A-A384-B7A00BEAA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9290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F5D7-B3BF-49A6-8D44-50E5DCBA5BC8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16D9-3A65-430A-A384-B7A00BEAA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F5D7-B3BF-49A6-8D44-50E5DCBA5BC8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16D9-3A65-430A-A384-B7A00BEAA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22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F5D7-B3BF-49A6-8D44-50E5DCBA5BC8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16D9-3A65-430A-A384-B7A00BEAA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5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F5D7-B3BF-49A6-8D44-50E5DCBA5BC8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16D9-3A65-430A-A384-B7A00BEAA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78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F5D7-B3BF-49A6-8D44-50E5DCBA5BC8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16D9-3A65-430A-A384-B7A00BEAA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64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F5D7-B3BF-49A6-8D44-50E5DCBA5BC8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16D9-3A65-430A-A384-B7A00BEAA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73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F5D7-B3BF-49A6-8D44-50E5DCBA5BC8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16D9-3A65-430A-A384-B7A00BEAA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67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1F5D7-B3BF-49A6-8D44-50E5DCBA5BC8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416D9-3A65-430A-A384-B7A00BEAA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512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009" y="3"/>
            <a:ext cx="7006024" cy="99060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</p:pic>
      <p:sp>
        <p:nvSpPr>
          <p:cNvPr id="5" name="Rechteck 4"/>
          <p:cNvSpPr/>
          <p:nvPr/>
        </p:nvSpPr>
        <p:spPr>
          <a:xfrm rot="960000">
            <a:off x="1395815" y="4952438"/>
            <a:ext cx="2111369" cy="359595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 rot="-180000">
            <a:off x="4792550" y="2858208"/>
            <a:ext cx="1786024" cy="359595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20"/>
          <p:cNvSpPr txBox="1">
            <a:spLocks noChangeArrowheads="1"/>
          </p:cNvSpPr>
          <p:nvPr/>
        </p:nvSpPr>
        <p:spPr bwMode="auto">
          <a:xfrm rot="15965272">
            <a:off x="3503323" y="4290403"/>
            <a:ext cx="1759302" cy="700351"/>
          </a:xfrm>
          <a:prstGeom prst="rect">
            <a:avLst/>
          </a:prstGeom>
          <a:solidFill>
            <a:srgbClr val="FFC000">
              <a:alpha val="22000"/>
            </a:srgbClr>
          </a:solidFill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de-DE" altLang="de-DE" dirty="0"/>
          </a:p>
        </p:txBody>
      </p:sp>
      <p:sp>
        <p:nvSpPr>
          <p:cNvPr id="12" name="Textfeld 20"/>
          <p:cNvSpPr txBox="1">
            <a:spLocks noChangeArrowheads="1"/>
          </p:cNvSpPr>
          <p:nvPr/>
        </p:nvSpPr>
        <p:spPr bwMode="auto">
          <a:xfrm rot="973320">
            <a:off x="1440509" y="4960735"/>
            <a:ext cx="162846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100" dirty="0" smtClean="0">
                <a:latin typeface="Arial" panose="020B0604020202020204" pitchFamily="34" charset="0"/>
              </a:rPr>
              <a:t>Zufahrtsbereich Polizei</a:t>
            </a:r>
            <a:endParaRPr lang="de-DE" altLang="de-DE" sz="1100" dirty="0">
              <a:latin typeface="Arial" panose="020B0604020202020204" pitchFamily="34" charset="0"/>
            </a:endParaRPr>
          </a:p>
        </p:txBody>
      </p:sp>
      <p:sp>
        <p:nvSpPr>
          <p:cNvPr id="16" name="Textfeld 20"/>
          <p:cNvSpPr txBox="1">
            <a:spLocks noChangeArrowheads="1"/>
          </p:cNvSpPr>
          <p:nvPr/>
        </p:nvSpPr>
        <p:spPr bwMode="auto">
          <a:xfrm rot="21435493">
            <a:off x="4878652" y="2842467"/>
            <a:ext cx="1296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100" dirty="0" smtClean="0">
                <a:latin typeface="Arial" panose="020B0604020202020204" pitchFamily="34" charset="0"/>
              </a:rPr>
              <a:t>Flächen für die Feuerwehr</a:t>
            </a:r>
            <a:endParaRPr lang="de-DE" altLang="de-DE" sz="1100" dirty="0">
              <a:latin typeface="Arial" panose="020B0604020202020204" pitchFamily="34" charset="0"/>
            </a:endParaRPr>
          </a:p>
        </p:txBody>
      </p:sp>
      <p:cxnSp>
        <p:nvCxnSpPr>
          <p:cNvPr id="17" name="Gerade Verbindung mit Pfeil 16"/>
          <p:cNvCxnSpPr/>
          <p:nvPr/>
        </p:nvCxnSpPr>
        <p:spPr>
          <a:xfrm rot="-1740000" flipH="1">
            <a:off x="6127603" y="2855307"/>
            <a:ext cx="153669" cy="322296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 rot="15988249">
            <a:off x="5767885" y="2845028"/>
            <a:ext cx="5575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 m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 rot="17119606">
            <a:off x="2528457" y="5972589"/>
            <a:ext cx="1139573" cy="288000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r Verbinder 23"/>
          <p:cNvCxnSpPr/>
          <p:nvPr/>
        </p:nvCxnSpPr>
        <p:spPr>
          <a:xfrm>
            <a:off x="1465993" y="4582274"/>
            <a:ext cx="2090815" cy="612537"/>
          </a:xfrm>
          <a:prstGeom prst="line">
            <a:avLst/>
          </a:prstGeom>
          <a:ln w="3492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/>
          <p:cNvCxnSpPr/>
          <p:nvPr/>
        </p:nvCxnSpPr>
        <p:spPr>
          <a:xfrm>
            <a:off x="1398672" y="8697198"/>
            <a:ext cx="410966" cy="0"/>
          </a:xfrm>
          <a:prstGeom prst="line">
            <a:avLst/>
          </a:prstGeom>
          <a:ln w="254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 rot="952033">
            <a:off x="3911517" y="1767154"/>
            <a:ext cx="470760" cy="3801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Nach oben gebogener Pfeil 1"/>
          <p:cNvSpPr/>
          <p:nvPr/>
        </p:nvSpPr>
        <p:spPr>
          <a:xfrm rot="11897588">
            <a:off x="2964172" y="5336292"/>
            <a:ext cx="408045" cy="164507"/>
          </a:xfrm>
          <a:prstGeom prst="bentUpArrow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10800000" lon="1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Freihandform 12"/>
          <p:cNvSpPr/>
          <p:nvPr/>
        </p:nvSpPr>
        <p:spPr>
          <a:xfrm>
            <a:off x="3761186" y="2737224"/>
            <a:ext cx="1070262" cy="944534"/>
          </a:xfrm>
          <a:custGeom>
            <a:avLst/>
            <a:gdLst>
              <a:gd name="connsiteX0" fmla="*/ 41563 w 696190"/>
              <a:gd name="connsiteY0" fmla="*/ 623455 h 696191"/>
              <a:gd name="connsiteX1" fmla="*/ 0 w 696190"/>
              <a:gd name="connsiteY1" fmla="*/ 488373 h 696191"/>
              <a:gd name="connsiteX2" fmla="*/ 0 w 696190"/>
              <a:gd name="connsiteY2" fmla="*/ 322118 h 696191"/>
              <a:gd name="connsiteX3" fmla="*/ 83127 w 696190"/>
              <a:gd name="connsiteY3" fmla="*/ 176646 h 696191"/>
              <a:gd name="connsiteX4" fmla="*/ 238990 w 696190"/>
              <a:gd name="connsiteY4" fmla="*/ 41564 h 696191"/>
              <a:gd name="connsiteX5" fmla="*/ 498763 w 696190"/>
              <a:gd name="connsiteY5" fmla="*/ 0 h 696191"/>
              <a:gd name="connsiteX6" fmla="*/ 696190 w 696190"/>
              <a:gd name="connsiteY6" fmla="*/ 10391 h 696191"/>
              <a:gd name="connsiteX7" fmla="*/ 685800 w 696190"/>
              <a:gd name="connsiteY7" fmla="*/ 488373 h 696191"/>
              <a:gd name="connsiteX8" fmla="*/ 488372 w 696190"/>
              <a:gd name="connsiteY8" fmla="*/ 571500 h 696191"/>
              <a:gd name="connsiteX9" fmla="*/ 488372 w 696190"/>
              <a:gd name="connsiteY9" fmla="*/ 696191 h 696191"/>
              <a:gd name="connsiteX10" fmla="*/ 41563 w 696190"/>
              <a:gd name="connsiteY10" fmla="*/ 623455 h 696191"/>
              <a:gd name="connsiteX0" fmla="*/ 41563 w 945571"/>
              <a:gd name="connsiteY0" fmla="*/ 623455 h 696191"/>
              <a:gd name="connsiteX1" fmla="*/ 0 w 945571"/>
              <a:gd name="connsiteY1" fmla="*/ 488373 h 696191"/>
              <a:gd name="connsiteX2" fmla="*/ 0 w 945571"/>
              <a:gd name="connsiteY2" fmla="*/ 322118 h 696191"/>
              <a:gd name="connsiteX3" fmla="*/ 83127 w 945571"/>
              <a:gd name="connsiteY3" fmla="*/ 176646 h 696191"/>
              <a:gd name="connsiteX4" fmla="*/ 238990 w 945571"/>
              <a:gd name="connsiteY4" fmla="*/ 41564 h 696191"/>
              <a:gd name="connsiteX5" fmla="*/ 498763 w 945571"/>
              <a:gd name="connsiteY5" fmla="*/ 0 h 696191"/>
              <a:gd name="connsiteX6" fmla="*/ 945571 w 945571"/>
              <a:gd name="connsiteY6" fmla="*/ 72736 h 696191"/>
              <a:gd name="connsiteX7" fmla="*/ 685800 w 945571"/>
              <a:gd name="connsiteY7" fmla="*/ 488373 h 696191"/>
              <a:gd name="connsiteX8" fmla="*/ 488372 w 945571"/>
              <a:gd name="connsiteY8" fmla="*/ 571500 h 696191"/>
              <a:gd name="connsiteX9" fmla="*/ 488372 w 945571"/>
              <a:gd name="connsiteY9" fmla="*/ 696191 h 696191"/>
              <a:gd name="connsiteX10" fmla="*/ 41563 w 945571"/>
              <a:gd name="connsiteY10" fmla="*/ 623455 h 696191"/>
              <a:gd name="connsiteX0" fmla="*/ 41563 w 945571"/>
              <a:gd name="connsiteY0" fmla="*/ 623455 h 696191"/>
              <a:gd name="connsiteX1" fmla="*/ 0 w 945571"/>
              <a:gd name="connsiteY1" fmla="*/ 488373 h 696191"/>
              <a:gd name="connsiteX2" fmla="*/ 0 w 945571"/>
              <a:gd name="connsiteY2" fmla="*/ 322118 h 696191"/>
              <a:gd name="connsiteX3" fmla="*/ 83127 w 945571"/>
              <a:gd name="connsiteY3" fmla="*/ 176646 h 696191"/>
              <a:gd name="connsiteX4" fmla="*/ 238990 w 945571"/>
              <a:gd name="connsiteY4" fmla="*/ 41564 h 696191"/>
              <a:gd name="connsiteX5" fmla="*/ 498763 w 945571"/>
              <a:gd name="connsiteY5" fmla="*/ 0 h 696191"/>
              <a:gd name="connsiteX6" fmla="*/ 945571 w 945571"/>
              <a:gd name="connsiteY6" fmla="*/ 72736 h 696191"/>
              <a:gd name="connsiteX7" fmla="*/ 935182 w 945571"/>
              <a:gd name="connsiteY7" fmla="*/ 488373 h 696191"/>
              <a:gd name="connsiteX8" fmla="*/ 488372 w 945571"/>
              <a:gd name="connsiteY8" fmla="*/ 571500 h 696191"/>
              <a:gd name="connsiteX9" fmla="*/ 488372 w 945571"/>
              <a:gd name="connsiteY9" fmla="*/ 696191 h 696191"/>
              <a:gd name="connsiteX10" fmla="*/ 41563 w 945571"/>
              <a:gd name="connsiteY10" fmla="*/ 623455 h 696191"/>
              <a:gd name="connsiteX0" fmla="*/ 0 w 945571"/>
              <a:gd name="connsiteY0" fmla="*/ 789710 h 789710"/>
              <a:gd name="connsiteX1" fmla="*/ 0 w 945571"/>
              <a:gd name="connsiteY1" fmla="*/ 488373 h 789710"/>
              <a:gd name="connsiteX2" fmla="*/ 0 w 945571"/>
              <a:gd name="connsiteY2" fmla="*/ 322118 h 789710"/>
              <a:gd name="connsiteX3" fmla="*/ 83127 w 945571"/>
              <a:gd name="connsiteY3" fmla="*/ 176646 h 789710"/>
              <a:gd name="connsiteX4" fmla="*/ 238990 w 945571"/>
              <a:gd name="connsiteY4" fmla="*/ 41564 h 789710"/>
              <a:gd name="connsiteX5" fmla="*/ 498763 w 945571"/>
              <a:gd name="connsiteY5" fmla="*/ 0 h 789710"/>
              <a:gd name="connsiteX6" fmla="*/ 945571 w 945571"/>
              <a:gd name="connsiteY6" fmla="*/ 72736 h 789710"/>
              <a:gd name="connsiteX7" fmla="*/ 935182 w 945571"/>
              <a:gd name="connsiteY7" fmla="*/ 488373 h 789710"/>
              <a:gd name="connsiteX8" fmla="*/ 488372 w 945571"/>
              <a:gd name="connsiteY8" fmla="*/ 571500 h 789710"/>
              <a:gd name="connsiteX9" fmla="*/ 488372 w 945571"/>
              <a:gd name="connsiteY9" fmla="*/ 696191 h 789710"/>
              <a:gd name="connsiteX10" fmla="*/ 0 w 945571"/>
              <a:gd name="connsiteY10" fmla="*/ 789710 h 789710"/>
              <a:gd name="connsiteX0" fmla="*/ 0 w 945571"/>
              <a:gd name="connsiteY0" fmla="*/ 789710 h 789710"/>
              <a:gd name="connsiteX1" fmla="*/ 0 w 945571"/>
              <a:gd name="connsiteY1" fmla="*/ 488373 h 789710"/>
              <a:gd name="connsiteX2" fmla="*/ 0 w 945571"/>
              <a:gd name="connsiteY2" fmla="*/ 322118 h 789710"/>
              <a:gd name="connsiteX3" fmla="*/ 83127 w 945571"/>
              <a:gd name="connsiteY3" fmla="*/ 176646 h 789710"/>
              <a:gd name="connsiteX4" fmla="*/ 238990 w 945571"/>
              <a:gd name="connsiteY4" fmla="*/ 41564 h 789710"/>
              <a:gd name="connsiteX5" fmla="*/ 498763 w 945571"/>
              <a:gd name="connsiteY5" fmla="*/ 0 h 789710"/>
              <a:gd name="connsiteX6" fmla="*/ 945571 w 945571"/>
              <a:gd name="connsiteY6" fmla="*/ 72736 h 789710"/>
              <a:gd name="connsiteX7" fmla="*/ 935182 w 945571"/>
              <a:gd name="connsiteY7" fmla="*/ 488373 h 789710"/>
              <a:gd name="connsiteX8" fmla="*/ 602672 w 945571"/>
              <a:gd name="connsiteY8" fmla="*/ 675409 h 789710"/>
              <a:gd name="connsiteX9" fmla="*/ 488372 w 945571"/>
              <a:gd name="connsiteY9" fmla="*/ 696191 h 789710"/>
              <a:gd name="connsiteX10" fmla="*/ 0 w 945571"/>
              <a:gd name="connsiteY10" fmla="*/ 789710 h 789710"/>
              <a:gd name="connsiteX0" fmla="*/ 0 w 945571"/>
              <a:gd name="connsiteY0" fmla="*/ 789710 h 789710"/>
              <a:gd name="connsiteX1" fmla="*/ 0 w 945571"/>
              <a:gd name="connsiteY1" fmla="*/ 488373 h 789710"/>
              <a:gd name="connsiteX2" fmla="*/ 0 w 945571"/>
              <a:gd name="connsiteY2" fmla="*/ 322118 h 789710"/>
              <a:gd name="connsiteX3" fmla="*/ 83127 w 945571"/>
              <a:gd name="connsiteY3" fmla="*/ 176646 h 789710"/>
              <a:gd name="connsiteX4" fmla="*/ 238990 w 945571"/>
              <a:gd name="connsiteY4" fmla="*/ 41564 h 789710"/>
              <a:gd name="connsiteX5" fmla="*/ 498763 w 945571"/>
              <a:gd name="connsiteY5" fmla="*/ 0 h 789710"/>
              <a:gd name="connsiteX6" fmla="*/ 945571 w 945571"/>
              <a:gd name="connsiteY6" fmla="*/ 72736 h 789710"/>
              <a:gd name="connsiteX7" fmla="*/ 935182 w 945571"/>
              <a:gd name="connsiteY7" fmla="*/ 488373 h 789710"/>
              <a:gd name="connsiteX8" fmla="*/ 602672 w 945571"/>
              <a:gd name="connsiteY8" fmla="*/ 675409 h 789710"/>
              <a:gd name="connsiteX9" fmla="*/ 540327 w 945571"/>
              <a:gd name="connsiteY9" fmla="*/ 716973 h 789710"/>
              <a:gd name="connsiteX10" fmla="*/ 0 w 945571"/>
              <a:gd name="connsiteY10" fmla="*/ 789710 h 789710"/>
              <a:gd name="connsiteX0" fmla="*/ 0 w 945571"/>
              <a:gd name="connsiteY0" fmla="*/ 841665 h 841665"/>
              <a:gd name="connsiteX1" fmla="*/ 0 w 945571"/>
              <a:gd name="connsiteY1" fmla="*/ 540328 h 841665"/>
              <a:gd name="connsiteX2" fmla="*/ 0 w 945571"/>
              <a:gd name="connsiteY2" fmla="*/ 374073 h 841665"/>
              <a:gd name="connsiteX3" fmla="*/ 83127 w 945571"/>
              <a:gd name="connsiteY3" fmla="*/ 228601 h 841665"/>
              <a:gd name="connsiteX4" fmla="*/ 238990 w 945571"/>
              <a:gd name="connsiteY4" fmla="*/ 93519 h 841665"/>
              <a:gd name="connsiteX5" fmla="*/ 498763 w 945571"/>
              <a:gd name="connsiteY5" fmla="*/ 0 h 841665"/>
              <a:gd name="connsiteX6" fmla="*/ 945571 w 945571"/>
              <a:gd name="connsiteY6" fmla="*/ 124691 h 841665"/>
              <a:gd name="connsiteX7" fmla="*/ 935182 w 945571"/>
              <a:gd name="connsiteY7" fmla="*/ 540328 h 841665"/>
              <a:gd name="connsiteX8" fmla="*/ 602672 w 945571"/>
              <a:gd name="connsiteY8" fmla="*/ 727364 h 841665"/>
              <a:gd name="connsiteX9" fmla="*/ 540327 w 945571"/>
              <a:gd name="connsiteY9" fmla="*/ 768928 h 841665"/>
              <a:gd name="connsiteX10" fmla="*/ 0 w 945571"/>
              <a:gd name="connsiteY10" fmla="*/ 841665 h 841665"/>
              <a:gd name="connsiteX0" fmla="*/ 0 w 945571"/>
              <a:gd name="connsiteY0" fmla="*/ 841665 h 841665"/>
              <a:gd name="connsiteX1" fmla="*/ 0 w 945571"/>
              <a:gd name="connsiteY1" fmla="*/ 540328 h 841665"/>
              <a:gd name="connsiteX2" fmla="*/ 0 w 945571"/>
              <a:gd name="connsiteY2" fmla="*/ 374073 h 841665"/>
              <a:gd name="connsiteX3" fmla="*/ 83127 w 945571"/>
              <a:gd name="connsiteY3" fmla="*/ 228601 h 841665"/>
              <a:gd name="connsiteX4" fmla="*/ 187035 w 945571"/>
              <a:gd name="connsiteY4" fmla="*/ 31174 h 841665"/>
              <a:gd name="connsiteX5" fmla="*/ 498763 w 945571"/>
              <a:gd name="connsiteY5" fmla="*/ 0 h 841665"/>
              <a:gd name="connsiteX6" fmla="*/ 945571 w 945571"/>
              <a:gd name="connsiteY6" fmla="*/ 124691 h 841665"/>
              <a:gd name="connsiteX7" fmla="*/ 935182 w 945571"/>
              <a:gd name="connsiteY7" fmla="*/ 540328 h 841665"/>
              <a:gd name="connsiteX8" fmla="*/ 602672 w 945571"/>
              <a:gd name="connsiteY8" fmla="*/ 727364 h 841665"/>
              <a:gd name="connsiteX9" fmla="*/ 540327 w 945571"/>
              <a:gd name="connsiteY9" fmla="*/ 768928 h 841665"/>
              <a:gd name="connsiteX10" fmla="*/ 0 w 945571"/>
              <a:gd name="connsiteY10" fmla="*/ 841665 h 841665"/>
              <a:gd name="connsiteX0" fmla="*/ 62346 w 1007917"/>
              <a:gd name="connsiteY0" fmla="*/ 841665 h 841665"/>
              <a:gd name="connsiteX1" fmla="*/ 62346 w 1007917"/>
              <a:gd name="connsiteY1" fmla="*/ 540328 h 841665"/>
              <a:gd name="connsiteX2" fmla="*/ 62346 w 1007917"/>
              <a:gd name="connsiteY2" fmla="*/ 374073 h 841665"/>
              <a:gd name="connsiteX3" fmla="*/ 0 w 1007917"/>
              <a:gd name="connsiteY3" fmla="*/ 187038 h 841665"/>
              <a:gd name="connsiteX4" fmla="*/ 249381 w 1007917"/>
              <a:gd name="connsiteY4" fmla="*/ 31174 h 841665"/>
              <a:gd name="connsiteX5" fmla="*/ 561109 w 1007917"/>
              <a:gd name="connsiteY5" fmla="*/ 0 h 841665"/>
              <a:gd name="connsiteX6" fmla="*/ 1007917 w 1007917"/>
              <a:gd name="connsiteY6" fmla="*/ 124691 h 841665"/>
              <a:gd name="connsiteX7" fmla="*/ 997528 w 1007917"/>
              <a:gd name="connsiteY7" fmla="*/ 540328 h 841665"/>
              <a:gd name="connsiteX8" fmla="*/ 665018 w 1007917"/>
              <a:gd name="connsiteY8" fmla="*/ 727364 h 841665"/>
              <a:gd name="connsiteX9" fmla="*/ 602673 w 1007917"/>
              <a:gd name="connsiteY9" fmla="*/ 768928 h 841665"/>
              <a:gd name="connsiteX10" fmla="*/ 62346 w 1007917"/>
              <a:gd name="connsiteY10" fmla="*/ 841665 h 841665"/>
              <a:gd name="connsiteX0" fmla="*/ 176646 w 1122217"/>
              <a:gd name="connsiteY0" fmla="*/ 841665 h 841665"/>
              <a:gd name="connsiteX1" fmla="*/ 176646 w 1122217"/>
              <a:gd name="connsiteY1" fmla="*/ 540328 h 841665"/>
              <a:gd name="connsiteX2" fmla="*/ 0 w 1122217"/>
              <a:gd name="connsiteY2" fmla="*/ 374073 h 841665"/>
              <a:gd name="connsiteX3" fmla="*/ 114300 w 1122217"/>
              <a:gd name="connsiteY3" fmla="*/ 187038 h 841665"/>
              <a:gd name="connsiteX4" fmla="*/ 363681 w 1122217"/>
              <a:gd name="connsiteY4" fmla="*/ 31174 h 841665"/>
              <a:gd name="connsiteX5" fmla="*/ 675409 w 1122217"/>
              <a:gd name="connsiteY5" fmla="*/ 0 h 841665"/>
              <a:gd name="connsiteX6" fmla="*/ 1122217 w 1122217"/>
              <a:gd name="connsiteY6" fmla="*/ 124691 h 841665"/>
              <a:gd name="connsiteX7" fmla="*/ 1111828 w 1122217"/>
              <a:gd name="connsiteY7" fmla="*/ 540328 h 841665"/>
              <a:gd name="connsiteX8" fmla="*/ 779318 w 1122217"/>
              <a:gd name="connsiteY8" fmla="*/ 727364 h 841665"/>
              <a:gd name="connsiteX9" fmla="*/ 716973 w 1122217"/>
              <a:gd name="connsiteY9" fmla="*/ 768928 h 841665"/>
              <a:gd name="connsiteX10" fmla="*/ 176646 w 1122217"/>
              <a:gd name="connsiteY10" fmla="*/ 841665 h 841665"/>
              <a:gd name="connsiteX0" fmla="*/ 176646 w 1122217"/>
              <a:gd name="connsiteY0" fmla="*/ 841665 h 841665"/>
              <a:gd name="connsiteX1" fmla="*/ 62346 w 1122217"/>
              <a:gd name="connsiteY1" fmla="*/ 581891 h 841665"/>
              <a:gd name="connsiteX2" fmla="*/ 0 w 1122217"/>
              <a:gd name="connsiteY2" fmla="*/ 374073 h 841665"/>
              <a:gd name="connsiteX3" fmla="*/ 114300 w 1122217"/>
              <a:gd name="connsiteY3" fmla="*/ 187038 h 841665"/>
              <a:gd name="connsiteX4" fmla="*/ 363681 w 1122217"/>
              <a:gd name="connsiteY4" fmla="*/ 31174 h 841665"/>
              <a:gd name="connsiteX5" fmla="*/ 675409 w 1122217"/>
              <a:gd name="connsiteY5" fmla="*/ 0 h 841665"/>
              <a:gd name="connsiteX6" fmla="*/ 1122217 w 1122217"/>
              <a:gd name="connsiteY6" fmla="*/ 124691 h 841665"/>
              <a:gd name="connsiteX7" fmla="*/ 1111828 w 1122217"/>
              <a:gd name="connsiteY7" fmla="*/ 540328 h 841665"/>
              <a:gd name="connsiteX8" fmla="*/ 779318 w 1122217"/>
              <a:gd name="connsiteY8" fmla="*/ 727364 h 841665"/>
              <a:gd name="connsiteX9" fmla="*/ 716973 w 1122217"/>
              <a:gd name="connsiteY9" fmla="*/ 768928 h 841665"/>
              <a:gd name="connsiteX10" fmla="*/ 176646 w 1122217"/>
              <a:gd name="connsiteY10" fmla="*/ 841665 h 841665"/>
              <a:gd name="connsiteX0" fmla="*/ 332509 w 1122217"/>
              <a:gd name="connsiteY0" fmla="*/ 935183 h 935183"/>
              <a:gd name="connsiteX1" fmla="*/ 62346 w 1122217"/>
              <a:gd name="connsiteY1" fmla="*/ 581891 h 935183"/>
              <a:gd name="connsiteX2" fmla="*/ 0 w 1122217"/>
              <a:gd name="connsiteY2" fmla="*/ 374073 h 935183"/>
              <a:gd name="connsiteX3" fmla="*/ 114300 w 1122217"/>
              <a:gd name="connsiteY3" fmla="*/ 187038 h 935183"/>
              <a:gd name="connsiteX4" fmla="*/ 363681 w 1122217"/>
              <a:gd name="connsiteY4" fmla="*/ 31174 h 935183"/>
              <a:gd name="connsiteX5" fmla="*/ 675409 w 1122217"/>
              <a:gd name="connsiteY5" fmla="*/ 0 h 935183"/>
              <a:gd name="connsiteX6" fmla="*/ 1122217 w 1122217"/>
              <a:gd name="connsiteY6" fmla="*/ 124691 h 935183"/>
              <a:gd name="connsiteX7" fmla="*/ 1111828 w 1122217"/>
              <a:gd name="connsiteY7" fmla="*/ 540328 h 935183"/>
              <a:gd name="connsiteX8" fmla="*/ 779318 w 1122217"/>
              <a:gd name="connsiteY8" fmla="*/ 727364 h 935183"/>
              <a:gd name="connsiteX9" fmla="*/ 716973 w 1122217"/>
              <a:gd name="connsiteY9" fmla="*/ 768928 h 935183"/>
              <a:gd name="connsiteX10" fmla="*/ 332509 w 1122217"/>
              <a:gd name="connsiteY10" fmla="*/ 935183 h 935183"/>
              <a:gd name="connsiteX0" fmla="*/ 332509 w 1122217"/>
              <a:gd name="connsiteY0" fmla="*/ 935183 h 935183"/>
              <a:gd name="connsiteX1" fmla="*/ 62346 w 1122217"/>
              <a:gd name="connsiteY1" fmla="*/ 581891 h 935183"/>
              <a:gd name="connsiteX2" fmla="*/ 0 w 1122217"/>
              <a:gd name="connsiteY2" fmla="*/ 374073 h 935183"/>
              <a:gd name="connsiteX3" fmla="*/ 114300 w 1122217"/>
              <a:gd name="connsiteY3" fmla="*/ 187038 h 935183"/>
              <a:gd name="connsiteX4" fmla="*/ 363681 w 1122217"/>
              <a:gd name="connsiteY4" fmla="*/ 31174 h 935183"/>
              <a:gd name="connsiteX5" fmla="*/ 675409 w 1122217"/>
              <a:gd name="connsiteY5" fmla="*/ 0 h 935183"/>
              <a:gd name="connsiteX6" fmla="*/ 1122217 w 1122217"/>
              <a:gd name="connsiteY6" fmla="*/ 124691 h 935183"/>
              <a:gd name="connsiteX7" fmla="*/ 1111828 w 1122217"/>
              <a:gd name="connsiteY7" fmla="*/ 540328 h 935183"/>
              <a:gd name="connsiteX8" fmla="*/ 779318 w 1122217"/>
              <a:gd name="connsiteY8" fmla="*/ 727364 h 935183"/>
              <a:gd name="connsiteX9" fmla="*/ 675409 w 1122217"/>
              <a:gd name="connsiteY9" fmla="*/ 924792 h 935183"/>
              <a:gd name="connsiteX10" fmla="*/ 332509 w 1122217"/>
              <a:gd name="connsiteY10" fmla="*/ 935183 h 935183"/>
              <a:gd name="connsiteX0" fmla="*/ 280554 w 1070262"/>
              <a:gd name="connsiteY0" fmla="*/ 935183 h 935183"/>
              <a:gd name="connsiteX1" fmla="*/ 10391 w 1070262"/>
              <a:gd name="connsiteY1" fmla="*/ 581891 h 935183"/>
              <a:gd name="connsiteX2" fmla="*/ 0 w 1070262"/>
              <a:gd name="connsiteY2" fmla="*/ 374073 h 935183"/>
              <a:gd name="connsiteX3" fmla="*/ 62345 w 1070262"/>
              <a:gd name="connsiteY3" fmla="*/ 187038 h 935183"/>
              <a:gd name="connsiteX4" fmla="*/ 311726 w 1070262"/>
              <a:gd name="connsiteY4" fmla="*/ 31174 h 935183"/>
              <a:gd name="connsiteX5" fmla="*/ 623454 w 1070262"/>
              <a:gd name="connsiteY5" fmla="*/ 0 h 935183"/>
              <a:gd name="connsiteX6" fmla="*/ 1070262 w 1070262"/>
              <a:gd name="connsiteY6" fmla="*/ 124691 h 935183"/>
              <a:gd name="connsiteX7" fmla="*/ 1059873 w 1070262"/>
              <a:gd name="connsiteY7" fmla="*/ 540328 h 935183"/>
              <a:gd name="connsiteX8" fmla="*/ 727363 w 1070262"/>
              <a:gd name="connsiteY8" fmla="*/ 727364 h 935183"/>
              <a:gd name="connsiteX9" fmla="*/ 623454 w 1070262"/>
              <a:gd name="connsiteY9" fmla="*/ 924792 h 935183"/>
              <a:gd name="connsiteX10" fmla="*/ 280554 w 1070262"/>
              <a:gd name="connsiteY10" fmla="*/ 935183 h 935183"/>
              <a:gd name="connsiteX0" fmla="*/ 280554 w 1070262"/>
              <a:gd name="connsiteY0" fmla="*/ 935183 h 935183"/>
              <a:gd name="connsiteX1" fmla="*/ 72737 w 1070262"/>
              <a:gd name="connsiteY1" fmla="*/ 581891 h 935183"/>
              <a:gd name="connsiteX2" fmla="*/ 0 w 1070262"/>
              <a:gd name="connsiteY2" fmla="*/ 374073 h 935183"/>
              <a:gd name="connsiteX3" fmla="*/ 62345 w 1070262"/>
              <a:gd name="connsiteY3" fmla="*/ 187038 h 935183"/>
              <a:gd name="connsiteX4" fmla="*/ 311726 w 1070262"/>
              <a:gd name="connsiteY4" fmla="*/ 31174 h 935183"/>
              <a:gd name="connsiteX5" fmla="*/ 623454 w 1070262"/>
              <a:gd name="connsiteY5" fmla="*/ 0 h 935183"/>
              <a:gd name="connsiteX6" fmla="*/ 1070262 w 1070262"/>
              <a:gd name="connsiteY6" fmla="*/ 124691 h 935183"/>
              <a:gd name="connsiteX7" fmla="*/ 1059873 w 1070262"/>
              <a:gd name="connsiteY7" fmla="*/ 540328 h 935183"/>
              <a:gd name="connsiteX8" fmla="*/ 727363 w 1070262"/>
              <a:gd name="connsiteY8" fmla="*/ 727364 h 935183"/>
              <a:gd name="connsiteX9" fmla="*/ 623454 w 1070262"/>
              <a:gd name="connsiteY9" fmla="*/ 924792 h 935183"/>
              <a:gd name="connsiteX10" fmla="*/ 280554 w 1070262"/>
              <a:gd name="connsiteY10" fmla="*/ 935183 h 935183"/>
              <a:gd name="connsiteX0" fmla="*/ 280554 w 1070262"/>
              <a:gd name="connsiteY0" fmla="*/ 935183 h 935183"/>
              <a:gd name="connsiteX1" fmla="*/ 177308 w 1070262"/>
              <a:gd name="connsiteY1" fmla="*/ 785519 h 935183"/>
              <a:gd name="connsiteX2" fmla="*/ 72737 w 1070262"/>
              <a:gd name="connsiteY2" fmla="*/ 581891 h 935183"/>
              <a:gd name="connsiteX3" fmla="*/ 0 w 1070262"/>
              <a:gd name="connsiteY3" fmla="*/ 374073 h 935183"/>
              <a:gd name="connsiteX4" fmla="*/ 62345 w 1070262"/>
              <a:gd name="connsiteY4" fmla="*/ 187038 h 935183"/>
              <a:gd name="connsiteX5" fmla="*/ 311726 w 1070262"/>
              <a:gd name="connsiteY5" fmla="*/ 31174 h 935183"/>
              <a:gd name="connsiteX6" fmla="*/ 623454 w 1070262"/>
              <a:gd name="connsiteY6" fmla="*/ 0 h 935183"/>
              <a:gd name="connsiteX7" fmla="*/ 1070262 w 1070262"/>
              <a:gd name="connsiteY7" fmla="*/ 124691 h 935183"/>
              <a:gd name="connsiteX8" fmla="*/ 1059873 w 1070262"/>
              <a:gd name="connsiteY8" fmla="*/ 540328 h 935183"/>
              <a:gd name="connsiteX9" fmla="*/ 727363 w 1070262"/>
              <a:gd name="connsiteY9" fmla="*/ 727364 h 935183"/>
              <a:gd name="connsiteX10" fmla="*/ 623454 w 1070262"/>
              <a:gd name="connsiteY10" fmla="*/ 924792 h 935183"/>
              <a:gd name="connsiteX11" fmla="*/ 280554 w 1070262"/>
              <a:gd name="connsiteY11" fmla="*/ 935183 h 935183"/>
              <a:gd name="connsiteX0" fmla="*/ 280554 w 1070262"/>
              <a:gd name="connsiteY0" fmla="*/ 935183 h 935183"/>
              <a:gd name="connsiteX1" fmla="*/ 177308 w 1070262"/>
              <a:gd name="connsiteY1" fmla="*/ 785519 h 935183"/>
              <a:gd name="connsiteX2" fmla="*/ 72737 w 1070262"/>
              <a:gd name="connsiteY2" fmla="*/ 581891 h 935183"/>
              <a:gd name="connsiteX3" fmla="*/ 0 w 1070262"/>
              <a:gd name="connsiteY3" fmla="*/ 374073 h 935183"/>
              <a:gd name="connsiteX4" fmla="*/ 62345 w 1070262"/>
              <a:gd name="connsiteY4" fmla="*/ 187038 h 935183"/>
              <a:gd name="connsiteX5" fmla="*/ 201214 w 1070262"/>
              <a:gd name="connsiteY5" fmla="*/ 80296 h 935183"/>
              <a:gd name="connsiteX6" fmla="*/ 311726 w 1070262"/>
              <a:gd name="connsiteY6" fmla="*/ 31174 h 935183"/>
              <a:gd name="connsiteX7" fmla="*/ 623454 w 1070262"/>
              <a:gd name="connsiteY7" fmla="*/ 0 h 935183"/>
              <a:gd name="connsiteX8" fmla="*/ 1070262 w 1070262"/>
              <a:gd name="connsiteY8" fmla="*/ 124691 h 935183"/>
              <a:gd name="connsiteX9" fmla="*/ 1059873 w 1070262"/>
              <a:gd name="connsiteY9" fmla="*/ 540328 h 935183"/>
              <a:gd name="connsiteX10" fmla="*/ 727363 w 1070262"/>
              <a:gd name="connsiteY10" fmla="*/ 727364 h 935183"/>
              <a:gd name="connsiteX11" fmla="*/ 623454 w 1070262"/>
              <a:gd name="connsiteY11" fmla="*/ 924792 h 935183"/>
              <a:gd name="connsiteX12" fmla="*/ 280554 w 1070262"/>
              <a:gd name="connsiteY12" fmla="*/ 935183 h 935183"/>
              <a:gd name="connsiteX0" fmla="*/ 280554 w 1070262"/>
              <a:gd name="connsiteY0" fmla="*/ 944534 h 944534"/>
              <a:gd name="connsiteX1" fmla="*/ 177308 w 1070262"/>
              <a:gd name="connsiteY1" fmla="*/ 794870 h 944534"/>
              <a:gd name="connsiteX2" fmla="*/ 72737 w 1070262"/>
              <a:gd name="connsiteY2" fmla="*/ 591242 h 944534"/>
              <a:gd name="connsiteX3" fmla="*/ 0 w 1070262"/>
              <a:gd name="connsiteY3" fmla="*/ 383424 h 944534"/>
              <a:gd name="connsiteX4" fmla="*/ 62345 w 1070262"/>
              <a:gd name="connsiteY4" fmla="*/ 196389 h 944534"/>
              <a:gd name="connsiteX5" fmla="*/ 201214 w 1070262"/>
              <a:gd name="connsiteY5" fmla="*/ 89647 h 944534"/>
              <a:gd name="connsiteX6" fmla="*/ 311726 w 1070262"/>
              <a:gd name="connsiteY6" fmla="*/ 40525 h 944534"/>
              <a:gd name="connsiteX7" fmla="*/ 452226 w 1070262"/>
              <a:gd name="connsiteY7" fmla="*/ 0 h 944534"/>
              <a:gd name="connsiteX8" fmla="*/ 623454 w 1070262"/>
              <a:gd name="connsiteY8" fmla="*/ 9351 h 944534"/>
              <a:gd name="connsiteX9" fmla="*/ 1070262 w 1070262"/>
              <a:gd name="connsiteY9" fmla="*/ 134042 h 944534"/>
              <a:gd name="connsiteX10" fmla="*/ 1059873 w 1070262"/>
              <a:gd name="connsiteY10" fmla="*/ 549679 h 944534"/>
              <a:gd name="connsiteX11" fmla="*/ 727363 w 1070262"/>
              <a:gd name="connsiteY11" fmla="*/ 736715 h 944534"/>
              <a:gd name="connsiteX12" fmla="*/ 623454 w 1070262"/>
              <a:gd name="connsiteY12" fmla="*/ 934143 h 944534"/>
              <a:gd name="connsiteX13" fmla="*/ 280554 w 1070262"/>
              <a:gd name="connsiteY13" fmla="*/ 944534 h 944534"/>
              <a:gd name="connsiteX0" fmla="*/ 280554 w 1070262"/>
              <a:gd name="connsiteY0" fmla="*/ 944534 h 944534"/>
              <a:gd name="connsiteX1" fmla="*/ 177308 w 1070262"/>
              <a:gd name="connsiteY1" fmla="*/ 794870 h 944534"/>
              <a:gd name="connsiteX2" fmla="*/ 72737 w 1070262"/>
              <a:gd name="connsiteY2" fmla="*/ 591242 h 944534"/>
              <a:gd name="connsiteX3" fmla="*/ 0 w 1070262"/>
              <a:gd name="connsiteY3" fmla="*/ 383424 h 944534"/>
              <a:gd name="connsiteX4" fmla="*/ 62345 w 1070262"/>
              <a:gd name="connsiteY4" fmla="*/ 196389 h 944534"/>
              <a:gd name="connsiteX5" fmla="*/ 201214 w 1070262"/>
              <a:gd name="connsiteY5" fmla="*/ 89647 h 944534"/>
              <a:gd name="connsiteX6" fmla="*/ 311726 w 1070262"/>
              <a:gd name="connsiteY6" fmla="*/ 40525 h 944534"/>
              <a:gd name="connsiteX7" fmla="*/ 452226 w 1070262"/>
              <a:gd name="connsiteY7" fmla="*/ 0 h 944534"/>
              <a:gd name="connsiteX8" fmla="*/ 623454 w 1070262"/>
              <a:gd name="connsiteY8" fmla="*/ 9351 h 944534"/>
              <a:gd name="connsiteX9" fmla="*/ 1070262 w 1070262"/>
              <a:gd name="connsiteY9" fmla="*/ 134042 h 944534"/>
              <a:gd name="connsiteX10" fmla="*/ 1059873 w 1070262"/>
              <a:gd name="connsiteY10" fmla="*/ 549679 h 944534"/>
              <a:gd name="connsiteX11" fmla="*/ 948273 w 1070262"/>
              <a:gd name="connsiteY11" fmla="*/ 669364 h 944534"/>
              <a:gd name="connsiteX12" fmla="*/ 727363 w 1070262"/>
              <a:gd name="connsiteY12" fmla="*/ 736715 h 944534"/>
              <a:gd name="connsiteX13" fmla="*/ 623454 w 1070262"/>
              <a:gd name="connsiteY13" fmla="*/ 934143 h 944534"/>
              <a:gd name="connsiteX14" fmla="*/ 280554 w 1070262"/>
              <a:gd name="connsiteY14" fmla="*/ 944534 h 944534"/>
              <a:gd name="connsiteX0" fmla="*/ 280554 w 1070262"/>
              <a:gd name="connsiteY0" fmla="*/ 944534 h 944534"/>
              <a:gd name="connsiteX1" fmla="*/ 177308 w 1070262"/>
              <a:gd name="connsiteY1" fmla="*/ 794870 h 944534"/>
              <a:gd name="connsiteX2" fmla="*/ 72737 w 1070262"/>
              <a:gd name="connsiteY2" fmla="*/ 591242 h 944534"/>
              <a:gd name="connsiteX3" fmla="*/ 0 w 1070262"/>
              <a:gd name="connsiteY3" fmla="*/ 383424 h 944534"/>
              <a:gd name="connsiteX4" fmla="*/ 62345 w 1070262"/>
              <a:gd name="connsiteY4" fmla="*/ 196389 h 944534"/>
              <a:gd name="connsiteX5" fmla="*/ 201214 w 1070262"/>
              <a:gd name="connsiteY5" fmla="*/ 89647 h 944534"/>
              <a:gd name="connsiteX6" fmla="*/ 311726 w 1070262"/>
              <a:gd name="connsiteY6" fmla="*/ 40525 h 944534"/>
              <a:gd name="connsiteX7" fmla="*/ 452226 w 1070262"/>
              <a:gd name="connsiteY7" fmla="*/ 0 h 944534"/>
              <a:gd name="connsiteX8" fmla="*/ 623454 w 1070262"/>
              <a:gd name="connsiteY8" fmla="*/ 9351 h 944534"/>
              <a:gd name="connsiteX9" fmla="*/ 1070262 w 1070262"/>
              <a:gd name="connsiteY9" fmla="*/ 134042 h 944534"/>
              <a:gd name="connsiteX10" fmla="*/ 1059873 w 1070262"/>
              <a:gd name="connsiteY10" fmla="*/ 549679 h 944534"/>
              <a:gd name="connsiteX11" fmla="*/ 948273 w 1070262"/>
              <a:gd name="connsiteY11" fmla="*/ 669364 h 944534"/>
              <a:gd name="connsiteX12" fmla="*/ 727363 w 1070262"/>
              <a:gd name="connsiteY12" fmla="*/ 736715 h 944534"/>
              <a:gd name="connsiteX13" fmla="*/ 721167 w 1070262"/>
              <a:gd name="connsiteY13" fmla="*/ 842682 h 944534"/>
              <a:gd name="connsiteX14" fmla="*/ 623454 w 1070262"/>
              <a:gd name="connsiteY14" fmla="*/ 934143 h 944534"/>
              <a:gd name="connsiteX15" fmla="*/ 280554 w 1070262"/>
              <a:gd name="connsiteY15" fmla="*/ 944534 h 944534"/>
              <a:gd name="connsiteX0" fmla="*/ 280554 w 1070262"/>
              <a:gd name="connsiteY0" fmla="*/ 944534 h 944534"/>
              <a:gd name="connsiteX1" fmla="*/ 177308 w 1070262"/>
              <a:gd name="connsiteY1" fmla="*/ 794870 h 944534"/>
              <a:gd name="connsiteX2" fmla="*/ 72737 w 1070262"/>
              <a:gd name="connsiteY2" fmla="*/ 591242 h 944534"/>
              <a:gd name="connsiteX3" fmla="*/ 0 w 1070262"/>
              <a:gd name="connsiteY3" fmla="*/ 383424 h 944534"/>
              <a:gd name="connsiteX4" fmla="*/ 62345 w 1070262"/>
              <a:gd name="connsiteY4" fmla="*/ 196389 h 944534"/>
              <a:gd name="connsiteX5" fmla="*/ 201214 w 1070262"/>
              <a:gd name="connsiteY5" fmla="*/ 89647 h 944534"/>
              <a:gd name="connsiteX6" fmla="*/ 311726 w 1070262"/>
              <a:gd name="connsiteY6" fmla="*/ 40525 h 944534"/>
              <a:gd name="connsiteX7" fmla="*/ 452226 w 1070262"/>
              <a:gd name="connsiteY7" fmla="*/ 0 h 944534"/>
              <a:gd name="connsiteX8" fmla="*/ 623454 w 1070262"/>
              <a:gd name="connsiteY8" fmla="*/ 9351 h 944534"/>
              <a:gd name="connsiteX9" fmla="*/ 1070262 w 1070262"/>
              <a:gd name="connsiteY9" fmla="*/ 134042 h 944534"/>
              <a:gd name="connsiteX10" fmla="*/ 1059873 w 1070262"/>
              <a:gd name="connsiteY10" fmla="*/ 549679 h 944534"/>
              <a:gd name="connsiteX11" fmla="*/ 948273 w 1070262"/>
              <a:gd name="connsiteY11" fmla="*/ 669364 h 944534"/>
              <a:gd name="connsiteX12" fmla="*/ 775175 w 1070262"/>
              <a:gd name="connsiteY12" fmla="*/ 772574 h 944534"/>
              <a:gd name="connsiteX13" fmla="*/ 721167 w 1070262"/>
              <a:gd name="connsiteY13" fmla="*/ 842682 h 944534"/>
              <a:gd name="connsiteX14" fmla="*/ 623454 w 1070262"/>
              <a:gd name="connsiteY14" fmla="*/ 934143 h 944534"/>
              <a:gd name="connsiteX15" fmla="*/ 280554 w 1070262"/>
              <a:gd name="connsiteY15" fmla="*/ 944534 h 944534"/>
              <a:gd name="connsiteX0" fmla="*/ 280554 w 1070262"/>
              <a:gd name="connsiteY0" fmla="*/ 944534 h 944534"/>
              <a:gd name="connsiteX1" fmla="*/ 177308 w 1070262"/>
              <a:gd name="connsiteY1" fmla="*/ 794870 h 944534"/>
              <a:gd name="connsiteX2" fmla="*/ 72737 w 1070262"/>
              <a:gd name="connsiteY2" fmla="*/ 591242 h 944534"/>
              <a:gd name="connsiteX3" fmla="*/ 0 w 1070262"/>
              <a:gd name="connsiteY3" fmla="*/ 383424 h 944534"/>
              <a:gd name="connsiteX4" fmla="*/ 62345 w 1070262"/>
              <a:gd name="connsiteY4" fmla="*/ 196389 h 944534"/>
              <a:gd name="connsiteX5" fmla="*/ 189261 w 1070262"/>
              <a:gd name="connsiteY5" fmla="*/ 71718 h 944534"/>
              <a:gd name="connsiteX6" fmla="*/ 311726 w 1070262"/>
              <a:gd name="connsiteY6" fmla="*/ 40525 h 944534"/>
              <a:gd name="connsiteX7" fmla="*/ 452226 w 1070262"/>
              <a:gd name="connsiteY7" fmla="*/ 0 h 944534"/>
              <a:gd name="connsiteX8" fmla="*/ 623454 w 1070262"/>
              <a:gd name="connsiteY8" fmla="*/ 9351 h 944534"/>
              <a:gd name="connsiteX9" fmla="*/ 1070262 w 1070262"/>
              <a:gd name="connsiteY9" fmla="*/ 134042 h 944534"/>
              <a:gd name="connsiteX10" fmla="*/ 1059873 w 1070262"/>
              <a:gd name="connsiteY10" fmla="*/ 549679 h 944534"/>
              <a:gd name="connsiteX11" fmla="*/ 948273 w 1070262"/>
              <a:gd name="connsiteY11" fmla="*/ 669364 h 944534"/>
              <a:gd name="connsiteX12" fmla="*/ 775175 w 1070262"/>
              <a:gd name="connsiteY12" fmla="*/ 772574 h 944534"/>
              <a:gd name="connsiteX13" fmla="*/ 721167 w 1070262"/>
              <a:gd name="connsiteY13" fmla="*/ 842682 h 944534"/>
              <a:gd name="connsiteX14" fmla="*/ 623454 w 1070262"/>
              <a:gd name="connsiteY14" fmla="*/ 934143 h 944534"/>
              <a:gd name="connsiteX15" fmla="*/ 280554 w 1070262"/>
              <a:gd name="connsiteY15" fmla="*/ 944534 h 944534"/>
              <a:gd name="connsiteX0" fmla="*/ 280554 w 1070262"/>
              <a:gd name="connsiteY0" fmla="*/ 944534 h 944534"/>
              <a:gd name="connsiteX1" fmla="*/ 177308 w 1070262"/>
              <a:gd name="connsiteY1" fmla="*/ 794870 h 944534"/>
              <a:gd name="connsiteX2" fmla="*/ 72737 w 1070262"/>
              <a:gd name="connsiteY2" fmla="*/ 591242 h 944534"/>
              <a:gd name="connsiteX3" fmla="*/ 0 w 1070262"/>
              <a:gd name="connsiteY3" fmla="*/ 383424 h 944534"/>
              <a:gd name="connsiteX4" fmla="*/ 62345 w 1070262"/>
              <a:gd name="connsiteY4" fmla="*/ 196389 h 944534"/>
              <a:gd name="connsiteX5" fmla="*/ 189261 w 1070262"/>
              <a:gd name="connsiteY5" fmla="*/ 71718 h 944534"/>
              <a:gd name="connsiteX6" fmla="*/ 293797 w 1070262"/>
              <a:gd name="connsiteY6" fmla="*/ 28572 h 944534"/>
              <a:gd name="connsiteX7" fmla="*/ 452226 w 1070262"/>
              <a:gd name="connsiteY7" fmla="*/ 0 h 944534"/>
              <a:gd name="connsiteX8" fmla="*/ 623454 w 1070262"/>
              <a:gd name="connsiteY8" fmla="*/ 9351 h 944534"/>
              <a:gd name="connsiteX9" fmla="*/ 1070262 w 1070262"/>
              <a:gd name="connsiteY9" fmla="*/ 134042 h 944534"/>
              <a:gd name="connsiteX10" fmla="*/ 1059873 w 1070262"/>
              <a:gd name="connsiteY10" fmla="*/ 549679 h 944534"/>
              <a:gd name="connsiteX11" fmla="*/ 948273 w 1070262"/>
              <a:gd name="connsiteY11" fmla="*/ 669364 h 944534"/>
              <a:gd name="connsiteX12" fmla="*/ 775175 w 1070262"/>
              <a:gd name="connsiteY12" fmla="*/ 772574 h 944534"/>
              <a:gd name="connsiteX13" fmla="*/ 721167 w 1070262"/>
              <a:gd name="connsiteY13" fmla="*/ 842682 h 944534"/>
              <a:gd name="connsiteX14" fmla="*/ 623454 w 1070262"/>
              <a:gd name="connsiteY14" fmla="*/ 934143 h 944534"/>
              <a:gd name="connsiteX15" fmla="*/ 280554 w 1070262"/>
              <a:gd name="connsiteY15" fmla="*/ 944534 h 944534"/>
              <a:gd name="connsiteX0" fmla="*/ 280554 w 1070262"/>
              <a:gd name="connsiteY0" fmla="*/ 944534 h 944534"/>
              <a:gd name="connsiteX1" fmla="*/ 177308 w 1070262"/>
              <a:gd name="connsiteY1" fmla="*/ 794870 h 944534"/>
              <a:gd name="connsiteX2" fmla="*/ 60784 w 1070262"/>
              <a:gd name="connsiteY2" fmla="*/ 609172 h 944534"/>
              <a:gd name="connsiteX3" fmla="*/ 0 w 1070262"/>
              <a:gd name="connsiteY3" fmla="*/ 383424 h 944534"/>
              <a:gd name="connsiteX4" fmla="*/ 62345 w 1070262"/>
              <a:gd name="connsiteY4" fmla="*/ 196389 h 944534"/>
              <a:gd name="connsiteX5" fmla="*/ 189261 w 1070262"/>
              <a:gd name="connsiteY5" fmla="*/ 71718 h 944534"/>
              <a:gd name="connsiteX6" fmla="*/ 293797 w 1070262"/>
              <a:gd name="connsiteY6" fmla="*/ 28572 h 944534"/>
              <a:gd name="connsiteX7" fmla="*/ 452226 w 1070262"/>
              <a:gd name="connsiteY7" fmla="*/ 0 h 944534"/>
              <a:gd name="connsiteX8" fmla="*/ 623454 w 1070262"/>
              <a:gd name="connsiteY8" fmla="*/ 9351 h 944534"/>
              <a:gd name="connsiteX9" fmla="*/ 1070262 w 1070262"/>
              <a:gd name="connsiteY9" fmla="*/ 134042 h 944534"/>
              <a:gd name="connsiteX10" fmla="*/ 1059873 w 1070262"/>
              <a:gd name="connsiteY10" fmla="*/ 549679 h 944534"/>
              <a:gd name="connsiteX11" fmla="*/ 948273 w 1070262"/>
              <a:gd name="connsiteY11" fmla="*/ 669364 h 944534"/>
              <a:gd name="connsiteX12" fmla="*/ 775175 w 1070262"/>
              <a:gd name="connsiteY12" fmla="*/ 772574 h 944534"/>
              <a:gd name="connsiteX13" fmla="*/ 721167 w 1070262"/>
              <a:gd name="connsiteY13" fmla="*/ 842682 h 944534"/>
              <a:gd name="connsiteX14" fmla="*/ 623454 w 1070262"/>
              <a:gd name="connsiteY14" fmla="*/ 934143 h 944534"/>
              <a:gd name="connsiteX15" fmla="*/ 280554 w 1070262"/>
              <a:gd name="connsiteY15" fmla="*/ 944534 h 944534"/>
              <a:gd name="connsiteX0" fmla="*/ 280554 w 1070262"/>
              <a:gd name="connsiteY0" fmla="*/ 944534 h 944534"/>
              <a:gd name="connsiteX1" fmla="*/ 165355 w 1070262"/>
              <a:gd name="connsiteY1" fmla="*/ 824752 h 944534"/>
              <a:gd name="connsiteX2" fmla="*/ 60784 w 1070262"/>
              <a:gd name="connsiteY2" fmla="*/ 609172 h 944534"/>
              <a:gd name="connsiteX3" fmla="*/ 0 w 1070262"/>
              <a:gd name="connsiteY3" fmla="*/ 383424 h 944534"/>
              <a:gd name="connsiteX4" fmla="*/ 62345 w 1070262"/>
              <a:gd name="connsiteY4" fmla="*/ 196389 h 944534"/>
              <a:gd name="connsiteX5" fmla="*/ 189261 w 1070262"/>
              <a:gd name="connsiteY5" fmla="*/ 71718 h 944534"/>
              <a:gd name="connsiteX6" fmla="*/ 293797 w 1070262"/>
              <a:gd name="connsiteY6" fmla="*/ 28572 h 944534"/>
              <a:gd name="connsiteX7" fmla="*/ 452226 w 1070262"/>
              <a:gd name="connsiteY7" fmla="*/ 0 h 944534"/>
              <a:gd name="connsiteX8" fmla="*/ 623454 w 1070262"/>
              <a:gd name="connsiteY8" fmla="*/ 9351 h 944534"/>
              <a:gd name="connsiteX9" fmla="*/ 1070262 w 1070262"/>
              <a:gd name="connsiteY9" fmla="*/ 134042 h 944534"/>
              <a:gd name="connsiteX10" fmla="*/ 1059873 w 1070262"/>
              <a:gd name="connsiteY10" fmla="*/ 549679 h 944534"/>
              <a:gd name="connsiteX11" fmla="*/ 948273 w 1070262"/>
              <a:gd name="connsiteY11" fmla="*/ 669364 h 944534"/>
              <a:gd name="connsiteX12" fmla="*/ 775175 w 1070262"/>
              <a:gd name="connsiteY12" fmla="*/ 772574 h 944534"/>
              <a:gd name="connsiteX13" fmla="*/ 721167 w 1070262"/>
              <a:gd name="connsiteY13" fmla="*/ 842682 h 944534"/>
              <a:gd name="connsiteX14" fmla="*/ 623454 w 1070262"/>
              <a:gd name="connsiteY14" fmla="*/ 934143 h 944534"/>
              <a:gd name="connsiteX15" fmla="*/ 280554 w 1070262"/>
              <a:gd name="connsiteY15" fmla="*/ 944534 h 944534"/>
              <a:gd name="connsiteX0" fmla="*/ 280554 w 1070262"/>
              <a:gd name="connsiteY0" fmla="*/ 944534 h 944534"/>
              <a:gd name="connsiteX1" fmla="*/ 165355 w 1070262"/>
              <a:gd name="connsiteY1" fmla="*/ 824752 h 944534"/>
              <a:gd name="connsiteX2" fmla="*/ 60784 w 1070262"/>
              <a:gd name="connsiteY2" fmla="*/ 609172 h 944534"/>
              <a:gd name="connsiteX3" fmla="*/ 0 w 1070262"/>
              <a:gd name="connsiteY3" fmla="*/ 383424 h 944534"/>
              <a:gd name="connsiteX4" fmla="*/ 74298 w 1070262"/>
              <a:gd name="connsiteY4" fmla="*/ 196389 h 944534"/>
              <a:gd name="connsiteX5" fmla="*/ 189261 w 1070262"/>
              <a:gd name="connsiteY5" fmla="*/ 71718 h 944534"/>
              <a:gd name="connsiteX6" fmla="*/ 293797 w 1070262"/>
              <a:gd name="connsiteY6" fmla="*/ 28572 h 944534"/>
              <a:gd name="connsiteX7" fmla="*/ 452226 w 1070262"/>
              <a:gd name="connsiteY7" fmla="*/ 0 h 944534"/>
              <a:gd name="connsiteX8" fmla="*/ 623454 w 1070262"/>
              <a:gd name="connsiteY8" fmla="*/ 9351 h 944534"/>
              <a:gd name="connsiteX9" fmla="*/ 1070262 w 1070262"/>
              <a:gd name="connsiteY9" fmla="*/ 134042 h 944534"/>
              <a:gd name="connsiteX10" fmla="*/ 1059873 w 1070262"/>
              <a:gd name="connsiteY10" fmla="*/ 549679 h 944534"/>
              <a:gd name="connsiteX11" fmla="*/ 948273 w 1070262"/>
              <a:gd name="connsiteY11" fmla="*/ 669364 h 944534"/>
              <a:gd name="connsiteX12" fmla="*/ 775175 w 1070262"/>
              <a:gd name="connsiteY12" fmla="*/ 772574 h 944534"/>
              <a:gd name="connsiteX13" fmla="*/ 721167 w 1070262"/>
              <a:gd name="connsiteY13" fmla="*/ 842682 h 944534"/>
              <a:gd name="connsiteX14" fmla="*/ 623454 w 1070262"/>
              <a:gd name="connsiteY14" fmla="*/ 934143 h 944534"/>
              <a:gd name="connsiteX15" fmla="*/ 280554 w 1070262"/>
              <a:gd name="connsiteY15" fmla="*/ 944534 h 94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70262" h="944534">
                <a:moveTo>
                  <a:pt x="280554" y="944534"/>
                </a:moveTo>
                <a:cubicBezTo>
                  <a:pt x="254107" y="892654"/>
                  <a:pt x="191802" y="876632"/>
                  <a:pt x="165355" y="824752"/>
                </a:cubicBezTo>
                <a:lnTo>
                  <a:pt x="60784" y="609172"/>
                </a:lnTo>
                <a:lnTo>
                  <a:pt x="0" y="383424"/>
                </a:lnTo>
                <a:lnTo>
                  <a:pt x="74298" y="196389"/>
                </a:lnTo>
                <a:cubicBezTo>
                  <a:pt x="124572" y="168777"/>
                  <a:pt x="138987" y="99330"/>
                  <a:pt x="189261" y="71718"/>
                </a:cubicBezTo>
                <a:lnTo>
                  <a:pt x="293797" y="28572"/>
                </a:lnTo>
                <a:cubicBezTo>
                  <a:pt x="342622" y="23032"/>
                  <a:pt x="403401" y="5540"/>
                  <a:pt x="452226" y="0"/>
                </a:cubicBezTo>
                <a:lnTo>
                  <a:pt x="623454" y="9351"/>
                </a:lnTo>
                <a:lnTo>
                  <a:pt x="1070262" y="134042"/>
                </a:lnTo>
                <a:lnTo>
                  <a:pt x="1059873" y="549679"/>
                </a:lnTo>
                <a:cubicBezTo>
                  <a:pt x="1010720" y="573637"/>
                  <a:pt x="997426" y="645406"/>
                  <a:pt x="948273" y="669364"/>
                </a:cubicBezTo>
                <a:lnTo>
                  <a:pt x="775175" y="772574"/>
                </a:lnTo>
                <a:cubicBezTo>
                  <a:pt x="763149" y="803912"/>
                  <a:pt x="733193" y="811344"/>
                  <a:pt x="721167" y="842682"/>
                </a:cubicBezTo>
                <a:lnTo>
                  <a:pt x="623454" y="934143"/>
                </a:lnTo>
                <a:lnTo>
                  <a:pt x="280554" y="944534"/>
                </a:lnTo>
                <a:close/>
              </a:path>
            </a:pathLst>
          </a:cu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5" name="Gerade Verbindung mit Pfeil 24"/>
          <p:cNvCxnSpPr/>
          <p:nvPr/>
        </p:nvCxnSpPr>
        <p:spPr>
          <a:xfrm rot="1080000">
            <a:off x="3963141" y="2852075"/>
            <a:ext cx="756000" cy="559388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Freihandform 28"/>
          <p:cNvSpPr/>
          <p:nvPr/>
        </p:nvSpPr>
        <p:spPr>
          <a:xfrm>
            <a:off x="1519524" y="1994490"/>
            <a:ext cx="2708736" cy="3118443"/>
          </a:xfrm>
          <a:custGeom>
            <a:avLst/>
            <a:gdLst>
              <a:gd name="connsiteX0" fmla="*/ 0 w 2473036"/>
              <a:gd name="connsiteY0" fmla="*/ 2649682 h 3262746"/>
              <a:gd name="connsiteX1" fmla="*/ 779318 w 2473036"/>
              <a:gd name="connsiteY1" fmla="*/ 0 h 3262746"/>
              <a:gd name="connsiteX2" fmla="*/ 1735282 w 2473036"/>
              <a:gd name="connsiteY2" fmla="*/ 280555 h 3262746"/>
              <a:gd name="connsiteX3" fmla="*/ 2473036 w 2473036"/>
              <a:gd name="connsiteY3" fmla="*/ 852055 h 3262746"/>
              <a:gd name="connsiteX4" fmla="*/ 2130136 w 2473036"/>
              <a:gd name="connsiteY4" fmla="*/ 1028700 h 3262746"/>
              <a:gd name="connsiteX5" fmla="*/ 2047009 w 2473036"/>
              <a:gd name="connsiteY5" fmla="*/ 1361209 h 3262746"/>
              <a:gd name="connsiteX6" fmla="*/ 2202873 w 2473036"/>
              <a:gd name="connsiteY6" fmla="*/ 1787236 h 3262746"/>
              <a:gd name="connsiteX7" fmla="*/ 2317173 w 2473036"/>
              <a:gd name="connsiteY7" fmla="*/ 1922318 h 3262746"/>
              <a:gd name="connsiteX8" fmla="*/ 2421082 w 2473036"/>
              <a:gd name="connsiteY8" fmla="*/ 2805546 h 3262746"/>
              <a:gd name="connsiteX9" fmla="*/ 2098964 w 2473036"/>
              <a:gd name="connsiteY9" fmla="*/ 3190009 h 3262746"/>
              <a:gd name="connsiteX10" fmla="*/ 1984664 w 2473036"/>
              <a:gd name="connsiteY10" fmla="*/ 3262746 h 3262746"/>
              <a:gd name="connsiteX11" fmla="*/ 0 w 2473036"/>
              <a:gd name="connsiteY11" fmla="*/ 2649682 h 3262746"/>
              <a:gd name="connsiteX0" fmla="*/ 0 w 2473036"/>
              <a:gd name="connsiteY0" fmla="*/ 2670463 h 3283527"/>
              <a:gd name="connsiteX1" fmla="*/ 779318 w 2473036"/>
              <a:gd name="connsiteY1" fmla="*/ 0 h 3283527"/>
              <a:gd name="connsiteX2" fmla="*/ 1735282 w 2473036"/>
              <a:gd name="connsiteY2" fmla="*/ 301336 h 3283527"/>
              <a:gd name="connsiteX3" fmla="*/ 2473036 w 2473036"/>
              <a:gd name="connsiteY3" fmla="*/ 872836 h 3283527"/>
              <a:gd name="connsiteX4" fmla="*/ 2130136 w 2473036"/>
              <a:gd name="connsiteY4" fmla="*/ 1049481 h 3283527"/>
              <a:gd name="connsiteX5" fmla="*/ 2047009 w 2473036"/>
              <a:gd name="connsiteY5" fmla="*/ 1381990 h 3283527"/>
              <a:gd name="connsiteX6" fmla="*/ 2202873 w 2473036"/>
              <a:gd name="connsiteY6" fmla="*/ 1808017 h 3283527"/>
              <a:gd name="connsiteX7" fmla="*/ 2317173 w 2473036"/>
              <a:gd name="connsiteY7" fmla="*/ 1943099 h 3283527"/>
              <a:gd name="connsiteX8" fmla="*/ 2421082 w 2473036"/>
              <a:gd name="connsiteY8" fmla="*/ 2826327 h 3283527"/>
              <a:gd name="connsiteX9" fmla="*/ 2098964 w 2473036"/>
              <a:gd name="connsiteY9" fmla="*/ 3210790 h 3283527"/>
              <a:gd name="connsiteX10" fmla="*/ 1984664 w 2473036"/>
              <a:gd name="connsiteY10" fmla="*/ 3283527 h 3283527"/>
              <a:gd name="connsiteX11" fmla="*/ 0 w 2473036"/>
              <a:gd name="connsiteY11" fmla="*/ 2670463 h 3283527"/>
              <a:gd name="connsiteX0" fmla="*/ 0 w 2524990"/>
              <a:gd name="connsiteY0" fmla="*/ 2732809 h 3283527"/>
              <a:gd name="connsiteX1" fmla="*/ 831272 w 2524990"/>
              <a:gd name="connsiteY1" fmla="*/ 0 h 3283527"/>
              <a:gd name="connsiteX2" fmla="*/ 1787236 w 2524990"/>
              <a:gd name="connsiteY2" fmla="*/ 301336 h 3283527"/>
              <a:gd name="connsiteX3" fmla="*/ 2524990 w 2524990"/>
              <a:gd name="connsiteY3" fmla="*/ 872836 h 3283527"/>
              <a:gd name="connsiteX4" fmla="*/ 2182090 w 2524990"/>
              <a:gd name="connsiteY4" fmla="*/ 1049481 h 3283527"/>
              <a:gd name="connsiteX5" fmla="*/ 2098963 w 2524990"/>
              <a:gd name="connsiteY5" fmla="*/ 1381990 h 3283527"/>
              <a:gd name="connsiteX6" fmla="*/ 2254827 w 2524990"/>
              <a:gd name="connsiteY6" fmla="*/ 1808017 h 3283527"/>
              <a:gd name="connsiteX7" fmla="*/ 2369127 w 2524990"/>
              <a:gd name="connsiteY7" fmla="*/ 1943099 h 3283527"/>
              <a:gd name="connsiteX8" fmla="*/ 2473036 w 2524990"/>
              <a:gd name="connsiteY8" fmla="*/ 2826327 h 3283527"/>
              <a:gd name="connsiteX9" fmla="*/ 2150918 w 2524990"/>
              <a:gd name="connsiteY9" fmla="*/ 3210790 h 3283527"/>
              <a:gd name="connsiteX10" fmla="*/ 2036618 w 2524990"/>
              <a:gd name="connsiteY10" fmla="*/ 3283527 h 3283527"/>
              <a:gd name="connsiteX11" fmla="*/ 0 w 2524990"/>
              <a:gd name="connsiteY11" fmla="*/ 2732809 h 3283527"/>
              <a:gd name="connsiteX0" fmla="*/ 0 w 2524990"/>
              <a:gd name="connsiteY0" fmla="*/ 2732809 h 3325090"/>
              <a:gd name="connsiteX1" fmla="*/ 831272 w 2524990"/>
              <a:gd name="connsiteY1" fmla="*/ 0 h 3325090"/>
              <a:gd name="connsiteX2" fmla="*/ 1787236 w 2524990"/>
              <a:gd name="connsiteY2" fmla="*/ 301336 h 3325090"/>
              <a:gd name="connsiteX3" fmla="*/ 2524990 w 2524990"/>
              <a:gd name="connsiteY3" fmla="*/ 872836 h 3325090"/>
              <a:gd name="connsiteX4" fmla="*/ 2182090 w 2524990"/>
              <a:gd name="connsiteY4" fmla="*/ 1049481 h 3325090"/>
              <a:gd name="connsiteX5" fmla="*/ 2098963 w 2524990"/>
              <a:gd name="connsiteY5" fmla="*/ 1381990 h 3325090"/>
              <a:gd name="connsiteX6" fmla="*/ 2254827 w 2524990"/>
              <a:gd name="connsiteY6" fmla="*/ 1808017 h 3325090"/>
              <a:gd name="connsiteX7" fmla="*/ 2369127 w 2524990"/>
              <a:gd name="connsiteY7" fmla="*/ 1943099 h 3325090"/>
              <a:gd name="connsiteX8" fmla="*/ 2473036 w 2524990"/>
              <a:gd name="connsiteY8" fmla="*/ 2826327 h 3325090"/>
              <a:gd name="connsiteX9" fmla="*/ 2150918 w 2524990"/>
              <a:gd name="connsiteY9" fmla="*/ 3210790 h 3325090"/>
              <a:gd name="connsiteX10" fmla="*/ 2026227 w 2524990"/>
              <a:gd name="connsiteY10" fmla="*/ 3325090 h 3325090"/>
              <a:gd name="connsiteX11" fmla="*/ 0 w 2524990"/>
              <a:gd name="connsiteY11" fmla="*/ 2732809 h 3325090"/>
              <a:gd name="connsiteX0" fmla="*/ 0 w 2524990"/>
              <a:gd name="connsiteY0" fmla="*/ 2732809 h 3325090"/>
              <a:gd name="connsiteX1" fmla="*/ 831272 w 2524990"/>
              <a:gd name="connsiteY1" fmla="*/ 0 h 3325090"/>
              <a:gd name="connsiteX2" fmla="*/ 1787236 w 2524990"/>
              <a:gd name="connsiteY2" fmla="*/ 301336 h 3325090"/>
              <a:gd name="connsiteX3" fmla="*/ 2524990 w 2524990"/>
              <a:gd name="connsiteY3" fmla="*/ 872836 h 3325090"/>
              <a:gd name="connsiteX4" fmla="*/ 2182090 w 2524990"/>
              <a:gd name="connsiteY4" fmla="*/ 1049481 h 3325090"/>
              <a:gd name="connsiteX5" fmla="*/ 2098963 w 2524990"/>
              <a:gd name="connsiteY5" fmla="*/ 1381990 h 3325090"/>
              <a:gd name="connsiteX6" fmla="*/ 2254827 w 2524990"/>
              <a:gd name="connsiteY6" fmla="*/ 1808017 h 3325090"/>
              <a:gd name="connsiteX7" fmla="*/ 2369127 w 2524990"/>
              <a:gd name="connsiteY7" fmla="*/ 1943099 h 3325090"/>
              <a:gd name="connsiteX8" fmla="*/ 2493818 w 2524990"/>
              <a:gd name="connsiteY8" fmla="*/ 2888673 h 3325090"/>
              <a:gd name="connsiteX9" fmla="*/ 2150918 w 2524990"/>
              <a:gd name="connsiteY9" fmla="*/ 3210790 h 3325090"/>
              <a:gd name="connsiteX10" fmla="*/ 2026227 w 2524990"/>
              <a:gd name="connsiteY10" fmla="*/ 3325090 h 3325090"/>
              <a:gd name="connsiteX11" fmla="*/ 0 w 2524990"/>
              <a:gd name="connsiteY11" fmla="*/ 2732809 h 3325090"/>
              <a:gd name="connsiteX0" fmla="*/ 0 w 2524990"/>
              <a:gd name="connsiteY0" fmla="*/ 2732809 h 3325090"/>
              <a:gd name="connsiteX1" fmla="*/ 831272 w 2524990"/>
              <a:gd name="connsiteY1" fmla="*/ 0 h 3325090"/>
              <a:gd name="connsiteX2" fmla="*/ 1787236 w 2524990"/>
              <a:gd name="connsiteY2" fmla="*/ 301336 h 3325090"/>
              <a:gd name="connsiteX3" fmla="*/ 2524990 w 2524990"/>
              <a:gd name="connsiteY3" fmla="*/ 872836 h 3325090"/>
              <a:gd name="connsiteX4" fmla="*/ 2234044 w 2524990"/>
              <a:gd name="connsiteY4" fmla="*/ 1049481 h 3325090"/>
              <a:gd name="connsiteX5" fmla="*/ 2098963 w 2524990"/>
              <a:gd name="connsiteY5" fmla="*/ 1381990 h 3325090"/>
              <a:gd name="connsiteX6" fmla="*/ 2254827 w 2524990"/>
              <a:gd name="connsiteY6" fmla="*/ 1808017 h 3325090"/>
              <a:gd name="connsiteX7" fmla="*/ 2369127 w 2524990"/>
              <a:gd name="connsiteY7" fmla="*/ 1943099 h 3325090"/>
              <a:gd name="connsiteX8" fmla="*/ 2493818 w 2524990"/>
              <a:gd name="connsiteY8" fmla="*/ 2888673 h 3325090"/>
              <a:gd name="connsiteX9" fmla="*/ 2150918 w 2524990"/>
              <a:gd name="connsiteY9" fmla="*/ 3210790 h 3325090"/>
              <a:gd name="connsiteX10" fmla="*/ 2026227 w 2524990"/>
              <a:gd name="connsiteY10" fmla="*/ 3325090 h 3325090"/>
              <a:gd name="connsiteX11" fmla="*/ 0 w 2524990"/>
              <a:gd name="connsiteY11" fmla="*/ 2732809 h 3325090"/>
              <a:gd name="connsiteX0" fmla="*/ 0 w 2732808"/>
              <a:gd name="connsiteY0" fmla="*/ 2732809 h 3325090"/>
              <a:gd name="connsiteX1" fmla="*/ 831272 w 2732808"/>
              <a:gd name="connsiteY1" fmla="*/ 0 h 3325090"/>
              <a:gd name="connsiteX2" fmla="*/ 1787236 w 2732808"/>
              <a:gd name="connsiteY2" fmla="*/ 301336 h 3325090"/>
              <a:gd name="connsiteX3" fmla="*/ 2732808 w 2732808"/>
              <a:gd name="connsiteY3" fmla="*/ 872836 h 3325090"/>
              <a:gd name="connsiteX4" fmla="*/ 2234044 w 2732808"/>
              <a:gd name="connsiteY4" fmla="*/ 1049481 h 3325090"/>
              <a:gd name="connsiteX5" fmla="*/ 2098963 w 2732808"/>
              <a:gd name="connsiteY5" fmla="*/ 1381990 h 3325090"/>
              <a:gd name="connsiteX6" fmla="*/ 2254827 w 2732808"/>
              <a:gd name="connsiteY6" fmla="*/ 1808017 h 3325090"/>
              <a:gd name="connsiteX7" fmla="*/ 2369127 w 2732808"/>
              <a:gd name="connsiteY7" fmla="*/ 1943099 h 3325090"/>
              <a:gd name="connsiteX8" fmla="*/ 2493818 w 2732808"/>
              <a:gd name="connsiteY8" fmla="*/ 2888673 h 3325090"/>
              <a:gd name="connsiteX9" fmla="*/ 2150918 w 2732808"/>
              <a:gd name="connsiteY9" fmla="*/ 3210790 h 3325090"/>
              <a:gd name="connsiteX10" fmla="*/ 2026227 w 2732808"/>
              <a:gd name="connsiteY10" fmla="*/ 3325090 h 3325090"/>
              <a:gd name="connsiteX11" fmla="*/ 0 w 2732808"/>
              <a:gd name="connsiteY11" fmla="*/ 2732809 h 3325090"/>
              <a:gd name="connsiteX0" fmla="*/ 0 w 2732808"/>
              <a:gd name="connsiteY0" fmla="*/ 2743200 h 3335481"/>
              <a:gd name="connsiteX1" fmla="*/ 800099 w 2732808"/>
              <a:gd name="connsiteY1" fmla="*/ 0 h 3335481"/>
              <a:gd name="connsiteX2" fmla="*/ 1787236 w 2732808"/>
              <a:gd name="connsiteY2" fmla="*/ 311727 h 3335481"/>
              <a:gd name="connsiteX3" fmla="*/ 2732808 w 2732808"/>
              <a:gd name="connsiteY3" fmla="*/ 883227 h 3335481"/>
              <a:gd name="connsiteX4" fmla="*/ 2234044 w 2732808"/>
              <a:gd name="connsiteY4" fmla="*/ 1059872 h 3335481"/>
              <a:gd name="connsiteX5" fmla="*/ 2098963 w 2732808"/>
              <a:gd name="connsiteY5" fmla="*/ 1392381 h 3335481"/>
              <a:gd name="connsiteX6" fmla="*/ 2254827 w 2732808"/>
              <a:gd name="connsiteY6" fmla="*/ 1818408 h 3335481"/>
              <a:gd name="connsiteX7" fmla="*/ 2369127 w 2732808"/>
              <a:gd name="connsiteY7" fmla="*/ 1953490 h 3335481"/>
              <a:gd name="connsiteX8" fmla="*/ 2493818 w 2732808"/>
              <a:gd name="connsiteY8" fmla="*/ 2899064 h 3335481"/>
              <a:gd name="connsiteX9" fmla="*/ 2150918 w 2732808"/>
              <a:gd name="connsiteY9" fmla="*/ 3221181 h 3335481"/>
              <a:gd name="connsiteX10" fmla="*/ 2026227 w 2732808"/>
              <a:gd name="connsiteY10" fmla="*/ 3335481 h 3335481"/>
              <a:gd name="connsiteX11" fmla="*/ 0 w 2732808"/>
              <a:gd name="connsiteY11" fmla="*/ 2743200 h 3335481"/>
              <a:gd name="connsiteX0" fmla="*/ 0 w 2732808"/>
              <a:gd name="connsiteY0" fmla="*/ 2743200 h 3335481"/>
              <a:gd name="connsiteX1" fmla="*/ 800099 w 2732808"/>
              <a:gd name="connsiteY1" fmla="*/ 0 h 3335481"/>
              <a:gd name="connsiteX2" fmla="*/ 1787236 w 2732808"/>
              <a:gd name="connsiteY2" fmla="*/ 311727 h 3335481"/>
              <a:gd name="connsiteX3" fmla="*/ 2732808 w 2732808"/>
              <a:gd name="connsiteY3" fmla="*/ 883227 h 3335481"/>
              <a:gd name="connsiteX4" fmla="*/ 2234044 w 2732808"/>
              <a:gd name="connsiteY4" fmla="*/ 1059872 h 3335481"/>
              <a:gd name="connsiteX5" fmla="*/ 2098963 w 2732808"/>
              <a:gd name="connsiteY5" fmla="*/ 1392381 h 3335481"/>
              <a:gd name="connsiteX6" fmla="*/ 2254827 w 2732808"/>
              <a:gd name="connsiteY6" fmla="*/ 1818408 h 3335481"/>
              <a:gd name="connsiteX7" fmla="*/ 2369127 w 2732808"/>
              <a:gd name="connsiteY7" fmla="*/ 1953490 h 3335481"/>
              <a:gd name="connsiteX8" fmla="*/ 2493818 w 2732808"/>
              <a:gd name="connsiteY8" fmla="*/ 2899064 h 3335481"/>
              <a:gd name="connsiteX9" fmla="*/ 2150918 w 2732808"/>
              <a:gd name="connsiteY9" fmla="*/ 3221181 h 3335481"/>
              <a:gd name="connsiteX10" fmla="*/ 2026227 w 2732808"/>
              <a:gd name="connsiteY10" fmla="*/ 3335481 h 3335481"/>
              <a:gd name="connsiteX11" fmla="*/ 0 w 2732808"/>
              <a:gd name="connsiteY11" fmla="*/ 2743200 h 3335481"/>
              <a:gd name="connsiteX0" fmla="*/ 0 w 2732808"/>
              <a:gd name="connsiteY0" fmla="*/ 2743200 h 3335481"/>
              <a:gd name="connsiteX1" fmla="*/ 800099 w 2732808"/>
              <a:gd name="connsiteY1" fmla="*/ 0 h 3335481"/>
              <a:gd name="connsiteX2" fmla="*/ 1787236 w 2732808"/>
              <a:gd name="connsiteY2" fmla="*/ 280554 h 3335481"/>
              <a:gd name="connsiteX3" fmla="*/ 2732808 w 2732808"/>
              <a:gd name="connsiteY3" fmla="*/ 883227 h 3335481"/>
              <a:gd name="connsiteX4" fmla="*/ 2234044 w 2732808"/>
              <a:gd name="connsiteY4" fmla="*/ 1059872 h 3335481"/>
              <a:gd name="connsiteX5" fmla="*/ 2098963 w 2732808"/>
              <a:gd name="connsiteY5" fmla="*/ 1392381 h 3335481"/>
              <a:gd name="connsiteX6" fmla="*/ 2254827 w 2732808"/>
              <a:gd name="connsiteY6" fmla="*/ 1818408 h 3335481"/>
              <a:gd name="connsiteX7" fmla="*/ 2369127 w 2732808"/>
              <a:gd name="connsiteY7" fmla="*/ 1953490 h 3335481"/>
              <a:gd name="connsiteX8" fmla="*/ 2493818 w 2732808"/>
              <a:gd name="connsiteY8" fmla="*/ 2899064 h 3335481"/>
              <a:gd name="connsiteX9" fmla="*/ 2150918 w 2732808"/>
              <a:gd name="connsiteY9" fmla="*/ 3221181 h 3335481"/>
              <a:gd name="connsiteX10" fmla="*/ 2026227 w 2732808"/>
              <a:gd name="connsiteY10" fmla="*/ 3335481 h 3335481"/>
              <a:gd name="connsiteX11" fmla="*/ 0 w 2732808"/>
              <a:gd name="connsiteY11" fmla="*/ 2743200 h 3335481"/>
              <a:gd name="connsiteX0" fmla="*/ 0 w 2660072"/>
              <a:gd name="connsiteY0" fmla="*/ 2743200 h 3335481"/>
              <a:gd name="connsiteX1" fmla="*/ 800099 w 2660072"/>
              <a:gd name="connsiteY1" fmla="*/ 0 h 3335481"/>
              <a:gd name="connsiteX2" fmla="*/ 1787236 w 2660072"/>
              <a:gd name="connsiteY2" fmla="*/ 280554 h 3335481"/>
              <a:gd name="connsiteX3" fmla="*/ 2660072 w 2660072"/>
              <a:gd name="connsiteY3" fmla="*/ 706581 h 3335481"/>
              <a:gd name="connsiteX4" fmla="*/ 2234044 w 2660072"/>
              <a:gd name="connsiteY4" fmla="*/ 1059872 h 3335481"/>
              <a:gd name="connsiteX5" fmla="*/ 2098963 w 2660072"/>
              <a:gd name="connsiteY5" fmla="*/ 1392381 h 3335481"/>
              <a:gd name="connsiteX6" fmla="*/ 2254827 w 2660072"/>
              <a:gd name="connsiteY6" fmla="*/ 1818408 h 3335481"/>
              <a:gd name="connsiteX7" fmla="*/ 2369127 w 2660072"/>
              <a:gd name="connsiteY7" fmla="*/ 1953490 h 3335481"/>
              <a:gd name="connsiteX8" fmla="*/ 2493818 w 2660072"/>
              <a:gd name="connsiteY8" fmla="*/ 2899064 h 3335481"/>
              <a:gd name="connsiteX9" fmla="*/ 2150918 w 2660072"/>
              <a:gd name="connsiteY9" fmla="*/ 3221181 h 3335481"/>
              <a:gd name="connsiteX10" fmla="*/ 2026227 w 2660072"/>
              <a:gd name="connsiteY10" fmla="*/ 3335481 h 3335481"/>
              <a:gd name="connsiteX11" fmla="*/ 0 w 2660072"/>
              <a:gd name="connsiteY11" fmla="*/ 2743200 h 3335481"/>
              <a:gd name="connsiteX0" fmla="*/ 0 w 2660072"/>
              <a:gd name="connsiteY0" fmla="*/ 2743200 h 3335481"/>
              <a:gd name="connsiteX1" fmla="*/ 800099 w 2660072"/>
              <a:gd name="connsiteY1" fmla="*/ 0 h 3335481"/>
              <a:gd name="connsiteX2" fmla="*/ 1787236 w 2660072"/>
              <a:gd name="connsiteY2" fmla="*/ 280554 h 3335481"/>
              <a:gd name="connsiteX3" fmla="*/ 2660072 w 2660072"/>
              <a:gd name="connsiteY3" fmla="*/ 706581 h 3335481"/>
              <a:gd name="connsiteX4" fmla="*/ 2317171 w 2660072"/>
              <a:gd name="connsiteY4" fmla="*/ 1080654 h 3335481"/>
              <a:gd name="connsiteX5" fmla="*/ 2098963 w 2660072"/>
              <a:gd name="connsiteY5" fmla="*/ 1392381 h 3335481"/>
              <a:gd name="connsiteX6" fmla="*/ 2254827 w 2660072"/>
              <a:gd name="connsiteY6" fmla="*/ 1818408 h 3335481"/>
              <a:gd name="connsiteX7" fmla="*/ 2369127 w 2660072"/>
              <a:gd name="connsiteY7" fmla="*/ 1953490 h 3335481"/>
              <a:gd name="connsiteX8" fmla="*/ 2493818 w 2660072"/>
              <a:gd name="connsiteY8" fmla="*/ 2899064 h 3335481"/>
              <a:gd name="connsiteX9" fmla="*/ 2150918 w 2660072"/>
              <a:gd name="connsiteY9" fmla="*/ 3221181 h 3335481"/>
              <a:gd name="connsiteX10" fmla="*/ 2026227 w 2660072"/>
              <a:gd name="connsiteY10" fmla="*/ 3335481 h 3335481"/>
              <a:gd name="connsiteX11" fmla="*/ 0 w 2660072"/>
              <a:gd name="connsiteY11" fmla="*/ 2743200 h 3335481"/>
              <a:gd name="connsiteX0" fmla="*/ 0 w 2784763"/>
              <a:gd name="connsiteY0" fmla="*/ 2743200 h 3335481"/>
              <a:gd name="connsiteX1" fmla="*/ 800099 w 2784763"/>
              <a:gd name="connsiteY1" fmla="*/ 0 h 3335481"/>
              <a:gd name="connsiteX2" fmla="*/ 1787236 w 2784763"/>
              <a:gd name="connsiteY2" fmla="*/ 280554 h 3335481"/>
              <a:gd name="connsiteX3" fmla="*/ 2784763 w 2784763"/>
              <a:gd name="connsiteY3" fmla="*/ 696190 h 3335481"/>
              <a:gd name="connsiteX4" fmla="*/ 2317171 w 2784763"/>
              <a:gd name="connsiteY4" fmla="*/ 1080654 h 3335481"/>
              <a:gd name="connsiteX5" fmla="*/ 2098963 w 2784763"/>
              <a:gd name="connsiteY5" fmla="*/ 1392381 h 3335481"/>
              <a:gd name="connsiteX6" fmla="*/ 2254827 w 2784763"/>
              <a:gd name="connsiteY6" fmla="*/ 1818408 h 3335481"/>
              <a:gd name="connsiteX7" fmla="*/ 2369127 w 2784763"/>
              <a:gd name="connsiteY7" fmla="*/ 1953490 h 3335481"/>
              <a:gd name="connsiteX8" fmla="*/ 2493818 w 2784763"/>
              <a:gd name="connsiteY8" fmla="*/ 2899064 h 3335481"/>
              <a:gd name="connsiteX9" fmla="*/ 2150918 w 2784763"/>
              <a:gd name="connsiteY9" fmla="*/ 3221181 h 3335481"/>
              <a:gd name="connsiteX10" fmla="*/ 2026227 w 2784763"/>
              <a:gd name="connsiteY10" fmla="*/ 3335481 h 3335481"/>
              <a:gd name="connsiteX11" fmla="*/ 0 w 2784763"/>
              <a:gd name="connsiteY11" fmla="*/ 2743200 h 3335481"/>
              <a:gd name="connsiteX0" fmla="*/ 0 w 2784763"/>
              <a:gd name="connsiteY0" fmla="*/ 2743200 h 3335481"/>
              <a:gd name="connsiteX1" fmla="*/ 800099 w 2784763"/>
              <a:gd name="connsiteY1" fmla="*/ 0 h 3335481"/>
              <a:gd name="connsiteX2" fmla="*/ 1787236 w 2784763"/>
              <a:gd name="connsiteY2" fmla="*/ 280554 h 3335481"/>
              <a:gd name="connsiteX3" fmla="*/ 2784763 w 2784763"/>
              <a:gd name="connsiteY3" fmla="*/ 696190 h 3335481"/>
              <a:gd name="connsiteX4" fmla="*/ 2317171 w 2784763"/>
              <a:gd name="connsiteY4" fmla="*/ 1080654 h 3335481"/>
              <a:gd name="connsiteX5" fmla="*/ 2098963 w 2784763"/>
              <a:gd name="connsiteY5" fmla="*/ 1392381 h 3335481"/>
              <a:gd name="connsiteX6" fmla="*/ 2254827 w 2784763"/>
              <a:gd name="connsiteY6" fmla="*/ 1818408 h 3335481"/>
              <a:gd name="connsiteX7" fmla="*/ 2369127 w 2784763"/>
              <a:gd name="connsiteY7" fmla="*/ 1953490 h 3335481"/>
              <a:gd name="connsiteX8" fmla="*/ 2493818 w 2784763"/>
              <a:gd name="connsiteY8" fmla="*/ 2899064 h 3335481"/>
              <a:gd name="connsiteX9" fmla="*/ 2150918 w 2784763"/>
              <a:gd name="connsiteY9" fmla="*/ 3221181 h 3335481"/>
              <a:gd name="connsiteX10" fmla="*/ 2026227 w 2784763"/>
              <a:gd name="connsiteY10" fmla="*/ 3335481 h 3335481"/>
              <a:gd name="connsiteX11" fmla="*/ 0 w 2784763"/>
              <a:gd name="connsiteY11" fmla="*/ 2743200 h 3335481"/>
              <a:gd name="connsiteX0" fmla="*/ 0 w 2784763"/>
              <a:gd name="connsiteY0" fmla="*/ 2743200 h 3335481"/>
              <a:gd name="connsiteX1" fmla="*/ 800099 w 2784763"/>
              <a:gd name="connsiteY1" fmla="*/ 0 h 3335481"/>
              <a:gd name="connsiteX2" fmla="*/ 1787236 w 2784763"/>
              <a:gd name="connsiteY2" fmla="*/ 280554 h 3335481"/>
              <a:gd name="connsiteX3" fmla="*/ 2784763 w 2784763"/>
              <a:gd name="connsiteY3" fmla="*/ 696190 h 3335481"/>
              <a:gd name="connsiteX4" fmla="*/ 2317171 w 2784763"/>
              <a:gd name="connsiteY4" fmla="*/ 1080654 h 3335481"/>
              <a:gd name="connsiteX5" fmla="*/ 2088572 w 2784763"/>
              <a:gd name="connsiteY5" fmla="*/ 1340427 h 3335481"/>
              <a:gd name="connsiteX6" fmla="*/ 2254827 w 2784763"/>
              <a:gd name="connsiteY6" fmla="*/ 1818408 h 3335481"/>
              <a:gd name="connsiteX7" fmla="*/ 2369127 w 2784763"/>
              <a:gd name="connsiteY7" fmla="*/ 1953490 h 3335481"/>
              <a:gd name="connsiteX8" fmla="*/ 2493818 w 2784763"/>
              <a:gd name="connsiteY8" fmla="*/ 2899064 h 3335481"/>
              <a:gd name="connsiteX9" fmla="*/ 2150918 w 2784763"/>
              <a:gd name="connsiteY9" fmla="*/ 3221181 h 3335481"/>
              <a:gd name="connsiteX10" fmla="*/ 2026227 w 2784763"/>
              <a:gd name="connsiteY10" fmla="*/ 3335481 h 3335481"/>
              <a:gd name="connsiteX11" fmla="*/ 0 w 2784763"/>
              <a:gd name="connsiteY11" fmla="*/ 2743200 h 3335481"/>
              <a:gd name="connsiteX0" fmla="*/ 0 w 2784763"/>
              <a:gd name="connsiteY0" fmla="*/ 2743200 h 3335481"/>
              <a:gd name="connsiteX1" fmla="*/ 800099 w 2784763"/>
              <a:gd name="connsiteY1" fmla="*/ 0 h 3335481"/>
              <a:gd name="connsiteX2" fmla="*/ 1787236 w 2784763"/>
              <a:gd name="connsiteY2" fmla="*/ 280554 h 3335481"/>
              <a:gd name="connsiteX3" fmla="*/ 2784763 w 2784763"/>
              <a:gd name="connsiteY3" fmla="*/ 696190 h 3335481"/>
              <a:gd name="connsiteX4" fmla="*/ 2317171 w 2784763"/>
              <a:gd name="connsiteY4" fmla="*/ 1080654 h 3335481"/>
              <a:gd name="connsiteX5" fmla="*/ 2088572 w 2784763"/>
              <a:gd name="connsiteY5" fmla="*/ 1340427 h 3335481"/>
              <a:gd name="connsiteX6" fmla="*/ 2254827 w 2784763"/>
              <a:gd name="connsiteY6" fmla="*/ 1818408 h 3335481"/>
              <a:gd name="connsiteX7" fmla="*/ 2369127 w 2784763"/>
              <a:gd name="connsiteY7" fmla="*/ 1953490 h 3335481"/>
              <a:gd name="connsiteX8" fmla="*/ 2493818 w 2784763"/>
              <a:gd name="connsiteY8" fmla="*/ 2899064 h 3335481"/>
              <a:gd name="connsiteX9" fmla="*/ 2150918 w 2784763"/>
              <a:gd name="connsiteY9" fmla="*/ 3221181 h 3335481"/>
              <a:gd name="connsiteX10" fmla="*/ 2026227 w 2784763"/>
              <a:gd name="connsiteY10" fmla="*/ 3335481 h 3335481"/>
              <a:gd name="connsiteX11" fmla="*/ 0 w 2784763"/>
              <a:gd name="connsiteY11" fmla="*/ 2743200 h 3335481"/>
              <a:gd name="connsiteX0" fmla="*/ 0 w 2784763"/>
              <a:gd name="connsiteY0" fmla="*/ 2743200 h 3335481"/>
              <a:gd name="connsiteX1" fmla="*/ 800099 w 2784763"/>
              <a:gd name="connsiteY1" fmla="*/ 0 h 3335481"/>
              <a:gd name="connsiteX2" fmla="*/ 1787236 w 2784763"/>
              <a:gd name="connsiteY2" fmla="*/ 280554 h 3335481"/>
              <a:gd name="connsiteX3" fmla="*/ 2784763 w 2784763"/>
              <a:gd name="connsiteY3" fmla="*/ 696190 h 3335481"/>
              <a:gd name="connsiteX4" fmla="*/ 2317171 w 2784763"/>
              <a:gd name="connsiteY4" fmla="*/ 1080654 h 3335481"/>
              <a:gd name="connsiteX5" fmla="*/ 2088572 w 2784763"/>
              <a:gd name="connsiteY5" fmla="*/ 1340427 h 3335481"/>
              <a:gd name="connsiteX6" fmla="*/ 2317172 w 2784763"/>
              <a:gd name="connsiteY6" fmla="*/ 1787235 h 3335481"/>
              <a:gd name="connsiteX7" fmla="*/ 2369127 w 2784763"/>
              <a:gd name="connsiteY7" fmla="*/ 1953490 h 3335481"/>
              <a:gd name="connsiteX8" fmla="*/ 2493818 w 2784763"/>
              <a:gd name="connsiteY8" fmla="*/ 2899064 h 3335481"/>
              <a:gd name="connsiteX9" fmla="*/ 2150918 w 2784763"/>
              <a:gd name="connsiteY9" fmla="*/ 3221181 h 3335481"/>
              <a:gd name="connsiteX10" fmla="*/ 2026227 w 2784763"/>
              <a:gd name="connsiteY10" fmla="*/ 3335481 h 3335481"/>
              <a:gd name="connsiteX11" fmla="*/ 0 w 2784763"/>
              <a:gd name="connsiteY11" fmla="*/ 2743200 h 3335481"/>
              <a:gd name="connsiteX0" fmla="*/ 0 w 2784763"/>
              <a:gd name="connsiteY0" fmla="*/ 2743200 h 3335481"/>
              <a:gd name="connsiteX1" fmla="*/ 800099 w 2784763"/>
              <a:gd name="connsiteY1" fmla="*/ 0 h 3335481"/>
              <a:gd name="connsiteX2" fmla="*/ 1787236 w 2784763"/>
              <a:gd name="connsiteY2" fmla="*/ 280554 h 3335481"/>
              <a:gd name="connsiteX3" fmla="*/ 2784763 w 2784763"/>
              <a:gd name="connsiteY3" fmla="*/ 696190 h 3335481"/>
              <a:gd name="connsiteX4" fmla="*/ 2317171 w 2784763"/>
              <a:gd name="connsiteY4" fmla="*/ 1080654 h 3335481"/>
              <a:gd name="connsiteX5" fmla="*/ 2088572 w 2784763"/>
              <a:gd name="connsiteY5" fmla="*/ 1340427 h 3335481"/>
              <a:gd name="connsiteX6" fmla="*/ 2317172 w 2784763"/>
              <a:gd name="connsiteY6" fmla="*/ 1787235 h 3335481"/>
              <a:gd name="connsiteX7" fmla="*/ 2421081 w 2784763"/>
              <a:gd name="connsiteY7" fmla="*/ 1932708 h 3335481"/>
              <a:gd name="connsiteX8" fmla="*/ 2493818 w 2784763"/>
              <a:gd name="connsiteY8" fmla="*/ 2899064 h 3335481"/>
              <a:gd name="connsiteX9" fmla="*/ 2150918 w 2784763"/>
              <a:gd name="connsiteY9" fmla="*/ 3221181 h 3335481"/>
              <a:gd name="connsiteX10" fmla="*/ 2026227 w 2784763"/>
              <a:gd name="connsiteY10" fmla="*/ 3335481 h 3335481"/>
              <a:gd name="connsiteX11" fmla="*/ 0 w 2784763"/>
              <a:gd name="connsiteY11" fmla="*/ 2743200 h 3335481"/>
              <a:gd name="connsiteX0" fmla="*/ 0 w 2784763"/>
              <a:gd name="connsiteY0" fmla="*/ 2743200 h 3335481"/>
              <a:gd name="connsiteX1" fmla="*/ 800099 w 2784763"/>
              <a:gd name="connsiteY1" fmla="*/ 0 h 3335481"/>
              <a:gd name="connsiteX2" fmla="*/ 1787236 w 2784763"/>
              <a:gd name="connsiteY2" fmla="*/ 280554 h 3335481"/>
              <a:gd name="connsiteX3" fmla="*/ 2784763 w 2784763"/>
              <a:gd name="connsiteY3" fmla="*/ 696190 h 3335481"/>
              <a:gd name="connsiteX4" fmla="*/ 2317171 w 2784763"/>
              <a:gd name="connsiteY4" fmla="*/ 1080654 h 3335481"/>
              <a:gd name="connsiteX5" fmla="*/ 2088572 w 2784763"/>
              <a:gd name="connsiteY5" fmla="*/ 1340427 h 3335481"/>
              <a:gd name="connsiteX6" fmla="*/ 2317172 w 2784763"/>
              <a:gd name="connsiteY6" fmla="*/ 1787235 h 3335481"/>
              <a:gd name="connsiteX7" fmla="*/ 2421081 w 2784763"/>
              <a:gd name="connsiteY7" fmla="*/ 1932708 h 3335481"/>
              <a:gd name="connsiteX8" fmla="*/ 2483427 w 2784763"/>
              <a:gd name="connsiteY8" fmla="*/ 2930236 h 3335481"/>
              <a:gd name="connsiteX9" fmla="*/ 2150918 w 2784763"/>
              <a:gd name="connsiteY9" fmla="*/ 3221181 h 3335481"/>
              <a:gd name="connsiteX10" fmla="*/ 2026227 w 2784763"/>
              <a:gd name="connsiteY10" fmla="*/ 3335481 h 3335481"/>
              <a:gd name="connsiteX11" fmla="*/ 0 w 2784763"/>
              <a:gd name="connsiteY11" fmla="*/ 2743200 h 3335481"/>
              <a:gd name="connsiteX0" fmla="*/ 0 w 2784763"/>
              <a:gd name="connsiteY0" fmla="*/ 2743200 h 3335481"/>
              <a:gd name="connsiteX1" fmla="*/ 800099 w 2784763"/>
              <a:gd name="connsiteY1" fmla="*/ 0 h 3335481"/>
              <a:gd name="connsiteX2" fmla="*/ 1787236 w 2784763"/>
              <a:gd name="connsiteY2" fmla="*/ 280554 h 3335481"/>
              <a:gd name="connsiteX3" fmla="*/ 2784763 w 2784763"/>
              <a:gd name="connsiteY3" fmla="*/ 696190 h 3335481"/>
              <a:gd name="connsiteX4" fmla="*/ 2317171 w 2784763"/>
              <a:gd name="connsiteY4" fmla="*/ 1080654 h 3335481"/>
              <a:gd name="connsiteX5" fmla="*/ 2088572 w 2784763"/>
              <a:gd name="connsiteY5" fmla="*/ 1340427 h 3335481"/>
              <a:gd name="connsiteX6" fmla="*/ 2317172 w 2784763"/>
              <a:gd name="connsiteY6" fmla="*/ 1787235 h 3335481"/>
              <a:gd name="connsiteX7" fmla="*/ 2421081 w 2784763"/>
              <a:gd name="connsiteY7" fmla="*/ 1932708 h 3335481"/>
              <a:gd name="connsiteX8" fmla="*/ 2483427 w 2784763"/>
              <a:gd name="connsiteY8" fmla="*/ 2930236 h 3335481"/>
              <a:gd name="connsiteX9" fmla="*/ 2171700 w 2784763"/>
              <a:gd name="connsiteY9" fmla="*/ 3273136 h 3335481"/>
              <a:gd name="connsiteX10" fmla="*/ 2026227 w 2784763"/>
              <a:gd name="connsiteY10" fmla="*/ 3335481 h 3335481"/>
              <a:gd name="connsiteX11" fmla="*/ 0 w 2784763"/>
              <a:gd name="connsiteY11" fmla="*/ 2743200 h 3335481"/>
              <a:gd name="connsiteX0" fmla="*/ 0 w 2805545"/>
              <a:gd name="connsiteY0" fmla="*/ 2743200 h 3335481"/>
              <a:gd name="connsiteX1" fmla="*/ 820881 w 2805545"/>
              <a:gd name="connsiteY1" fmla="*/ 0 h 3335481"/>
              <a:gd name="connsiteX2" fmla="*/ 1808018 w 2805545"/>
              <a:gd name="connsiteY2" fmla="*/ 280554 h 3335481"/>
              <a:gd name="connsiteX3" fmla="*/ 2805545 w 2805545"/>
              <a:gd name="connsiteY3" fmla="*/ 696190 h 3335481"/>
              <a:gd name="connsiteX4" fmla="*/ 2337953 w 2805545"/>
              <a:gd name="connsiteY4" fmla="*/ 1080654 h 3335481"/>
              <a:gd name="connsiteX5" fmla="*/ 2109354 w 2805545"/>
              <a:gd name="connsiteY5" fmla="*/ 1340427 h 3335481"/>
              <a:gd name="connsiteX6" fmla="*/ 2337954 w 2805545"/>
              <a:gd name="connsiteY6" fmla="*/ 1787235 h 3335481"/>
              <a:gd name="connsiteX7" fmla="*/ 2441863 w 2805545"/>
              <a:gd name="connsiteY7" fmla="*/ 1932708 h 3335481"/>
              <a:gd name="connsiteX8" fmla="*/ 2504209 w 2805545"/>
              <a:gd name="connsiteY8" fmla="*/ 2930236 h 3335481"/>
              <a:gd name="connsiteX9" fmla="*/ 2192482 w 2805545"/>
              <a:gd name="connsiteY9" fmla="*/ 3273136 h 3335481"/>
              <a:gd name="connsiteX10" fmla="*/ 2047009 w 2805545"/>
              <a:gd name="connsiteY10" fmla="*/ 3335481 h 3335481"/>
              <a:gd name="connsiteX11" fmla="*/ 0 w 2805545"/>
              <a:gd name="connsiteY11" fmla="*/ 2743200 h 3335481"/>
              <a:gd name="connsiteX0" fmla="*/ 0 w 2805545"/>
              <a:gd name="connsiteY0" fmla="*/ 2484134 h 3076415"/>
              <a:gd name="connsiteX1" fmla="*/ 685800 w 2805545"/>
              <a:gd name="connsiteY1" fmla="*/ 135788 h 3076415"/>
              <a:gd name="connsiteX2" fmla="*/ 1808018 w 2805545"/>
              <a:gd name="connsiteY2" fmla="*/ 21488 h 3076415"/>
              <a:gd name="connsiteX3" fmla="*/ 2805545 w 2805545"/>
              <a:gd name="connsiteY3" fmla="*/ 437124 h 3076415"/>
              <a:gd name="connsiteX4" fmla="*/ 2337953 w 2805545"/>
              <a:gd name="connsiteY4" fmla="*/ 821588 h 3076415"/>
              <a:gd name="connsiteX5" fmla="*/ 2109354 w 2805545"/>
              <a:gd name="connsiteY5" fmla="*/ 1081361 h 3076415"/>
              <a:gd name="connsiteX6" fmla="*/ 2337954 w 2805545"/>
              <a:gd name="connsiteY6" fmla="*/ 1528169 h 3076415"/>
              <a:gd name="connsiteX7" fmla="*/ 2441863 w 2805545"/>
              <a:gd name="connsiteY7" fmla="*/ 1673642 h 3076415"/>
              <a:gd name="connsiteX8" fmla="*/ 2504209 w 2805545"/>
              <a:gd name="connsiteY8" fmla="*/ 2671170 h 3076415"/>
              <a:gd name="connsiteX9" fmla="*/ 2192482 w 2805545"/>
              <a:gd name="connsiteY9" fmla="*/ 3014070 h 3076415"/>
              <a:gd name="connsiteX10" fmla="*/ 2047009 w 2805545"/>
              <a:gd name="connsiteY10" fmla="*/ 3076415 h 3076415"/>
              <a:gd name="connsiteX11" fmla="*/ 0 w 2805545"/>
              <a:gd name="connsiteY11" fmla="*/ 2484134 h 3076415"/>
              <a:gd name="connsiteX0" fmla="*/ 0 w 2805545"/>
              <a:gd name="connsiteY0" fmla="*/ 2348346 h 2940627"/>
              <a:gd name="connsiteX1" fmla="*/ 685800 w 2805545"/>
              <a:gd name="connsiteY1" fmla="*/ 0 h 2940627"/>
              <a:gd name="connsiteX2" fmla="*/ 1600200 w 2805545"/>
              <a:gd name="connsiteY2" fmla="*/ 280555 h 2940627"/>
              <a:gd name="connsiteX3" fmla="*/ 2805545 w 2805545"/>
              <a:gd name="connsiteY3" fmla="*/ 301336 h 2940627"/>
              <a:gd name="connsiteX4" fmla="*/ 2337953 w 2805545"/>
              <a:gd name="connsiteY4" fmla="*/ 685800 h 2940627"/>
              <a:gd name="connsiteX5" fmla="*/ 2109354 w 2805545"/>
              <a:gd name="connsiteY5" fmla="*/ 945573 h 2940627"/>
              <a:gd name="connsiteX6" fmla="*/ 2337954 w 2805545"/>
              <a:gd name="connsiteY6" fmla="*/ 1392381 h 2940627"/>
              <a:gd name="connsiteX7" fmla="*/ 2441863 w 2805545"/>
              <a:gd name="connsiteY7" fmla="*/ 1537854 h 2940627"/>
              <a:gd name="connsiteX8" fmla="*/ 2504209 w 2805545"/>
              <a:gd name="connsiteY8" fmla="*/ 2535382 h 2940627"/>
              <a:gd name="connsiteX9" fmla="*/ 2192482 w 2805545"/>
              <a:gd name="connsiteY9" fmla="*/ 2878282 h 2940627"/>
              <a:gd name="connsiteX10" fmla="*/ 2047009 w 2805545"/>
              <a:gd name="connsiteY10" fmla="*/ 2940627 h 2940627"/>
              <a:gd name="connsiteX11" fmla="*/ 0 w 2805545"/>
              <a:gd name="connsiteY11" fmla="*/ 2348346 h 2940627"/>
              <a:gd name="connsiteX0" fmla="*/ 0 w 2504209"/>
              <a:gd name="connsiteY0" fmla="*/ 2348346 h 2940627"/>
              <a:gd name="connsiteX1" fmla="*/ 685800 w 2504209"/>
              <a:gd name="connsiteY1" fmla="*/ 0 h 2940627"/>
              <a:gd name="connsiteX2" fmla="*/ 1600200 w 2504209"/>
              <a:gd name="connsiteY2" fmla="*/ 280555 h 2940627"/>
              <a:gd name="connsiteX3" fmla="*/ 2504208 w 2504209"/>
              <a:gd name="connsiteY3" fmla="*/ 509154 h 2940627"/>
              <a:gd name="connsiteX4" fmla="*/ 2337953 w 2504209"/>
              <a:gd name="connsiteY4" fmla="*/ 685800 h 2940627"/>
              <a:gd name="connsiteX5" fmla="*/ 2109354 w 2504209"/>
              <a:gd name="connsiteY5" fmla="*/ 945573 h 2940627"/>
              <a:gd name="connsiteX6" fmla="*/ 2337954 w 2504209"/>
              <a:gd name="connsiteY6" fmla="*/ 1392381 h 2940627"/>
              <a:gd name="connsiteX7" fmla="*/ 2441863 w 2504209"/>
              <a:gd name="connsiteY7" fmla="*/ 1537854 h 2940627"/>
              <a:gd name="connsiteX8" fmla="*/ 2504209 w 2504209"/>
              <a:gd name="connsiteY8" fmla="*/ 2535382 h 2940627"/>
              <a:gd name="connsiteX9" fmla="*/ 2192482 w 2504209"/>
              <a:gd name="connsiteY9" fmla="*/ 2878282 h 2940627"/>
              <a:gd name="connsiteX10" fmla="*/ 2047009 w 2504209"/>
              <a:gd name="connsiteY10" fmla="*/ 2940627 h 2940627"/>
              <a:gd name="connsiteX11" fmla="*/ 0 w 2504209"/>
              <a:gd name="connsiteY11" fmla="*/ 2348346 h 2940627"/>
              <a:gd name="connsiteX0" fmla="*/ 0 w 2504209"/>
              <a:gd name="connsiteY0" fmla="*/ 2348346 h 3169227"/>
              <a:gd name="connsiteX1" fmla="*/ 685800 w 2504209"/>
              <a:gd name="connsiteY1" fmla="*/ 0 h 3169227"/>
              <a:gd name="connsiteX2" fmla="*/ 1600200 w 2504209"/>
              <a:gd name="connsiteY2" fmla="*/ 280555 h 3169227"/>
              <a:gd name="connsiteX3" fmla="*/ 2504208 w 2504209"/>
              <a:gd name="connsiteY3" fmla="*/ 509154 h 3169227"/>
              <a:gd name="connsiteX4" fmla="*/ 2337953 w 2504209"/>
              <a:gd name="connsiteY4" fmla="*/ 685800 h 3169227"/>
              <a:gd name="connsiteX5" fmla="*/ 2109354 w 2504209"/>
              <a:gd name="connsiteY5" fmla="*/ 945573 h 3169227"/>
              <a:gd name="connsiteX6" fmla="*/ 2337954 w 2504209"/>
              <a:gd name="connsiteY6" fmla="*/ 1392381 h 3169227"/>
              <a:gd name="connsiteX7" fmla="*/ 2441863 w 2504209"/>
              <a:gd name="connsiteY7" fmla="*/ 1537854 h 3169227"/>
              <a:gd name="connsiteX8" fmla="*/ 2504209 w 2504209"/>
              <a:gd name="connsiteY8" fmla="*/ 2535382 h 3169227"/>
              <a:gd name="connsiteX9" fmla="*/ 2286001 w 2504209"/>
              <a:gd name="connsiteY9" fmla="*/ 3169227 h 3169227"/>
              <a:gd name="connsiteX10" fmla="*/ 2047009 w 2504209"/>
              <a:gd name="connsiteY10" fmla="*/ 2940627 h 3169227"/>
              <a:gd name="connsiteX11" fmla="*/ 0 w 2504209"/>
              <a:gd name="connsiteY11" fmla="*/ 2348346 h 3169227"/>
              <a:gd name="connsiteX0" fmla="*/ 0 w 2524991"/>
              <a:gd name="connsiteY0" fmla="*/ 2348346 h 3169227"/>
              <a:gd name="connsiteX1" fmla="*/ 685800 w 2524991"/>
              <a:gd name="connsiteY1" fmla="*/ 0 h 3169227"/>
              <a:gd name="connsiteX2" fmla="*/ 1600200 w 2524991"/>
              <a:gd name="connsiteY2" fmla="*/ 280555 h 3169227"/>
              <a:gd name="connsiteX3" fmla="*/ 2504208 w 2524991"/>
              <a:gd name="connsiteY3" fmla="*/ 509154 h 3169227"/>
              <a:gd name="connsiteX4" fmla="*/ 2337953 w 2524991"/>
              <a:gd name="connsiteY4" fmla="*/ 685800 h 3169227"/>
              <a:gd name="connsiteX5" fmla="*/ 2109354 w 2524991"/>
              <a:gd name="connsiteY5" fmla="*/ 945573 h 3169227"/>
              <a:gd name="connsiteX6" fmla="*/ 2337954 w 2524991"/>
              <a:gd name="connsiteY6" fmla="*/ 1392381 h 3169227"/>
              <a:gd name="connsiteX7" fmla="*/ 2441863 w 2524991"/>
              <a:gd name="connsiteY7" fmla="*/ 1537854 h 3169227"/>
              <a:gd name="connsiteX8" fmla="*/ 2524991 w 2524991"/>
              <a:gd name="connsiteY8" fmla="*/ 2556163 h 3169227"/>
              <a:gd name="connsiteX9" fmla="*/ 2286001 w 2524991"/>
              <a:gd name="connsiteY9" fmla="*/ 3169227 h 3169227"/>
              <a:gd name="connsiteX10" fmla="*/ 2047009 w 2524991"/>
              <a:gd name="connsiteY10" fmla="*/ 2940627 h 3169227"/>
              <a:gd name="connsiteX11" fmla="*/ 0 w 2524991"/>
              <a:gd name="connsiteY11" fmla="*/ 2348346 h 3169227"/>
              <a:gd name="connsiteX0" fmla="*/ 0 w 2524991"/>
              <a:gd name="connsiteY0" fmla="*/ 2348346 h 3356264"/>
              <a:gd name="connsiteX1" fmla="*/ 685800 w 2524991"/>
              <a:gd name="connsiteY1" fmla="*/ 0 h 3356264"/>
              <a:gd name="connsiteX2" fmla="*/ 1600200 w 2524991"/>
              <a:gd name="connsiteY2" fmla="*/ 280555 h 3356264"/>
              <a:gd name="connsiteX3" fmla="*/ 2504208 w 2524991"/>
              <a:gd name="connsiteY3" fmla="*/ 509154 h 3356264"/>
              <a:gd name="connsiteX4" fmla="*/ 2337953 w 2524991"/>
              <a:gd name="connsiteY4" fmla="*/ 685800 h 3356264"/>
              <a:gd name="connsiteX5" fmla="*/ 2109354 w 2524991"/>
              <a:gd name="connsiteY5" fmla="*/ 945573 h 3356264"/>
              <a:gd name="connsiteX6" fmla="*/ 2337954 w 2524991"/>
              <a:gd name="connsiteY6" fmla="*/ 1392381 h 3356264"/>
              <a:gd name="connsiteX7" fmla="*/ 2441863 w 2524991"/>
              <a:gd name="connsiteY7" fmla="*/ 1537854 h 3356264"/>
              <a:gd name="connsiteX8" fmla="*/ 2524991 w 2524991"/>
              <a:gd name="connsiteY8" fmla="*/ 2556163 h 3356264"/>
              <a:gd name="connsiteX9" fmla="*/ 2223656 w 2524991"/>
              <a:gd name="connsiteY9" fmla="*/ 3356264 h 3356264"/>
              <a:gd name="connsiteX10" fmla="*/ 2047009 w 2524991"/>
              <a:gd name="connsiteY10" fmla="*/ 2940627 h 3356264"/>
              <a:gd name="connsiteX11" fmla="*/ 0 w 2524991"/>
              <a:gd name="connsiteY11" fmla="*/ 2348346 h 3356264"/>
              <a:gd name="connsiteX0" fmla="*/ 0 w 2524991"/>
              <a:gd name="connsiteY0" fmla="*/ 2348346 h 3356264"/>
              <a:gd name="connsiteX1" fmla="*/ 685800 w 2524991"/>
              <a:gd name="connsiteY1" fmla="*/ 0 h 3356264"/>
              <a:gd name="connsiteX2" fmla="*/ 1600200 w 2524991"/>
              <a:gd name="connsiteY2" fmla="*/ 280555 h 3356264"/>
              <a:gd name="connsiteX3" fmla="*/ 2504208 w 2524991"/>
              <a:gd name="connsiteY3" fmla="*/ 509154 h 3356264"/>
              <a:gd name="connsiteX4" fmla="*/ 2337953 w 2524991"/>
              <a:gd name="connsiteY4" fmla="*/ 685800 h 3356264"/>
              <a:gd name="connsiteX5" fmla="*/ 2109354 w 2524991"/>
              <a:gd name="connsiteY5" fmla="*/ 945573 h 3356264"/>
              <a:gd name="connsiteX6" fmla="*/ 2337954 w 2524991"/>
              <a:gd name="connsiteY6" fmla="*/ 1392381 h 3356264"/>
              <a:gd name="connsiteX7" fmla="*/ 2441863 w 2524991"/>
              <a:gd name="connsiteY7" fmla="*/ 1537854 h 3356264"/>
              <a:gd name="connsiteX8" fmla="*/ 2524991 w 2524991"/>
              <a:gd name="connsiteY8" fmla="*/ 2556163 h 3356264"/>
              <a:gd name="connsiteX9" fmla="*/ 2223656 w 2524991"/>
              <a:gd name="connsiteY9" fmla="*/ 3356264 h 3356264"/>
              <a:gd name="connsiteX10" fmla="*/ 2047009 w 2524991"/>
              <a:gd name="connsiteY10" fmla="*/ 2940627 h 3356264"/>
              <a:gd name="connsiteX11" fmla="*/ 0 w 2524991"/>
              <a:gd name="connsiteY11" fmla="*/ 2348346 h 3356264"/>
              <a:gd name="connsiteX0" fmla="*/ 0 w 2573699"/>
              <a:gd name="connsiteY0" fmla="*/ 2348346 h 3356274"/>
              <a:gd name="connsiteX1" fmla="*/ 685800 w 2573699"/>
              <a:gd name="connsiteY1" fmla="*/ 0 h 3356274"/>
              <a:gd name="connsiteX2" fmla="*/ 1600200 w 2573699"/>
              <a:gd name="connsiteY2" fmla="*/ 280555 h 3356274"/>
              <a:gd name="connsiteX3" fmla="*/ 2504208 w 2573699"/>
              <a:gd name="connsiteY3" fmla="*/ 509154 h 3356274"/>
              <a:gd name="connsiteX4" fmla="*/ 2337953 w 2573699"/>
              <a:gd name="connsiteY4" fmla="*/ 685800 h 3356274"/>
              <a:gd name="connsiteX5" fmla="*/ 2109354 w 2573699"/>
              <a:gd name="connsiteY5" fmla="*/ 945573 h 3356274"/>
              <a:gd name="connsiteX6" fmla="*/ 2337954 w 2573699"/>
              <a:gd name="connsiteY6" fmla="*/ 1392381 h 3356274"/>
              <a:gd name="connsiteX7" fmla="*/ 2441863 w 2573699"/>
              <a:gd name="connsiteY7" fmla="*/ 1537854 h 3356274"/>
              <a:gd name="connsiteX8" fmla="*/ 2524991 w 2573699"/>
              <a:gd name="connsiteY8" fmla="*/ 2556163 h 3356274"/>
              <a:gd name="connsiteX9" fmla="*/ 2556163 w 2573699"/>
              <a:gd name="connsiteY9" fmla="*/ 3002973 h 3356274"/>
              <a:gd name="connsiteX10" fmla="*/ 2223656 w 2573699"/>
              <a:gd name="connsiteY10" fmla="*/ 3356264 h 3356274"/>
              <a:gd name="connsiteX11" fmla="*/ 2047009 w 2573699"/>
              <a:gd name="connsiteY11" fmla="*/ 2940627 h 3356274"/>
              <a:gd name="connsiteX12" fmla="*/ 0 w 2573699"/>
              <a:gd name="connsiteY12" fmla="*/ 2348346 h 3356274"/>
              <a:gd name="connsiteX0" fmla="*/ 0 w 2573699"/>
              <a:gd name="connsiteY0" fmla="*/ 2348346 h 3377055"/>
              <a:gd name="connsiteX1" fmla="*/ 685800 w 2573699"/>
              <a:gd name="connsiteY1" fmla="*/ 0 h 3377055"/>
              <a:gd name="connsiteX2" fmla="*/ 1600200 w 2573699"/>
              <a:gd name="connsiteY2" fmla="*/ 280555 h 3377055"/>
              <a:gd name="connsiteX3" fmla="*/ 2504208 w 2573699"/>
              <a:gd name="connsiteY3" fmla="*/ 509154 h 3377055"/>
              <a:gd name="connsiteX4" fmla="*/ 2337953 w 2573699"/>
              <a:gd name="connsiteY4" fmla="*/ 685800 h 3377055"/>
              <a:gd name="connsiteX5" fmla="*/ 2109354 w 2573699"/>
              <a:gd name="connsiteY5" fmla="*/ 945573 h 3377055"/>
              <a:gd name="connsiteX6" fmla="*/ 2337954 w 2573699"/>
              <a:gd name="connsiteY6" fmla="*/ 1392381 h 3377055"/>
              <a:gd name="connsiteX7" fmla="*/ 2441863 w 2573699"/>
              <a:gd name="connsiteY7" fmla="*/ 1537854 h 3377055"/>
              <a:gd name="connsiteX8" fmla="*/ 2524991 w 2573699"/>
              <a:gd name="connsiteY8" fmla="*/ 2556163 h 3377055"/>
              <a:gd name="connsiteX9" fmla="*/ 2556163 w 2573699"/>
              <a:gd name="connsiteY9" fmla="*/ 3002973 h 3377055"/>
              <a:gd name="connsiteX10" fmla="*/ 2026229 w 2573699"/>
              <a:gd name="connsiteY10" fmla="*/ 3377046 h 3377055"/>
              <a:gd name="connsiteX11" fmla="*/ 2047009 w 2573699"/>
              <a:gd name="connsiteY11" fmla="*/ 2940627 h 3377055"/>
              <a:gd name="connsiteX12" fmla="*/ 0 w 2573699"/>
              <a:gd name="connsiteY12" fmla="*/ 2348346 h 3377055"/>
              <a:gd name="connsiteX0" fmla="*/ 0 w 2573699"/>
              <a:gd name="connsiteY0" fmla="*/ 2348346 h 3377055"/>
              <a:gd name="connsiteX1" fmla="*/ 685800 w 2573699"/>
              <a:gd name="connsiteY1" fmla="*/ 0 h 3377055"/>
              <a:gd name="connsiteX2" fmla="*/ 1600200 w 2573699"/>
              <a:gd name="connsiteY2" fmla="*/ 280555 h 3377055"/>
              <a:gd name="connsiteX3" fmla="*/ 2504208 w 2573699"/>
              <a:gd name="connsiteY3" fmla="*/ 509154 h 3377055"/>
              <a:gd name="connsiteX4" fmla="*/ 2337953 w 2573699"/>
              <a:gd name="connsiteY4" fmla="*/ 685800 h 3377055"/>
              <a:gd name="connsiteX5" fmla="*/ 2182091 w 2573699"/>
              <a:gd name="connsiteY5" fmla="*/ 945573 h 3377055"/>
              <a:gd name="connsiteX6" fmla="*/ 2337954 w 2573699"/>
              <a:gd name="connsiteY6" fmla="*/ 1392381 h 3377055"/>
              <a:gd name="connsiteX7" fmla="*/ 2441863 w 2573699"/>
              <a:gd name="connsiteY7" fmla="*/ 1537854 h 3377055"/>
              <a:gd name="connsiteX8" fmla="*/ 2524991 w 2573699"/>
              <a:gd name="connsiteY8" fmla="*/ 2556163 h 3377055"/>
              <a:gd name="connsiteX9" fmla="*/ 2556163 w 2573699"/>
              <a:gd name="connsiteY9" fmla="*/ 3002973 h 3377055"/>
              <a:gd name="connsiteX10" fmla="*/ 2026229 w 2573699"/>
              <a:gd name="connsiteY10" fmla="*/ 3377046 h 3377055"/>
              <a:gd name="connsiteX11" fmla="*/ 2047009 w 2573699"/>
              <a:gd name="connsiteY11" fmla="*/ 2940627 h 3377055"/>
              <a:gd name="connsiteX12" fmla="*/ 0 w 2573699"/>
              <a:gd name="connsiteY12" fmla="*/ 2348346 h 3377055"/>
              <a:gd name="connsiteX0" fmla="*/ 0 w 2573699"/>
              <a:gd name="connsiteY0" fmla="*/ 2348346 h 3377055"/>
              <a:gd name="connsiteX1" fmla="*/ 685800 w 2573699"/>
              <a:gd name="connsiteY1" fmla="*/ 0 h 3377055"/>
              <a:gd name="connsiteX2" fmla="*/ 1600200 w 2573699"/>
              <a:gd name="connsiteY2" fmla="*/ 280555 h 3377055"/>
              <a:gd name="connsiteX3" fmla="*/ 2504208 w 2573699"/>
              <a:gd name="connsiteY3" fmla="*/ 509154 h 3377055"/>
              <a:gd name="connsiteX4" fmla="*/ 2337953 w 2573699"/>
              <a:gd name="connsiteY4" fmla="*/ 685800 h 3377055"/>
              <a:gd name="connsiteX5" fmla="*/ 2182091 w 2573699"/>
              <a:gd name="connsiteY5" fmla="*/ 945573 h 3377055"/>
              <a:gd name="connsiteX6" fmla="*/ 2400300 w 2573699"/>
              <a:gd name="connsiteY6" fmla="*/ 1381990 h 3377055"/>
              <a:gd name="connsiteX7" fmla="*/ 2441863 w 2573699"/>
              <a:gd name="connsiteY7" fmla="*/ 1537854 h 3377055"/>
              <a:gd name="connsiteX8" fmla="*/ 2524991 w 2573699"/>
              <a:gd name="connsiteY8" fmla="*/ 2556163 h 3377055"/>
              <a:gd name="connsiteX9" fmla="*/ 2556163 w 2573699"/>
              <a:gd name="connsiteY9" fmla="*/ 3002973 h 3377055"/>
              <a:gd name="connsiteX10" fmla="*/ 2026229 w 2573699"/>
              <a:gd name="connsiteY10" fmla="*/ 3377046 h 3377055"/>
              <a:gd name="connsiteX11" fmla="*/ 2047009 w 2573699"/>
              <a:gd name="connsiteY11" fmla="*/ 2940627 h 3377055"/>
              <a:gd name="connsiteX12" fmla="*/ 0 w 2573699"/>
              <a:gd name="connsiteY12" fmla="*/ 2348346 h 3377055"/>
              <a:gd name="connsiteX0" fmla="*/ 0 w 2573699"/>
              <a:gd name="connsiteY0" fmla="*/ 2348346 h 3377055"/>
              <a:gd name="connsiteX1" fmla="*/ 685800 w 2573699"/>
              <a:gd name="connsiteY1" fmla="*/ 0 h 3377055"/>
              <a:gd name="connsiteX2" fmla="*/ 1600200 w 2573699"/>
              <a:gd name="connsiteY2" fmla="*/ 280555 h 3377055"/>
              <a:gd name="connsiteX3" fmla="*/ 2504208 w 2573699"/>
              <a:gd name="connsiteY3" fmla="*/ 509154 h 3377055"/>
              <a:gd name="connsiteX4" fmla="*/ 2320024 w 2573699"/>
              <a:gd name="connsiteY4" fmla="*/ 667871 h 3377055"/>
              <a:gd name="connsiteX5" fmla="*/ 2182091 w 2573699"/>
              <a:gd name="connsiteY5" fmla="*/ 945573 h 3377055"/>
              <a:gd name="connsiteX6" fmla="*/ 2400300 w 2573699"/>
              <a:gd name="connsiteY6" fmla="*/ 1381990 h 3377055"/>
              <a:gd name="connsiteX7" fmla="*/ 2441863 w 2573699"/>
              <a:gd name="connsiteY7" fmla="*/ 1537854 h 3377055"/>
              <a:gd name="connsiteX8" fmla="*/ 2524991 w 2573699"/>
              <a:gd name="connsiteY8" fmla="*/ 2556163 h 3377055"/>
              <a:gd name="connsiteX9" fmla="*/ 2556163 w 2573699"/>
              <a:gd name="connsiteY9" fmla="*/ 3002973 h 3377055"/>
              <a:gd name="connsiteX10" fmla="*/ 2026229 w 2573699"/>
              <a:gd name="connsiteY10" fmla="*/ 3377046 h 3377055"/>
              <a:gd name="connsiteX11" fmla="*/ 2047009 w 2573699"/>
              <a:gd name="connsiteY11" fmla="*/ 2940627 h 3377055"/>
              <a:gd name="connsiteX12" fmla="*/ 0 w 2573699"/>
              <a:gd name="connsiteY12" fmla="*/ 2348346 h 3377055"/>
              <a:gd name="connsiteX0" fmla="*/ 0 w 2573699"/>
              <a:gd name="connsiteY0" fmla="*/ 2348346 h 3377055"/>
              <a:gd name="connsiteX1" fmla="*/ 685800 w 2573699"/>
              <a:gd name="connsiteY1" fmla="*/ 0 h 3377055"/>
              <a:gd name="connsiteX2" fmla="*/ 1600200 w 2573699"/>
              <a:gd name="connsiteY2" fmla="*/ 280555 h 3377055"/>
              <a:gd name="connsiteX3" fmla="*/ 2504208 w 2573699"/>
              <a:gd name="connsiteY3" fmla="*/ 509154 h 3377055"/>
              <a:gd name="connsiteX4" fmla="*/ 2320024 w 2573699"/>
              <a:gd name="connsiteY4" fmla="*/ 667871 h 3377055"/>
              <a:gd name="connsiteX5" fmla="*/ 2182091 w 2573699"/>
              <a:gd name="connsiteY5" fmla="*/ 945573 h 3377055"/>
              <a:gd name="connsiteX6" fmla="*/ 2266033 w 2573699"/>
              <a:gd name="connsiteY6" fmla="*/ 1176685 h 3377055"/>
              <a:gd name="connsiteX7" fmla="*/ 2400300 w 2573699"/>
              <a:gd name="connsiteY7" fmla="*/ 1381990 h 3377055"/>
              <a:gd name="connsiteX8" fmla="*/ 2441863 w 2573699"/>
              <a:gd name="connsiteY8" fmla="*/ 1537854 h 3377055"/>
              <a:gd name="connsiteX9" fmla="*/ 2524991 w 2573699"/>
              <a:gd name="connsiteY9" fmla="*/ 2556163 h 3377055"/>
              <a:gd name="connsiteX10" fmla="*/ 2556163 w 2573699"/>
              <a:gd name="connsiteY10" fmla="*/ 3002973 h 3377055"/>
              <a:gd name="connsiteX11" fmla="*/ 2026229 w 2573699"/>
              <a:gd name="connsiteY11" fmla="*/ 3377046 h 3377055"/>
              <a:gd name="connsiteX12" fmla="*/ 2047009 w 2573699"/>
              <a:gd name="connsiteY12" fmla="*/ 2940627 h 3377055"/>
              <a:gd name="connsiteX13" fmla="*/ 0 w 2573699"/>
              <a:gd name="connsiteY13" fmla="*/ 2348346 h 3377055"/>
              <a:gd name="connsiteX0" fmla="*/ 0 w 2573699"/>
              <a:gd name="connsiteY0" fmla="*/ 2348346 h 3377055"/>
              <a:gd name="connsiteX1" fmla="*/ 685800 w 2573699"/>
              <a:gd name="connsiteY1" fmla="*/ 0 h 3377055"/>
              <a:gd name="connsiteX2" fmla="*/ 1600200 w 2573699"/>
              <a:gd name="connsiteY2" fmla="*/ 280555 h 3377055"/>
              <a:gd name="connsiteX3" fmla="*/ 2504208 w 2573699"/>
              <a:gd name="connsiteY3" fmla="*/ 509154 h 3377055"/>
              <a:gd name="connsiteX4" fmla="*/ 2320024 w 2573699"/>
              <a:gd name="connsiteY4" fmla="*/ 667871 h 3377055"/>
              <a:gd name="connsiteX5" fmla="*/ 2182091 w 2573699"/>
              <a:gd name="connsiteY5" fmla="*/ 945573 h 3377055"/>
              <a:gd name="connsiteX6" fmla="*/ 2266033 w 2573699"/>
              <a:gd name="connsiteY6" fmla="*/ 1176685 h 3377055"/>
              <a:gd name="connsiteX7" fmla="*/ 2364441 w 2573699"/>
              <a:gd name="connsiteY7" fmla="*/ 1387966 h 3377055"/>
              <a:gd name="connsiteX8" fmla="*/ 2441863 w 2573699"/>
              <a:gd name="connsiteY8" fmla="*/ 1537854 h 3377055"/>
              <a:gd name="connsiteX9" fmla="*/ 2524991 w 2573699"/>
              <a:gd name="connsiteY9" fmla="*/ 2556163 h 3377055"/>
              <a:gd name="connsiteX10" fmla="*/ 2556163 w 2573699"/>
              <a:gd name="connsiteY10" fmla="*/ 3002973 h 3377055"/>
              <a:gd name="connsiteX11" fmla="*/ 2026229 w 2573699"/>
              <a:gd name="connsiteY11" fmla="*/ 3377046 h 3377055"/>
              <a:gd name="connsiteX12" fmla="*/ 2047009 w 2573699"/>
              <a:gd name="connsiteY12" fmla="*/ 2940627 h 3377055"/>
              <a:gd name="connsiteX13" fmla="*/ 0 w 2573699"/>
              <a:gd name="connsiteY13" fmla="*/ 2348346 h 3377055"/>
              <a:gd name="connsiteX0" fmla="*/ 0 w 2573699"/>
              <a:gd name="connsiteY0" fmla="*/ 2348346 h 3377055"/>
              <a:gd name="connsiteX1" fmla="*/ 685800 w 2573699"/>
              <a:gd name="connsiteY1" fmla="*/ 0 h 3377055"/>
              <a:gd name="connsiteX2" fmla="*/ 1600200 w 2573699"/>
              <a:gd name="connsiteY2" fmla="*/ 280555 h 3377055"/>
              <a:gd name="connsiteX3" fmla="*/ 2504208 w 2573699"/>
              <a:gd name="connsiteY3" fmla="*/ 509154 h 3377055"/>
              <a:gd name="connsiteX4" fmla="*/ 2445327 w 2573699"/>
              <a:gd name="connsiteY4" fmla="*/ 590991 h 3377055"/>
              <a:gd name="connsiteX5" fmla="*/ 2320024 w 2573699"/>
              <a:gd name="connsiteY5" fmla="*/ 667871 h 3377055"/>
              <a:gd name="connsiteX6" fmla="*/ 2182091 w 2573699"/>
              <a:gd name="connsiteY6" fmla="*/ 945573 h 3377055"/>
              <a:gd name="connsiteX7" fmla="*/ 2266033 w 2573699"/>
              <a:gd name="connsiteY7" fmla="*/ 1176685 h 3377055"/>
              <a:gd name="connsiteX8" fmla="*/ 2364441 w 2573699"/>
              <a:gd name="connsiteY8" fmla="*/ 1387966 h 3377055"/>
              <a:gd name="connsiteX9" fmla="*/ 2441863 w 2573699"/>
              <a:gd name="connsiteY9" fmla="*/ 1537854 h 3377055"/>
              <a:gd name="connsiteX10" fmla="*/ 2524991 w 2573699"/>
              <a:gd name="connsiteY10" fmla="*/ 2556163 h 3377055"/>
              <a:gd name="connsiteX11" fmla="*/ 2556163 w 2573699"/>
              <a:gd name="connsiteY11" fmla="*/ 3002973 h 3377055"/>
              <a:gd name="connsiteX12" fmla="*/ 2026229 w 2573699"/>
              <a:gd name="connsiteY12" fmla="*/ 3377046 h 3377055"/>
              <a:gd name="connsiteX13" fmla="*/ 2047009 w 2573699"/>
              <a:gd name="connsiteY13" fmla="*/ 2940627 h 3377055"/>
              <a:gd name="connsiteX14" fmla="*/ 0 w 2573699"/>
              <a:gd name="connsiteY14" fmla="*/ 2348346 h 3377055"/>
              <a:gd name="connsiteX0" fmla="*/ 0 w 2586132"/>
              <a:gd name="connsiteY0" fmla="*/ 2348346 h 3257531"/>
              <a:gd name="connsiteX1" fmla="*/ 685800 w 2586132"/>
              <a:gd name="connsiteY1" fmla="*/ 0 h 3257531"/>
              <a:gd name="connsiteX2" fmla="*/ 1600200 w 2586132"/>
              <a:gd name="connsiteY2" fmla="*/ 280555 h 3257531"/>
              <a:gd name="connsiteX3" fmla="*/ 2504208 w 2586132"/>
              <a:gd name="connsiteY3" fmla="*/ 509154 h 3257531"/>
              <a:gd name="connsiteX4" fmla="*/ 2445327 w 2586132"/>
              <a:gd name="connsiteY4" fmla="*/ 590991 h 3257531"/>
              <a:gd name="connsiteX5" fmla="*/ 2320024 w 2586132"/>
              <a:gd name="connsiteY5" fmla="*/ 667871 h 3257531"/>
              <a:gd name="connsiteX6" fmla="*/ 2182091 w 2586132"/>
              <a:gd name="connsiteY6" fmla="*/ 945573 h 3257531"/>
              <a:gd name="connsiteX7" fmla="*/ 2266033 w 2586132"/>
              <a:gd name="connsiteY7" fmla="*/ 1176685 h 3257531"/>
              <a:gd name="connsiteX8" fmla="*/ 2364441 w 2586132"/>
              <a:gd name="connsiteY8" fmla="*/ 1387966 h 3257531"/>
              <a:gd name="connsiteX9" fmla="*/ 2441863 w 2586132"/>
              <a:gd name="connsiteY9" fmla="*/ 1537854 h 3257531"/>
              <a:gd name="connsiteX10" fmla="*/ 2524991 w 2586132"/>
              <a:gd name="connsiteY10" fmla="*/ 2556163 h 3257531"/>
              <a:gd name="connsiteX11" fmla="*/ 2556163 w 2586132"/>
              <a:gd name="connsiteY11" fmla="*/ 3002973 h 3257531"/>
              <a:gd name="connsiteX12" fmla="*/ 2050134 w 2586132"/>
              <a:gd name="connsiteY12" fmla="*/ 3257516 h 3257531"/>
              <a:gd name="connsiteX13" fmla="*/ 2047009 w 2586132"/>
              <a:gd name="connsiteY13" fmla="*/ 2940627 h 3257531"/>
              <a:gd name="connsiteX14" fmla="*/ 0 w 2586132"/>
              <a:gd name="connsiteY14" fmla="*/ 2348346 h 3257531"/>
              <a:gd name="connsiteX0" fmla="*/ 0 w 2581817"/>
              <a:gd name="connsiteY0" fmla="*/ 2348346 h 3233628"/>
              <a:gd name="connsiteX1" fmla="*/ 685800 w 2581817"/>
              <a:gd name="connsiteY1" fmla="*/ 0 h 3233628"/>
              <a:gd name="connsiteX2" fmla="*/ 1600200 w 2581817"/>
              <a:gd name="connsiteY2" fmla="*/ 280555 h 3233628"/>
              <a:gd name="connsiteX3" fmla="*/ 2504208 w 2581817"/>
              <a:gd name="connsiteY3" fmla="*/ 509154 h 3233628"/>
              <a:gd name="connsiteX4" fmla="*/ 2445327 w 2581817"/>
              <a:gd name="connsiteY4" fmla="*/ 590991 h 3233628"/>
              <a:gd name="connsiteX5" fmla="*/ 2320024 w 2581817"/>
              <a:gd name="connsiteY5" fmla="*/ 667871 h 3233628"/>
              <a:gd name="connsiteX6" fmla="*/ 2182091 w 2581817"/>
              <a:gd name="connsiteY6" fmla="*/ 945573 h 3233628"/>
              <a:gd name="connsiteX7" fmla="*/ 2266033 w 2581817"/>
              <a:gd name="connsiteY7" fmla="*/ 1176685 h 3233628"/>
              <a:gd name="connsiteX8" fmla="*/ 2364441 w 2581817"/>
              <a:gd name="connsiteY8" fmla="*/ 1387966 h 3233628"/>
              <a:gd name="connsiteX9" fmla="*/ 2441863 w 2581817"/>
              <a:gd name="connsiteY9" fmla="*/ 1537854 h 3233628"/>
              <a:gd name="connsiteX10" fmla="*/ 2524991 w 2581817"/>
              <a:gd name="connsiteY10" fmla="*/ 2556163 h 3233628"/>
              <a:gd name="connsiteX11" fmla="*/ 2556163 w 2581817"/>
              <a:gd name="connsiteY11" fmla="*/ 3002973 h 3233628"/>
              <a:gd name="connsiteX12" fmla="*/ 2109899 w 2581817"/>
              <a:gd name="connsiteY12" fmla="*/ 3233610 h 3233628"/>
              <a:gd name="connsiteX13" fmla="*/ 2047009 w 2581817"/>
              <a:gd name="connsiteY13" fmla="*/ 2940627 h 3233628"/>
              <a:gd name="connsiteX14" fmla="*/ 0 w 2581817"/>
              <a:gd name="connsiteY14" fmla="*/ 2348346 h 3233628"/>
              <a:gd name="connsiteX0" fmla="*/ 0 w 2581817"/>
              <a:gd name="connsiteY0" fmla="*/ 2348346 h 3233628"/>
              <a:gd name="connsiteX1" fmla="*/ 685800 w 2581817"/>
              <a:gd name="connsiteY1" fmla="*/ 0 h 3233628"/>
              <a:gd name="connsiteX2" fmla="*/ 1632145 w 2581817"/>
              <a:gd name="connsiteY2" fmla="*/ 145088 h 3233628"/>
              <a:gd name="connsiteX3" fmla="*/ 2504208 w 2581817"/>
              <a:gd name="connsiteY3" fmla="*/ 509154 h 3233628"/>
              <a:gd name="connsiteX4" fmla="*/ 2445327 w 2581817"/>
              <a:gd name="connsiteY4" fmla="*/ 590991 h 3233628"/>
              <a:gd name="connsiteX5" fmla="*/ 2320024 w 2581817"/>
              <a:gd name="connsiteY5" fmla="*/ 667871 h 3233628"/>
              <a:gd name="connsiteX6" fmla="*/ 2182091 w 2581817"/>
              <a:gd name="connsiteY6" fmla="*/ 945573 h 3233628"/>
              <a:gd name="connsiteX7" fmla="*/ 2266033 w 2581817"/>
              <a:gd name="connsiteY7" fmla="*/ 1176685 h 3233628"/>
              <a:gd name="connsiteX8" fmla="*/ 2364441 w 2581817"/>
              <a:gd name="connsiteY8" fmla="*/ 1387966 h 3233628"/>
              <a:gd name="connsiteX9" fmla="*/ 2441863 w 2581817"/>
              <a:gd name="connsiteY9" fmla="*/ 1537854 h 3233628"/>
              <a:gd name="connsiteX10" fmla="*/ 2524991 w 2581817"/>
              <a:gd name="connsiteY10" fmla="*/ 2556163 h 3233628"/>
              <a:gd name="connsiteX11" fmla="*/ 2556163 w 2581817"/>
              <a:gd name="connsiteY11" fmla="*/ 3002973 h 3233628"/>
              <a:gd name="connsiteX12" fmla="*/ 2109899 w 2581817"/>
              <a:gd name="connsiteY12" fmla="*/ 3233610 h 3233628"/>
              <a:gd name="connsiteX13" fmla="*/ 2047009 w 2581817"/>
              <a:gd name="connsiteY13" fmla="*/ 2940627 h 3233628"/>
              <a:gd name="connsiteX14" fmla="*/ 0 w 2581817"/>
              <a:gd name="connsiteY14" fmla="*/ 2348346 h 3233628"/>
              <a:gd name="connsiteX0" fmla="*/ 0 w 2581817"/>
              <a:gd name="connsiteY0" fmla="*/ 2528969 h 3414251"/>
              <a:gd name="connsiteX1" fmla="*/ 749690 w 2581817"/>
              <a:gd name="connsiteY1" fmla="*/ 0 h 3414251"/>
              <a:gd name="connsiteX2" fmla="*/ 1632145 w 2581817"/>
              <a:gd name="connsiteY2" fmla="*/ 325711 h 3414251"/>
              <a:gd name="connsiteX3" fmla="*/ 2504208 w 2581817"/>
              <a:gd name="connsiteY3" fmla="*/ 689777 h 3414251"/>
              <a:gd name="connsiteX4" fmla="*/ 2445327 w 2581817"/>
              <a:gd name="connsiteY4" fmla="*/ 771614 h 3414251"/>
              <a:gd name="connsiteX5" fmla="*/ 2320024 w 2581817"/>
              <a:gd name="connsiteY5" fmla="*/ 848494 h 3414251"/>
              <a:gd name="connsiteX6" fmla="*/ 2182091 w 2581817"/>
              <a:gd name="connsiteY6" fmla="*/ 1126196 h 3414251"/>
              <a:gd name="connsiteX7" fmla="*/ 2266033 w 2581817"/>
              <a:gd name="connsiteY7" fmla="*/ 1357308 h 3414251"/>
              <a:gd name="connsiteX8" fmla="*/ 2364441 w 2581817"/>
              <a:gd name="connsiteY8" fmla="*/ 1568589 h 3414251"/>
              <a:gd name="connsiteX9" fmla="*/ 2441863 w 2581817"/>
              <a:gd name="connsiteY9" fmla="*/ 1718477 h 3414251"/>
              <a:gd name="connsiteX10" fmla="*/ 2524991 w 2581817"/>
              <a:gd name="connsiteY10" fmla="*/ 2736786 h 3414251"/>
              <a:gd name="connsiteX11" fmla="*/ 2556163 w 2581817"/>
              <a:gd name="connsiteY11" fmla="*/ 3183596 h 3414251"/>
              <a:gd name="connsiteX12" fmla="*/ 2109899 w 2581817"/>
              <a:gd name="connsiteY12" fmla="*/ 3414233 h 3414251"/>
              <a:gd name="connsiteX13" fmla="*/ 2047009 w 2581817"/>
              <a:gd name="connsiteY13" fmla="*/ 3121250 h 3414251"/>
              <a:gd name="connsiteX14" fmla="*/ 0 w 2581817"/>
              <a:gd name="connsiteY14" fmla="*/ 2528969 h 3414251"/>
              <a:gd name="connsiteX0" fmla="*/ 0 w 2581817"/>
              <a:gd name="connsiteY0" fmla="*/ 2528969 h 3414251"/>
              <a:gd name="connsiteX1" fmla="*/ 749690 w 2581817"/>
              <a:gd name="connsiteY1" fmla="*/ 0 h 3414251"/>
              <a:gd name="connsiteX2" fmla="*/ 1632145 w 2581817"/>
              <a:gd name="connsiteY2" fmla="*/ 325711 h 3414251"/>
              <a:gd name="connsiteX3" fmla="*/ 2514857 w 2581817"/>
              <a:gd name="connsiteY3" fmla="*/ 633332 h 3414251"/>
              <a:gd name="connsiteX4" fmla="*/ 2445327 w 2581817"/>
              <a:gd name="connsiteY4" fmla="*/ 771614 h 3414251"/>
              <a:gd name="connsiteX5" fmla="*/ 2320024 w 2581817"/>
              <a:gd name="connsiteY5" fmla="*/ 848494 h 3414251"/>
              <a:gd name="connsiteX6" fmla="*/ 2182091 w 2581817"/>
              <a:gd name="connsiteY6" fmla="*/ 1126196 h 3414251"/>
              <a:gd name="connsiteX7" fmla="*/ 2266033 w 2581817"/>
              <a:gd name="connsiteY7" fmla="*/ 1357308 h 3414251"/>
              <a:gd name="connsiteX8" fmla="*/ 2364441 w 2581817"/>
              <a:gd name="connsiteY8" fmla="*/ 1568589 h 3414251"/>
              <a:gd name="connsiteX9" fmla="*/ 2441863 w 2581817"/>
              <a:gd name="connsiteY9" fmla="*/ 1718477 h 3414251"/>
              <a:gd name="connsiteX10" fmla="*/ 2524991 w 2581817"/>
              <a:gd name="connsiteY10" fmla="*/ 2736786 h 3414251"/>
              <a:gd name="connsiteX11" fmla="*/ 2556163 w 2581817"/>
              <a:gd name="connsiteY11" fmla="*/ 3183596 h 3414251"/>
              <a:gd name="connsiteX12" fmla="*/ 2109899 w 2581817"/>
              <a:gd name="connsiteY12" fmla="*/ 3414233 h 3414251"/>
              <a:gd name="connsiteX13" fmla="*/ 2047009 w 2581817"/>
              <a:gd name="connsiteY13" fmla="*/ 3121250 h 3414251"/>
              <a:gd name="connsiteX14" fmla="*/ 0 w 2581817"/>
              <a:gd name="connsiteY14" fmla="*/ 2528969 h 3414251"/>
              <a:gd name="connsiteX0" fmla="*/ 0 w 2581817"/>
              <a:gd name="connsiteY0" fmla="*/ 2528969 h 3414251"/>
              <a:gd name="connsiteX1" fmla="*/ 749690 w 2581817"/>
              <a:gd name="connsiteY1" fmla="*/ 0 h 3414251"/>
              <a:gd name="connsiteX2" fmla="*/ 1632145 w 2581817"/>
              <a:gd name="connsiteY2" fmla="*/ 325711 h 3414251"/>
              <a:gd name="connsiteX3" fmla="*/ 2525506 w 2581817"/>
              <a:gd name="connsiteY3" fmla="*/ 588177 h 3414251"/>
              <a:gd name="connsiteX4" fmla="*/ 2445327 w 2581817"/>
              <a:gd name="connsiteY4" fmla="*/ 771614 h 3414251"/>
              <a:gd name="connsiteX5" fmla="*/ 2320024 w 2581817"/>
              <a:gd name="connsiteY5" fmla="*/ 848494 h 3414251"/>
              <a:gd name="connsiteX6" fmla="*/ 2182091 w 2581817"/>
              <a:gd name="connsiteY6" fmla="*/ 1126196 h 3414251"/>
              <a:gd name="connsiteX7" fmla="*/ 2266033 w 2581817"/>
              <a:gd name="connsiteY7" fmla="*/ 1357308 h 3414251"/>
              <a:gd name="connsiteX8" fmla="*/ 2364441 w 2581817"/>
              <a:gd name="connsiteY8" fmla="*/ 1568589 h 3414251"/>
              <a:gd name="connsiteX9" fmla="*/ 2441863 w 2581817"/>
              <a:gd name="connsiteY9" fmla="*/ 1718477 h 3414251"/>
              <a:gd name="connsiteX10" fmla="*/ 2524991 w 2581817"/>
              <a:gd name="connsiteY10" fmla="*/ 2736786 h 3414251"/>
              <a:gd name="connsiteX11" fmla="*/ 2556163 w 2581817"/>
              <a:gd name="connsiteY11" fmla="*/ 3183596 h 3414251"/>
              <a:gd name="connsiteX12" fmla="*/ 2109899 w 2581817"/>
              <a:gd name="connsiteY12" fmla="*/ 3414233 h 3414251"/>
              <a:gd name="connsiteX13" fmla="*/ 2047009 w 2581817"/>
              <a:gd name="connsiteY13" fmla="*/ 3121250 h 3414251"/>
              <a:gd name="connsiteX14" fmla="*/ 0 w 2581817"/>
              <a:gd name="connsiteY14" fmla="*/ 2528969 h 3414251"/>
              <a:gd name="connsiteX0" fmla="*/ 0 w 2581817"/>
              <a:gd name="connsiteY0" fmla="*/ 2528969 h 3414251"/>
              <a:gd name="connsiteX1" fmla="*/ 749690 w 2581817"/>
              <a:gd name="connsiteY1" fmla="*/ 0 h 3414251"/>
              <a:gd name="connsiteX2" fmla="*/ 1632145 w 2581817"/>
              <a:gd name="connsiteY2" fmla="*/ 291844 h 3414251"/>
              <a:gd name="connsiteX3" fmla="*/ 2525506 w 2581817"/>
              <a:gd name="connsiteY3" fmla="*/ 588177 h 3414251"/>
              <a:gd name="connsiteX4" fmla="*/ 2445327 w 2581817"/>
              <a:gd name="connsiteY4" fmla="*/ 771614 h 3414251"/>
              <a:gd name="connsiteX5" fmla="*/ 2320024 w 2581817"/>
              <a:gd name="connsiteY5" fmla="*/ 848494 h 3414251"/>
              <a:gd name="connsiteX6" fmla="*/ 2182091 w 2581817"/>
              <a:gd name="connsiteY6" fmla="*/ 1126196 h 3414251"/>
              <a:gd name="connsiteX7" fmla="*/ 2266033 w 2581817"/>
              <a:gd name="connsiteY7" fmla="*/ 1357308 h 3414251"/>
              <a:gd name="connsiteX8" fmla="*/ 2364441 w 2581817"/>
              <a:gd name="connsiteY8" fmla="*/ 1568589 h 3414251"/>
              <a:gd name="connsiteX9" fmla="*/ 2441863 w 2581817"/>
              <a:gd name="connsiteY9" fmla="*/ 1718477 h 3414251"/>
              <a:gd name="connsiteX10" fmla="*/ 2524991 w 2581817"/>
              <a:gd name="connsiteY10" fmla="*/ 2736786 h 3414251"/>
              <a:gd name="connsiteX11" fmla="*/ 2556163 w 2581817"/>
              <a:gd name="connsiteY11" fmla="*/ 3183596 h 3414251"/>
              <a:gd name="connsiteX12" fmla="*/ 2109899 w 2581817"/>
              <a:gd name="connsiteY12" fmla="*/ 3414233 h 3414251"/>
              <a:gd name="connsiteX13" fmla="*/ 2047009 w 2581817"/>
              <a:gd name="connsiteY13" fmla="*/ 3121250 h 3414251"/>
              <a:gd name="connsiteX14" fmla="*/ 0 w 2581817"/>
              <a:gd name="connsiteY14" fmla="*/ 2528969 h 3414251"/>
              <a:gd name="connsiteX0" fmla="*/ 0 w 2593232"/>
              <a:gd name="connsiteY0" fmla="*/ 2528969 h 3186114"/>
              <a:gd name="connsiteX1" fmla="*/ 749690 w 2593232"/>
              <a:gd name="connsiteY1" fmla="*/ 0 h 3186114"/>
              <a:gd name="connsiteX2" fmla="*/ 1632145 w 2593232"/>
              <a:gd name="connsiteY2" fmla="*/ 291844 h 3186114"/>
              <a:gd name="connsiteX3" fmla="*/ 2525506 w 2593232"/>
              <a:gd name="connsiteY3" fmla="*/ 588177 h 3186114"/>
              <a:gd name="connsiteX4" fmla="*/ 2445327 w 2593232"/>
              <a:gd name="connsiteY4" fmla="*/ 771614 h 3186114"/>
              <a:gd name="connsiteX5" fmla="*/ 2320024 w 2593232"/>
              <a:gd name="connsiteY5" fmla="*/ 848494 h 3186114"/>
              <a:gd name="connsiteX6" fmla="*/ 2182091 w 2593232"/>
              <a:gd name="connsiteY6" fmla="*/ 1126196 h 3186114"/>
              <a:gd name="connsiteX7" fmla="*/ 2266033 w 2593232"/>
              <a:gd name="connsiteY7" fmla="*/ 1357308 h 3186114"/>
              <a:gd name="connsiteX8" fmla="*/ 2364441 w 2593232"/>
              <a:gd name="connsiteY8" fmla="*/ 1568589 h 3186114"/>
              <a:gd name="connsiteX9" fmla="*/ 2441863 w 2593232"/>
              <a:gd name="connsiteY9" fmla="*/ 1718477 h 3186114"/>
              <a:gd name="connsiteX10" fmla="*/ 2524991 w 2593232"/>
              <a:gd name="connsiteY10" fmla="*/ 2736786 h 3186114"/>
              <a:gd name="connsiteX11" fmla="*/ 2556163 w 2593232"/>
              <a:gd name="connsiteY11" fmla="*/ 3183596 h 3186114"/>
              <a:gd name="connsiteX12" fmla="*/ 1952396 w 2593232"/>
              <a:gd name="connsiteY12" fmla="*/ 2929204 h 3186114"/>
              <a:gd name="connsiteX13" fmla="*/ 2047009 w 2593232"/>
              <a:gd name="connsiteY13" fmla="*/ 3121250 h 3186114"/>
              <a:gd name="connsiteX14" fmla="*/ 0 w 2593232"/>
              <a:gd name="connsiteY14" fmla="*/ 2528969 h 3186114"/>
              <a:gd name="connsiteX0" fmla="*/ 0 w 2578686"/>
              <a:gd name="connsiteY0" fmla="*/ 2528969 h 3139056"/>
              <a:gd name="connsiteX1" fmla="*/ 749690 w 2578686"/>
              <a:gd name="connsiteY1" fmla="*/ 0 h 3139056"/>
              <a:gd name="connsiteX2" fmla="*/ 1632145 w 2578686"/>
              <a:gd name="connsiteY2" fmla="*/ 291844 h 3139056"/>
              <a:gd name="connsiteX3" fmla="*/ 2525506 w 2578686"/>
              <a:gd name="connsiteY3" fmla="*/ 588177 h 3139056"/>
              <a:gd name="connsiteX4" fmla="*/ 2445327 w 2578686"/>
              <a:gd name="connsiteY4" fmla="*/ 771614 h 3139056"/>
              <a:gd name="connsiteX5" fmla="*/ 2320024 w 2578686"/>
              <a:gd name="connsiteY5" fmla="*/ 848494 h 3139056"/>
              <a:gd name="connsiteX6" fmla="*/ 2182091 w 2578686"/>
              <a:gd name="connsiteY6" fmla="*/ 1126196 h 3139056"/>
              <a:gd name="connsiteX7" fmla="*/ 2266033 w 2578686"/>
              <a:gd name="connsiteY7" fmla="*/ 1357308 h 3139056"/>
              <a:gd name="connsiteX8" fmla="*/ 2364441 w 2578686"/>
              <a:gd name="connsiteY8" fmla="*/ 1568589 h 3139056"/>
              <a:gd name="connsiteX9" fmla="*/ 2441863 w 2578686"/>
              <a:gd name="connsiteY9" fmla="*/ 1718477 h 3139056"/>
              <a:gd name="connsiteX10" fmla="*/ 2524991 w 2578686"/>
              <a:gd name="connsiteY10" fmla="*/ 2736786 h 3139056"/>
              <a:gd name="connsiteX11" fmla="*/ 1952396 w 2578686"/>
              <a:gd name="connsiteY11" fmla="*/ 2929204 h 3139056"/>
              <a:gd name="connsiteX12" fmla="*/ 2047009 w 2578686"/>
              <a:gd name="connsiteY12" fmla="*/ 3121250 h 3139056"/>
              <a:gd name="connsiteX13" fmla="*/ 0 w 2578686"/>
              <a:gd name="connsiteY13" fmla="*/ 2528969 h 3139056"/>
              <a:gd name="connsiteX0" fmla="*/ 0 w 2578686"/>
              <a:gd name="connsiteY0" fmla="*/ 2528969 h 3139056"/>
              <a:gd name="connsiteX1" fmla="*/ 749690 w 2578686"/>
              <a:gd name="connsiteY1" fmla="*/ 0 h 3139056"/>
              <a:gd name="connsiteX2" fmla="*/ 1632145 w 2578686"/>
              <a:gd name="connsiteY2" fmla="*/ 291844 h 3139056"/>
              <a:gd name="connsiteX3" fmla="*/ 2525506 w 2578686"/>
              <a:gd name="connsiteY3" fmla="*/ 588177 h 3139056"/>
              <a:gd name="connsiteX4" fmla="*/ 2445327 w 2578686"/>
              <a:gd name="connsiteY4" fmla="*/ 771614 h 3139056"/>
              <a:gd name="connsiteX5" fmla="*/ 2320024 w 2578686"/>
              <a:gd name="connsiteY5" fmla="*/ 848494 h 3139056"/>
              <a:gd name="connsiteX6" fmla="*/ 2182091 w 2578686"/>
              <a:gd name="connsiteY6" fmla="*/ 1126196 h 3139056"/>
              <a:gd name="connsiteX7" fmla="*/ 2266033 w 2578686"/>
              <a:gd name="connsiteY7" fmla="*/ 1357308 h 3139056"/>
              <a:gd name="connsiteX8" fmla="*/ 2364441 w 2578686"/>
              <a:gd name="connsiteY8" fmla="*/ 1568589 h 3139056"/>
              <a:gd name="connsiteX9" fmla="*/ 2441863 w 2578686"/>
              <a:gd name="connsiteY9" fmla="*/ 1718477 h 3139056"/>
              <a:gd name="connsiteX10" fmla="*/ 1952396 w 2578686"/>
              <a:gd name="connsiteY10" fmla="*/ 2929204 h 3139056"/>
              <a:gd name="connsiteX11" fmla="*/ 2047009 w 2578686"/>
              <a:gd name="connsiteY11" fmla="*/ 3121250 h 3139056"/>
              <a:gd name="connsiteX12" fmla="*/ 0 w 2578686"/>
              <a:gd name="connsiteY12" fmla="*/ 2528969 h 3139056"/>
              <a:gd name="connsiteX0" fmla="*/ 0 w 2578686"/>
              <a:gd name="connsiteY0" fmla="*/ 2528969 h 3139365"/>
              <a:gd name="connsiteX1" fmla="*/ 749690 w 2578686"/>
              <a:gd name="connsiteY1" fmla="*/ 0 h 3139365"/>
              <a:gd name="connsiteX2" fmla="*/ 1632145 w 2578686"/>
              <a:gd name="connsiteY2" fmla="*/ 291844 h 3139365"/>
              <a:gd name="connsiteX3" fmla="*/ 2525506 w 2578686"/>
              <a:gd name="connsiteY3" fmla="*/ 588177 h 3139365"/>
              <a:gd name="connsiteX4" fmla="*/ 2445327 w 2578686"/>
              <a:gd name="connsiteY4" fmla="*/ 771614 h 3139365"/>
              <a:gd name="connsiteX5" fmla="*/ 2320024 w 2578686"/>
              <a:gd name="connsiteY5" fmla="*/ 848494 h 3139365"/>
              <a:gd name="connsiteX6" fmla="*/ 2182091 w 2578686"/>
              <a:gd name="connsiteY6" fmla="*/ 1126196 h 3139365"/>
              <a:gd name="connsiteX7" fmla="*/ 2266033 w 2578686"/>
              <a:gd name="connsiteY7" fmla="*/ 1357308 h 3139365"/>
              <a:gd name="connsiteX8" fmla="*/ 2364441 w 2578686"/>
              <a:gd name="connsiteY8" fmla="*/ 1568589 h 3139365"/>
              <a:gd name="connsiteX9" fmla="*/ 2441863 w 2578686"/>
              <a:gd name="connsiteY9" fmla="*/ 1718477 h 3139365"/>
              <a:gd name="connsiteX10" fmla="*/ 1854894 w 2578686"/>
              <a:gd name="connsiteY10" fmla="*/ 2937155 h 3139365"/>
              <a:gd name="connsiteX11" fmla="*/ 2047009 w 2578686"/>
              <a:gd name="connsiteY11" fmla="*/ 3121250 h 3139365"/>
              <a:gd name="connsiteX12" fmla="*/ 0 w 2578686"/>
              <a:gd name="connsiteY12" fmla="*/ 2528969 h 3139365"/>
              <a:gd name="connsiteX0" fmla="*/ 0 w 2578686"/>
              <a:gd name="connsiteY0" fmla="*/ 2528969 h 3078686"/>
              <a:gd name="connsiteX1" fmla="*/ 749690 w 2578686"/>
              <a:gd name="connsiteY1" fmla="*/ 0 h 3078686"/>
              <a:gd name="connsiteX2" fmla="*/ 1632145 w 2578686"/>
              <a:gd name="connsiteY2" fmla="*/ 291844 h 3078686"/>
              <a:gd name="connsiteX3" fmla="*/ 2525506 w 2578686"/>
              <a:gd name="connsiteY3" fmla="*/ 588177 h 3078686"/>
              <a:gd name="connsiteX4" fmla="*/ 2445327 w 2578686"/>
              <a:gd name="connsiteY4" fmla="*/ 771614 h 3078686"/>
              <a:gd name="connsiteX5" fmla="*/ 2320024 w 2578686"/>
              <a:gd name="connsiteY5" fmla="*/ 848494 h 3078686"/>
              <a:gd name="connsiteX6" fmla="*/ 2182091 w 2578686"/>
              <a:gd name="connsiteY6" fmla="*/ 1126196 h 3078686"/>
              <a:gd name="connsiteX7" fmla="*/ 2266033 w 2578686"/>
              <a:gd name="connsiteY7" fmla="*/ 1357308 h 3078686"/>
              <a:gd name="connsiteX8" fmla="*/ 2364441 w 2578686"/>
              <a:gd name="connsiteY8" fmla="*/ 1568589 h 3078686"/>
              <a:gd name="connsiteX9" fmla="*/ 2441863 w 2578686"/>
              <a:gd name="connsiteY9" fmla="*/ 1718477 h 3078686"/>
              <a:gd name="connsiteX10" fmla="*/ 1854894 w 2578686"/>
              <a:gd name="connsiteY10" fmla="*/ 2937155 h 3078686"/>
              <a:gd name="connsiteX11" fmla="*/ 1807004 w 2578686"/>
              <a:gd name="connsiteY11" fmla="*/ 3057639 h 3078686"/>
              <a:gd name="connsiteX12" fmla="*/ 0 w 2578686"/>
              <a:gd name="connsiteY12" fmla="*/ 2528969 h 3078686"/>
              <a:gd name="connsiteX0" fmla="*/ 0 w 2578686"/>
              <a:gd name="connsiteY0" fmla="*/ 2528969 h 3078686"/>
              <a:gd name="connsiteX1" fmla="*/ 749690 w 2578686"/>
              <a:gd name="connsiteY1" fmla="*/ 0 h 3078686"/>
              <a:gd name="connsiteX2" fmla="*/ 1632145 w 2578686"/>
              <a:gd name="connsiteY2" fmla="*/ 291844 h 3078686"/>
              <a:gd name="connsiteX3" fmla="*/ 2525506 w 2578686"/>
              <a:gd name="connsiteY3" fmla="*/ 588177 h 3078686"/>
              <a:gd name="connsiteX4" fmla="*/ 2445327 w 2578686"/>
              <a:gd name="connsiteY4" fmla="*/ 771614 h 3078686"/>
              <a:gd name="connsiteX5" fmla="*/ 2320024 w 2578686"/>
              <a:gd name="connsiteY5" fmla="*/ 848494 h 3078686"/>
              <a:gd name="connsiteX6" fmla="*/ 2182091 w 2578686"/>
              <a:gd name="connsiteY6" fmla="*/ 1126196 h 3078686"/>
              <a:gd name="connsiteX7" fmla="*/ 2266033 w 2578686"/>
              <a:gd name="connsiteY7" fmla="*/ 1357308 h 3078686"/>
              <a:gd name="connsiteX8" fmla="*/ 2364441 w 2578686"/>
              <a:gd name="connsiteY8" fmla="*/ 1568589 h 3078686"/>
              <a:gd name="connsiteX9" fmla="*/ 2441863 w 2578686"/>
              <a:gd name="connsiteY9" fmla="*/ 1718477 h 3078686"/>
              <a:gd name="connsiteX10" fmla="*/ 1854894 w 2578686"/>
              <a:gd name="connsiteY10" fmla="*/ 2937155 h 3078686"/>
              <a:gd name="connsiteX11" fmla="*/ 1807004 w 2578686"/>
              <a:gd name="connsiteY11" fmla="*/ 3057639 h 3078686"/>
              <a:gd name="connsiteX12" fmla="*/ 0 w 2578686"/>
              <a:gd name="connsiteY12" fmla="*/ 2528969 h 3078686"/>
              <a:gd name="connsiteX0" fmla="*/ 0 w 2578686"/>
              <a:gd name="connsiteY0" fmla="*/ 2528969 h 3078686"/>
              <a:gd name="connsiteX1" fmla="*/ 749690 w 2578686"/>
              <a:gd name="connsiteY1" fmla="*/ 0 h 3078686"/>
              <a:gd name="connsiteX2" fmla="*/ 1632145 w 2578686"/>
              <a:gd name="connsiteY2" fmla="*/ 291844 h 3078686"/>
              <a:gd name="connsiteX3" fmla="*/ 2525506 w 2578686"/>
              <a:gd name="connsiteY3" fmla="*/ 588177 h 3078686"/>
              <a:gd name="connsiteX4" fmla="*/ 2445327 w 2578686"/>
              <a:gd name="connsiteY4" fmla="*/ 771614 h 3078686"/>
              <a:gd name="connsiteX5" fmla="*/ 2320024 w 2578686"/>
              <a:gd name="connsiteY5" fmla="*/ 848494 h 3078686"/>
              <a:gd name="connsiteX6" fmla="*/ 2182091 w 2578686"/>
              <a:gd name="connsiteY6" fmla="*/ 1126196 h 3078686"/>
              <a:gd name="connsiteX7" fmla="*/ 2266033 w 2578686"/>
              <a:gd name="connsiteY7" fmla="*/ 1357308 h 3078686"/>
              <a:gd name="connsiteX8" fmla="*/ 2364441 w 2578686"/>
              <a:gd name="connsiteY8" fmla="*/ 1568589 h 3078686"/>
              <a:gd name="connsiteX9" fmla="*/ 2314359 w 2578686"/>
              <a:gd name="connsiteY9" fmla="*/ 1623061 h 3078686"/>
              <a:gd name="connsiteX10" fmla="*/ 1854894 w 2578686"/>
              <a:gd name="connsiteY10" fmla="*/ 2937155 h 3078686"/>
              <a:gd name="connsiteX11" fmla="*/ 1807004 w 2578686"/>
              <a:gd name="connsiteY11" fmla="*/ 3057639 h 3078686"/>
              <a:gd name="connsiteX12" fmla="*/ 0 w 2578686"/>
              <a:gd name="connsiteY12" fmla="*/ 2528969 h 3078686"/>
              <a:gd name="connsiteX0" fmla="*/ 0 w 2578686"/>
              <a:gd name="connsiteY0" fmla="*/ 2568726 h 3118443"/>
              <a:gd name="connsiteX1" fmla="*/ 779690 w 2578686"/>
              <a:gd name="connsiteY1" fmla="*/ 0 h 3118443"/>
              <a:gd name="connsiteX2" fmla="*/ 1632145 w 2578686"/>
              <a:gd name="connsiteY2" fmla="*/ 331601 h 3118443"/>
              <a:gd name="connsiteX3" fmla="*/ 2525506 w 2578686"/>
              <a:gd name="connsiteY3" fmla="*/ 627934 h 3118443"/>
              <a:gd name="connsiteX4" fmla="*/ 2445327 w 2578686"/>
              <a:gd name="connsiteY4" fmla="*/ 811371 h 3118443"/>
              <a:gd name="connsiteX5" fmla="*/ 2320024 w 2578686"/>
              <a:gd name="connsiteY5" fmla="*/ 888251 h 3118443"/>
              <a:gd name="connsiteX6" fmla="*/ 2182091 w 2578686"/>
              <a:gd name="connsiteY6" fmla="*/ 1165953 h 3118443"/>
              <a:gd name="connsiteX7" fmla="*/ 2266033 w 2578686"/>
              <a:gd name="connsiteY7" fmla="*/ 1397065 h 3118443"/>
              <a:gd name="connsiteX8" fmla="*/ 2364441 w 2578686"/>
              <a:gd name="connsiteY8" fmla="*/ 1608346 h 3118443"/>
              <a:gd name="connsiteX9" fmla="*/ 2314359 w 2578686"/>
              <a:gd name="connsiteY9" fmla="*/ 1662818 h 3118443"/>
              <a:gd name="connsiteX10" fmla="*/ 1854894 w 2578686"/>
              <a:gd name="connsiteY10" fmla="*/ 2976912 h 3118443"/>
              <a:gd name="connsiteX11" fmla="*/ 1807004 w 2578686"/>
              <a:gd name="connsiteY11" fmla="*/ 3097396 h 3118443"/>
              <a:gd name="connsiteX12" fmla="*/ 0 w 2578686"/>
              <a:gd name="connsiteY12" fmla="*/ 2568726 h 3118443"/>
              <a:gd name="connsiteX0" fmla="*/ 0 w 2578686"/>
              <a:gd name="connsiteY0" fmla="*/ 2568726 h 3118443"/>
              <a:gd name="connsiteX1" fmla="*/ 779690 w 2578686"/>
              <a:gd name="connsiteY1" fmla="*/ 0 h 3118443"/>
              <a:gd name="connsiteX2" fmla="*/ 1647145 w 2578686"/>
              <a:gd name="connsiteY2" fmla="*/ 291845 h 3118443"/>
              <a:gd name="connsiteX3" fmla="*/ 2525506 w 2578686"/>
              <a:gd name="connsiteY3" fmla="*/ 627934 h 3118443"/>
              <a:gd name="connsiteX4" fmla="*/ 2445327 w 2578686"/>
              <a:gd name="connsiteY4" fmla="*/ 811371 h 3118443"/>
              <a:gd name="connsiteX5" fmla="*/ 2320024 w 2578686"/>
              <a:gd name="connsiteY5" fmla="*/ 888251 h 3118443"/>
              <a:gd name="connsiteX6" fmla="*/ 2182091 w 2578686"/>
              <a:gd name="connsiteY6" fmla="*/ 1165953 h 3118443"/>
              <a:gd name="connsiteX7" fmla="*/ 2266033 w 2578686"/>
              <a:gd name="connsiteY7" fmla="*/ 1397065 h 3118443"/>
              <a:gd name="connsiteX8" fmla="*/ 2364441 w 2578686"/>
              <a:gd name="connsiteY8" fmla="*/ 1608346 h 3118443"/>
              <a:gd name="connsiteX9" fmla="*/ 2314359 w 2578686"/>
              <a:gd name="connsiteY9" fmla="*/ 1662818 h 3118443"/>
              <a:gd name="connsiteX10" fmla="*/ 1854894 w 2578686"/>
              <a:gd name="connsiteY10" fmla="*/ 2976912 h 3118443"/>
              <a:gd name="connsiteX11" fmla="*/ 1807004 w 2578686"/>
              <a:gd name="connsiteY11" fmla="*/ 3097396 h 3118443"/>
              <a:gd name="connsiteX12" fmla="*/ 0 w 2578686"/>
              <a:gd name="connsiteY12" fmla="*/ 2568726 h 3118443"/>
              <a:gd name="connsiteX0" fmla="*/ 0 w 2617655"/>
              <a:gd name="connsiteY0" fmla="*/ 2568726 h 3118443"/>
              <a:gd name="connsiteX1" fmla="*/ 779690 w 2617655"/>
              <a:gd name="connsiteY1" fmla="*/ 0 h 3118443"/>
              <a:gd name="connsiteX2" fmla="*/ 1647145 w 2617655"/>
              <a:gd name="connsiteY2" fmla="*/ 291845 h 3118443"/>
              <a:gd name="connsiteX3" fmla="*/ 2570507 w 2617655"/>
              <a:gd name="connsiteY3" fmla="*/ 604080 h 3118443"/>
              <a:gd name="connsiteX4" fmla="*/ 2445327 w 2617655"/>
              <a:gd name="connsiteY4" fmla="*/ 811371 h 3118443"/>
              <a:gd name="connsiteX5" fmla="*/ 2320024 w 2617655"/>
              <a:gd name="connsiteY5" fmla="*/ 888251 h 3118443"/>
              <a:gd name="connsiteX6" fmla="*/ 2182091 w 2617655"/>
              <a:gd name="connsiteY6" fmla="*/ 1165953 h 3118443"/>
              <a:gd name="connsiteX7" fmla="*/ 2266033 w 2617655"/>
              <a:gd name="connsiteY7" fmla="*/ 1397065 h 3118443"/>
              <a:gd name="connsiteX8" fmla="*/ 2364441 w 2617655"/>
              <a:gd name="connsiteY8" fmla="*/ 1608346 h 3118443"/>
              <a:gd name="connsiteX9" fmla="*/ 2314359 w 2617655"/>
              <a:gd name="connsiteY9" fmla="*/ 1662818 h 3118443"/>
              <a:gd name="connsiteX10" fmla="*/ 1854894 w 2617655"/>
              <a:gd name="connsiteY10" fmla="*/ 2976912 h 3118443"/>
              <a:gd name="connsiteX11" fmla="*/ 1807004 w 2617655"/>
              <a:gd name="connsiteY11" fmla="*/ 3097396 h 3118443"/>
              <a:gd name="connsiteX12" fmla="*/ 0 w 2617655"/>
              <a:gd name="connsiteY12" fmla="*/ 2568726 h 3118443"/>
              <a:gd name="connsiteX0" fmla="*/ 0 w 2555052"/>
              <a:gd name="connsiteY0" fmla="*/ 2590849 h 3118443"/>
              <a:gd name="connsiteX1" fmla="*/ 717087 w 2555052"/>
              <a:gd name="connsiteY1" fmla="*/ 0 h 3118443"/>
              <a:gd name="connsiteX2" fmla="*/ 1584542 w 2555052"/>
              <a:gd name="connsiteY2" fmla="*/ 291845 h 3118443"/>
              <a:gd name="connsiteX3" fmla="*/ 2507904 w 2555052"/>
              <a:gd name="connsiteY3" fmla="*/ 604080 h 3118443"/>
              <a:gd name="connsiteX4" fmla="*/ 2382724 w 2555052"/>
              <a:gd name="connsiteY4" fmla="*/ 811371 h 3118443"/>
              <a:gd name="connsiteX5" fmla="*/ 2257421 w 2555052"/>
              <a:gd name="connsiteY5" fmla="*/ 888251 h 3118443"/>
              <a:gd name="connsiteX6" fmla="*/ 2119488 w 2555052"/>
              <a:gd name="connsiteY6" fmla="*/ 1165953 h 3118443"/>
              <a:gd name="connsiteX7" fmla="*/ 2203430 w 2555052"/>
              <a:gd name="connsiteY7" fmla="*/ 1397065 h 3118443"/>
              <a:gd name="connsiteX8" fmla="*/ 2301838 w 2555052"/>
              <a:gd name="connsiteY8" fmla="*/ 1608346 h 3118443"/>
              <a:gd name="connsiteX9" fmla="*/ 2251756 w 2555052"/>
              <a:gd name="connsiteY9" fmla="*/ 1662818 h 3118443"/>
              <a:gd name="connsiteX10" fmla="*/ 1792291 w 2555052"/>
              <a:gd name="connsiteY10" fmla="*/ 2976912 h 3118443"/>
              <a:gd name="connsiteX11" fmla="*/ 1744401 w 2555052"/>
              <a:gd name="connsiteY11" fmla="*/ 3097396 h 3118443"/>
              <a:gd name="connsiteX12" fmla="*/ 0 w 2555052"/>
              <a:gd name="connsiteY12" fmla="*/ 2590849 h 3118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55052" h="3118443">
                <a:moveTo>
                  <a:pt x="0" y="2590849"/>
                </a:moveTo>
                <a:cubicBezTo>
                  <a:pt x="273627" y="1676449"/>
                  <a:pt x="443460" y="914400"/>
                  <a:pt x="717087" y="0"/>
                </a:cubicBezTo>
                <a:cubicBezTo>
                  <a:pt x="1077306" y="93518"/>
                  <a:pt x="1255496" y="187936"/>
                  <a:pt x="1584542" y="291845"/>
                </a:cubicBezTo>
                <a:cubicBezTo>
                  <a:pt x="1885878" y="368045"/>
                  <a:pt x="2206568" y="527880"/>
                  <a:pt x="2507904" y="604080"/>
                </a:cubicBezTo>
                <a:cubicBezTo>
                  <a:pt x="2651747" y="657811"/>
                  <a:pt x="2424471" y="764009"/>
                  <a:pt x="2382724" y="811371"/>
                </a:cubicBezTo>
                <a:cubicBezTo>
                  <a:pt x="2340977" y="858733"/>
                  <a:pt x="2304282" y="831146"/>
                  <a:pt x="2257421" y="888251"/>
                </a:cubicBezTo>
                <a:cubicBezTo>
                  <a:pt x="2205467" y="974842"/>
                  <a:pt x="2171442" y="1079362"/>
                  <a:pt x="2119488" y="1165953"/>
                </a:cubicBezTo>
                <a:cubicBezTo>
                  <a:pt x="2117462" y="1247767"/>
                  <a:pt x="2167062" y="1324329"/>
                  <a:pt x="2203430" y="1397065"/>
                </a:cubicBezTo>
                <a:cubicBezTo>
                  <a:pt x="2239798" y="1469801"/>
                  <a:pt x="2279506" y="1545163"/>
                  <a:pt x="2301838" y="1608346"/>
                </a:cubicBezTo>
                <a:lnTo>
                  <a:pt x="2251756" y="1662818"/>
                </a:lnTo>
                <a:lnTo>
                  <a:pt x="1792291" y="2976912"/>
                </a:lnTo>
                <a:cubicBezTo>
                  <a:pt x="1791249" y="2871282"/>
                  <a:pt x="1745443" y="3203026"/>
                  <a:pt x="1744401" y="3097396"/>
                </a:cubicBezTo>
                <a:lnTo>
                  <a:pt x="0" y="2590849"/>
                </a:lnTo>
                <a:close/>
              </a:path>
            </a:pathLst>
          </a:cu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 rot="1026758">
            <a:off x="2208606" y="2264404"/>
            <a:ext cx="3352140" cy="193104"/>
          </a:xfrm>
          <a:custGeom>
            <a:avLst/>
            <a:gdLst>
              <a:gd name="connsiteX0" fmla="*/ 0 w 2821311"/>
              <a:gd name="connsiteY0" fmla="*/ 0 h 360000"/>
              <a:gd name="connsiteX1" fmla="*/ 2821311 w 2821311"/>
              <a:gd name="connsiteY1" fmla="*/ 0 h 360000"/>
              <a:gd name="connsiteX2" fmla="*/ 2821311 w 2821311"/>
              <a:gd name="connsiteY2" fmla="*/ 360000 h 360000"/>
              <a:gd name="connsiteX3" fmla="*/ 0 w 2821311"/>
              <a:gd name="connsiteY3" fmla="*/ 360000 h 360000"/>
              <a:gd name="connsiteX4" fmla="*/ 0 w 2821311"/>
              <a:gd name="connsiteY4" fmla="*/ 0 h 360000"/>
              <a:gd name="connsiteX0" fmla="*/ 0 w 3267467"/>
              <a:gd name="connsiteY0" fmla="*/ 0 h 360000"/>
              <a:gd name="connsiteX1" fmla="*/ 3267467 w 3267467"/>
              <a:gd name="connsiteY1" fmla="*/ 36592 h 360000"/>
              <a:gd name="connsiteX2" fmla="*/ 2821311 w 3267467"/>
              <a:gd name="connsiteY2" fmla="*/ 360000 h 360000"/>
              <a:gd name="connsiteX3" fmla="*/ 0 w 3267467"/>
              <a:gd name="connsiteY3" fmla="*/ 360000 h 360000"/>
              <a:gd name="connsiteX4" fmla="*/ 0 w 3267467"/>
              <a:gd name="connsiteY4" fmla="*/ 0 h 360000"/>
              <a:gd name="connsiteX0" fmla="*/ 0 w 3329425"/>
              <a:gd name="connsiteY0" fmla="*/ 0 h 360000"/>
              <a:gd name="connsiteX1" fmla="*/ 3329425 w 3329425"/>
              <a:gd name="connsiteY1" fmla="*/ 55037 h 360000"/>
              <a:gd name="connsiteX2" fmla="*/ 2821311 w 3329425"/>
              <a:gd name="connsiteY2" fmla="*/ 360000 h 360000"/>
              <a:gd name="connsiteX3" fmla="*/ 0 w 3329425"/>
              <a:gd name="connsiteY3" fmla="*/ 360000 h 360000"/>
              <a:gd name="connsiteX4" fmla="*/ 0 w 3329425"/>
              <a:gd name="connsiteY4" fmla="*/ 0 h 360000"/>
              <a:gd name="connsiteX0" fmla="*/ 0 w 3329425"/>
              <a:gd name="connsiteY0" fmla="*/ 0 h 360000"/>
              <a:gd name="connsiteX1" fmla="*/ 3329425 w 3329425"/>
              <a:gd name="connsiteY1" fmla="*/ 55037 h 360000"/>
              <a:gd name="connsiteX2" fmla="*/ 2797577 w 3329425"/>
              <a:gd name="connsiteY2" fmla="*/ 323534 h 360000"/>
              <a:gd name="connsiteX3" fmla="*/ 0 w 3329425"/>
              <a:gd name="connsiteY3" fmla="*/ 360000 h 360000"/>
              <a:gd name="connsiteX4" fmla="*/ 0 w 3329425"/>
              <a:gd name="connsiteY4" fmla="*/ 0 h 360000"/>
              <a:gd name="connsiteX0" fmla="*/ 0 w 3329425"/>
              <a:gd name="connsiteY0" fmla="*/ 0 h 360000"/>
              <a:gd name="connsiteX1" fmla="*/ 3329425 w 3329425"/>
              <a:gd name="connsiteY1" fmla="*/ 55037 h 360000"/>
              <a:gd name="connsiteX2" fmla="*/ 3171010 w 3329425"/>
              <a:gd name="connsiteY2" fmla="*/ 166788 h 360000"/>
              <a:gd name="connsiteX3" fmla="*/ 2797577 w 3329425"/>
              <a:gd name="connsiteY3" fmla="*/ 323534 h 360000"/>
              <a:gd name="connsiteX4" fmla="*/ 0 w 3329425"/>
              <a:gd name="connsiteY4" fmla="*/ 360000 h 360000"/>
              <a:gd name="connsiteX5" fmla="*/ 0 w 3329425"/>
              <a:gd name="connsiteY5" fmla="*/ 0 h 360000"/>
              <a:gd name="connsiteX0" fmla="*/ 0 w 3349642"/>
              <a:gd name="connsiteY0" fmla="*/ 0 h 360000"/>
              <a:gd name="connsiteX1" fmla="*/ 3349642 w 3349642"/>
              <a:gd name="connsiteY1" fmla="*/ 80079 h 360000"/>
              <a:gd name="connsiteX2" fmla="*/ 3171010 w 3349642"/>
              <a:gd name="connsiteY2" fmla="*/ 166788 h 360000"/>
              <a:gd name="connsiteX3" fmla="*/ 2797577 w 3349642"/>
              <a:gd name="connsiteY3" fmla="*/ 323534 h 360000"/>
              <a:gd name="connsiteX4" fmla="*/ 0 w 3349642"/>
              <a:gd name="connsiteY4" fmla="*/ 360000 h 360000"/>
              <a:gd name="connsiteX5" fmla="*/ 0 w 3349642"/>
              <a:gd name="connsiteY5" fmla="*/ 0 h 360000"/>
              <a:gd name="connsiteX0" fmla="*/ 2498 w 3352140"/>
              <a:gd name="connsiteY0" fmla="*/ 0 h 323534"/>
              <a:gd name="connsiteX1" fmla="*/ 3352140 w 3352140"/>
              <a:gd name="connsiteY1" fmla="*/ 80079 h 323534"/>
              <a:gd name="connsiteX2" fmla="*/ 3173508 w 3352140"/>
              <a:gd name="connsiteY2" fmla="*/ 166788 h 323534"/>
              <a:gd name="connsiteX3" fmla="*/ 2800075 w 3352140"/>
              <a:gd name="connsiteY3" fmla="*/ 323534 h 323534"/>
              <a:gd name="connsiteX4" fmla="*/ 0 w 3352140"/>
              <a:gd name="connsiteY4" fmla="*/ 292208 h 323534"/>
              <a:gd name="connsiteX5" fmla="*/ 2498 w 3352140"/>
              <a:gd name="connsiteY5" fmla="*/ 0 h 323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52140" h="323534">
                <a:moveTo>
                  <a:pt x="2498" y="0"/>
                </a:moveTo>
                <a:lnTo>
                  <a:pt x="3352140" y="80079"/>
                </a:lnTo>
                <a:lnTo>
                  <a:pt x="3173508" y="166788"/>
                </a:lnTo>
                <a:lnTo>
                  <a:pt x="2800075" y="323534"/>
                </a:lnTo>
                <a:lnTo>
                  <a:pt x="0" y="292208"/>
                </a:lnTo>
                <a:cubicBezTo>
                  <a:pt x="833" y="194805"/>
                  <a:pt x="1665" y="97403"/>
                  <a:pt x="2498" y="0"/>
                </a:cubicBezTo>
                <a:close/>
              </a:path>
            </a:pathLst>
          </a:cu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/>
          <p:cNvSpPr txBox="1"/>
          <p:nvPr/>
        </p:nvSpPr>
        <p:spPr>
          <a:xfrm rot="977829">
            <a:off x="2616318" y="2164918"/>
            <a:ext cx="2187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Variante 2 (&lt;3,5 m)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3834951" y="6058468"/>
            <a:ext cx="2751810" cy="923330"/>
            <a:chOff x="1472027" y="6576957"/>
            <a:chExt cx="2751810" cy="923330"/>
          </a:xfrm>
        </p:grpSpPr>
        <p:sp>
          <p:nvSpPr>
            <p:cNvPr id="9" name="Textfeld 8"/>
            <p:cNvSpPr txBox="1"/>
            <p:nvPr/>
          </p:nvSpPr>
          <p:spPr>
            <a:xfrm>
              <a:off x="1472027" y="6576957"/>
              <a:ext cx="2751810" cy="9233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           </a:t>
              </a:r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Fläche zwingend freihalten</a:t>
              </a:r>
            </a:p>
            <a:p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   Nutzbare Fläche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defTabSz="914400" hangingPunct="0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    </a:t>
              </a:r>
              <a:r>
                <a:rPr lang="de-DE" sz="12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Calibri"/>
                </a:rPr>
                <a:t>Einzelfallbetrachtung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endParaRPr>
            </a:p>
            <a:p>
              <a:pPr lvl="0" defTabSz="914400" hangingPunct="0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	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hteck 9"/>
            <p:cNvSpPr/>
            <p:nvPr/>
          </p:nvSpPr>
          <p:spPr>
            <a:xfrm>
              <a:off x="1722066" y="6676171"/>
              <a:ext cx="344732" cy="164387"/>
            </a:xfrm>
            <a:prstGeom prst="rect">
              <a:avLst/>
            </a:prstGeom>
            <a:solidFill>
              <a:srgbClr val="FF0000">
                <a:alpha val="58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Rechteck 29"/>
            <p:cNvSpPr/>
            <p:nvPr/>
          </p:nvSpPr>
          <p:spPr>
            <a:xfrm>
              <a:off x="1722066" y="6904689"/>
              <a:ext cx="344732" cy="164387"/>
            </a:xfrm>
            <a:prstGeom prst="rect">
              <a:avLst/>
            </a:prstGeom>
            <a:solidFill>
              <a:srgbClr val="00B050">
                <a:alpha val="48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 27"/>
            <p:cNvSpPr/>
            <p:nvPr/>
          </p:nvSpPr>
          <p:spPr>
            <a:xfrm>
              <a:off x="1717840" y="7107304"/>
              <a:ext cx="354397" cy="167318"/>
            </a:xfrm>
            <a:prstGeom prst="rect">
              <a:avLst/>
            </a:prstGeom>
            <a:solidFill>
              <a:srgbClr val="FFC000">
                <a:alpha val="22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lt1"/>
                </a:solidFill>
              </a:endParaRPr>
            </a:p>
          </p:txBody>
        </p:sp>
      </p:grpSp>
      <p:sp>
        <p:nvSpPr>
          <p:cNvPr id="34" name="Rechteck 33"/>
          <p:cNvSpPr/>
          <p:nvPr/>
        </p:nvSpPr>
        <p:spPr>
          <a:xfrm rot="17381287">
            <a:off x="2899698" y="4295519"/>
            <a:ext cx="1583689" cy="252000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 rot="17399234">
            <a:off x="2575912" y="4367955"/>
            <a:ext cx="20372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Flächen für die Feuerwehr</a:t>
            </a:r>
            <a:endParaRPr lang="de-DE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3776826" y="3819734"/>
            <a:ext cx="257058" cy="94715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 rot="1154023">
            <a:off x="3701294" y="3681523"/>
            <a:ext cx="45112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3,5m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hteck 36"/>
          <p:cNvSpPr/>
          <p:nvPr/>
        </p:nvSpPr>
        <p:spPr>
          <a:xfrm rot="15960135">
            <a:off x="3890079" y="3858567"/>
            <a:ext cx="932664" cy="690676"/>
          </a:xfrm>
          <a:prstGeom prst="rect">
            <a:avLst/>
          </a:prstGeom>
          <a:solidFill>
            <a:srgbClr val="FF0000">
              <a:alpha val="4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958654" y="3950300"/>
            <a:ext cx="88911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Feuerwehraufstell-fläche</a:t>
            </a:r>
            <a:endParaRPr lang="de-DE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5" name="Tabel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202954"/>
              </p:ext>
            </p:extLst>
          </p:nvPr>
        </p:nvGraphicFramePr>
        <p:xfrm>
          <a:off x="1610096" y="6981478"/>
          <a:ext cx="4979324" cy="17604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3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5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4731">
                <a:tc>
                  <a:txBody>
                    <a:bodyPr/>
                    <a:lstStyle/>
                    <a:p>
                      <a:r>
                        <a:rPr lang="de-DE" sz="800" b="1" u="sng" dirty="0" smtClean="0"/>
                        <a:t>Veranstalter:</a:t>
                      </a: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800" baseline="0" dirty="0" smtClean="0">
                          <a:solidFill>
                            <a:schemeClr val="tx1"/>
                          </a:solidFill>
                        </a:rPr>
                        <a:t>Verkaufsstand (3 x 3 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800" baseline="0" dirty="0" err="1" smtClean="0">
                          <a:solidFill>
                            <a:schemeClr val="tx1"/>
                          </a:solidFill>
                        </a:rPr>
                        <a:t>Promotionfläche</a:t>
                      </a:r>
                      <a:r>
                        <a:rPr lang="de-DE" sz="800" baseline="0" dirty="0" smtClean="0">
                          <a:solidFill>
                            <a:schemeClr val="tx1"/>
                          </a:solidFill>
                        </a:rPr>
                        <a:t> (10 x 10m)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800" baseline="0" dirty="0" err="1" smtClean="0">
                          <a:solidFill>
                            <a:schemeClr val="tx1"/>
                          </a:solidFill>
                        </a:rPr>
                        <a:t>Promotionfläche</a:t>
                      </a:r>
                      <a:r>
                        <a:rPr lang="de-DE" sz="800" baseline="0" dirty="0" smtClean="0">
                          <a:solidFill>
                            <a:schemeClr val="tx1"/>
                          </a:solidFill>
                        </a:rPr>
                        <a:t> (10 x 10m)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800" baseline="0" dirty="0" smtClean="0">
                          <a:solidFill>
                            <a:schemeClr val="tx1"/>
                          </a:solidFill>
                        </a:rPr>
                        <a:t>Infostand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800" baseline="0" dirty="0" smtClean="0">
                          <a:solidFill>
                            <a:schemeClr val="tx1"/>
                          </a:solidFill>
                        </a:rPr>
                        <a:t>Infostand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800" baseline="0" dirty="0" err="1" smtClean="0">
                          <a:solidFill>
                            <a:schemeClr val="tx1"/>
                          </a:solidFill>
                        </a:rPr>
                        <a:t>Promotionfläche</a:t>
                      </a:r>
                      <a:r>
                        <a:rPr lang="de-DE" sz="800" baseline="0" dirty="0" smtClean="0">
                          <a:solidFill>
                            <a:schemeClr val="tx1"/>
                          </a:solidFill>
                        </a:rPr>
                        <a:t> (8 x 5m)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800" baseline="0" dirty="0" smtClean="0">
                          <a:solidFill>
                            <a:schemeClr val="tx1"/>
                          </a:solidFill>
                        </a:rPr>
                        <a:t>Verkaufsstand (5 x 2,5m)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de-DE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de-DE" sz="800" baseline="0" dirty="0" smtClean="0">
                          <a:solidFill>
                            <a:schemeClr val="tx1"/>
                          </a:solidFill>
                        </a:rPr>
                        <a:t>           Strom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de-DE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buAutoNum type="arabicPeriod"/>
                      </a:pPr>
                      <a:endParaRPr lang="de-DE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59">
                <a:tc>
                  <a:txBody>
                    <a:bodyPr/>
                    <a:lstStyle/>
                    <a:p>
                      <a:r>
                        <a:rPr lang="de-DE" sz="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Projektname / Modulname:</a:t>
                      </a: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7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528" marR="74528" marT="37264" marB="372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816">
                <a:tc>
                  <a:txBody>
                    <a:bodyPr/>
                    <a:lstStyle/>
                    <a:p>
                      <a:r>
                        <a:rPr lang="de-DE" sz="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Maßstab:</a:t>
                      </a:r>
                    </a:p>
                    <a:p>
                      <a:r>
                        <a:rPr lang="de-DE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: 500 @DIN A4</a:t>
                      </a: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7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528" marR="74528" marT="37264" marB="372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214">
                <a:tc>
                  <a:txBody>
                    <a:bodyPr/>
                    <a:lstStyle/>
                    <a:p>
                      <a:r>
                        <a:rPr lang="de-DE" sz="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Planungsstand:</a:t>
                      </a: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7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528" marR="74528" marT="37264" marB="372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8" name="AutoShape 186"/>
          <p:cNvSpPr>
            <a:spLocks noChangeArrowheads="1"/>
          </p:cNvSpPr>
          <p:nvPr/>
        </p:nvSpPr>
        <p:spPr bwMode="auto">
          <a:xfrm rot="6508322">
            <a:off x="2900812" y="2346609"/>
            <a:ext cx="216000" cy="216000"/>
          </a:xfrm>
          <a:prstGeom prst="roundRect">
            <a:avLst>
              <a:gd name="adj" fmla="val 0"/>
            </a:avLst>
          </a:prstGeom>
          <a:solidFill>
            <a:srgbClr val="D9D9D9"/>
          </a:solidFill>
          <a:ln w="6350">
            <a:solidFill>
              <a:srgbClr val="EB848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anchor="ctr"/>
          <a:lstStyle/>
          <a:p>
            <a:pPr algn="ctr" eaLnBrk="1" hangingPunct="1">
              <a:defRPr/>
            </a:pPr>
            <a:r>
              <a:rPr lang="de-DE" altLang="de-DE" sz="900" b="1" dirty="0"/>
              <a:t>1</a:t>
            </a:r>
          </a:p>
        </p:txBody>
      </p:sp>
      <p:pic>
        <p:nvPicPr>
          <p:cNvPr id="39" name="Grafik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0407" y="2430278"/>
            <a:ext cx="93609" cy="146519"/>
          </a:xfrm>
          <a:prstGeom prst="rect">
            <a:avLst/>
          </a:prstGeom>
        </p:spPr>
      </p:pic>
      <p:sp>
        <p:nvSpPr>
          <p:cNvPr id="40" name="AutoShape 186"/>
          <p:cNvSpPr>
            <a:spLocks noChangeArrowheads="1"/>
          </p:cNvSpPr>
          <p:nvPr/>
        </p:nvSpPr>
        <p:spPr bwMode="auto">
          <a:xfrm rot="6320449">
            <a:off x="1928391" y="2887711"/>
            <a:ext cx="720000" cy="720000"/>
          </a:xfrm>
          <a:prstGeom prst="roundRect">
            <a:avLst>
              <a:gd name="adj" fmla="val 0"/>
            </a:avLst>
          </a:prstGeom>
          <a:solidFill>
            <a:srgbClr val="D9D9D9"/>
          </a:solidFill>
          <a:ln w="6350">
            <a:solidFill>
              <a:srgbClr val="EB848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anchor="ctr"/>
          <a:lstStyle/>
          <a:p>
            <a:pPr algn="ctr" eaLnBrk="1" hangingPunct="1">
              <a:defRPr/>
            </a:pPr>
            <a:r>
              <a:rPr lang="de-DE" altLang="de-DE" sz="900" b="1" dirty="0" smtClean="0"/>
              <a:t>2</a:t>
            </a:r>
            <a:endParaRPr lang="de-DE" altLang="de-DE" sz="900" b="1" dirty="0"/>
          </a:p>
        </p:txBody>
      </p:sp>
      <p:sp>
        <p:nvSpPr>
          <p:cNvPr id="41" name="AutoShape 186"/>
          <p:cNvSpPr>
            <a:spLocks noChangeArrowheads="1"/>
          </p:cNvSpPr>
          <p:nvPr/>
        </p:nvSpPr>
        <p:spPr bwMode="auto">
          <a:xfrm rot="6388468">
            <a:off x="1641619" y="3972484"/>
            <a:ext cx="720000" cy="720000"/>
          </a:xfrm>
          <a:prstGeom prst="roundRect">
            <a:avLst>
              <a:gd name="adj" fmla="val 0"/>
            </a:avLst>
          </a:prstGeom>
          <a:solidFill>
            <a:srgbClr val="D9D9D9"/>
          </a:solidFill>
          <a:ln w="6350">
            <a:solidFill>
              <a:srgbClr val="EB848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anchor="ctr"/>
          <a:lstStyle/>
          <a:p>
            <a:pPr algn="ctr" eaLnBrk="1" hangingPunct="1">
              <a:defRPr/>
            </a:pPr>
            <a:r>
              <a:rPr lang="de-DE" altLang="de-DE" sz="900" b="1" dirty="0" smtClean="0"/>
              <a:t>3</a:t>
            </a:r>
            <a:endParaRPr lang="de-DE" altLang="de-DE" sz="900" b="1" dirty="0"/>
          </a:p>
        </p:txBody>
      </p:sp>
      <p:sp>
        <p:nvSpPr>
          <p:cNvPr id="43" name="AutoShape 186"/>
          <p:cNvSpPr>
            <a:spLocks noChangeArrowheads="1"/>
          </p:cNvSpPr>
          <p:nvPr/>
        </p:nvSpPr>
        <p:spPr bwMode="auto">
          <a:xfrm rot="6410382">
            <a:off x="2562333" y="4359350"/>
            <a:ext cx="720000" cy="360000"/>
          </a:xfrm>
          <a:prstGeom prst="roundRect">
            <a:avLst>
              <a:gd name="adj" fmla="val 0"/>
            </a:avLst>
          </a:prstGeom>
          <a:solidFill>
            <a:srgbClr val="D9D9D9"/>
          </a:solidFill>
          <a:ln w="6350">
            <a:solidFill>
              <a:srgbClr val="EB848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anchor="ctr"/>
          <a:lstStyle/>
          <a:p>
            <a:pPr algn="ctr" eaLnBrk="1" hangingPunct="1">
              <a:defRPr/>
            </a:pPr>
            <a:r>
              <a:rPr lang="de-DE" altLang="de-DE" sz="900" b="1" dirty="0"/>
              <a:t>4</a:t>
            </a:r>
          </a:p>
        </p:txBody>
      </p:sp>
      <p:sp>
        <p:nvSpPr>
          <p:cNvPr id="44" name="AutoShape 186"/>
          <p:cNvSpPr>
            <a:spLocks noChangeArrowheads="1"/>
          </p:cNvSpPr>
          <p:nvPr/>
        </p:nvSpPr>
        <p:spPr bwMode="auto">
          <a:xfrm rot="6320449">
            <a:off x="2939647" y="3895577"/>
            <a:ext cx="288000" cy="288000"/>
          </a:xfrm>
          <a:prstGeom prst="roundRect">
            <a:avLst>
              <a:gd name="adj" fmla="val 0"/>
            </a:avLst>
          </a:prstGeom>
          <a:solidFill>
            <a:srgbClr val="D9D9D9"/>
          </a:solidFill>
          <a:ln w="6350">
            <a:solidFill>
              <a:srgbClr val="EB848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anchor="ctr"/>
          <a:lstStyle/>
          <a:p>
            <a:pPr algn="ctr" eaLnBrk="1" hangingPunct="1">
              <a:defRPr/>
            </a:pPr>
            <a:r>
              <a:rPr lang="de-DE" altLang="de-DE" sz="900" b="1" dirty="0" smtClean="0"/>
              <a:t>5</a:t>
            </a:r>
            <a:endParaRPr lang="de-DE" altLang="de-DE" sz="900" b="1" dirty="0"/>
          </a:p>
        </p:txBody>
      </p:sp>
      <p:pic>
        <p:nvPicPr>
          <p:cNvPr id="46" name="Grafik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9447" y="4127526"/>
            <a:ext cx="93609" cy="146519"/>
          </a:xfrm>
          <a:prstGeom prst="rect">
            <a:avLst/>
          </a:prstGeom>
        </p:spPr>
      </p:pic>
      <p:sp>
        <p:nvSpPr>
          <p:cNvPr id="47" name="AutoShape 186"/>
          <p:cNvSpPr>
            <a:spLocks noChangeArrowheads="1"/>
          </p:cNvSpPr>
          <p:nvPr/>
        </p:nvSpPr>
        <p:spPr bwMode="auto">
          <a:xfrm rot="11810234">
            <a:off x="2247636" y="2160807"/>
            <a:ext cx="576000" cy="360000"/>
          </a:xfrm>
          <a:prstGeom prst="roundRect">
            <a:avLst>
              <a:gd name="adj" fmla="val 0"/>
            </a:avLst>
          </a:prstGeom>
          <a:solidFill>
            <a:srgbClr val="D9D9D9"/>
          </a:solidFill>
          <a:ln w="6350">
            <a:solidFill>
              <a:srgbClr val="EB848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anchor="ctr"/>
          <a:lstStyle/>
          <a:p>
            <a:pPr algn="ctr" eaLnBrk="1" hangingPunct="1">
              <a:defRPr/>
            </a:pPr>
            <a:r>
              <a:rPr lang="de-DE" altLang="de-DE" sz="900" b="1" dirty="0"/>
              <a:t>6</a:t>
            </a:r>
          </a:p>
        </p:txBody>
      </p:sp>
      <p:sp>
        <p:nvSpPr>
          <p:cNvPr id="42" name="Rechteck 41"/>
          <p:cNvSpPr/>
          <p:nvPr/>
        </p:nvSpPr>
        <p:spPr>
          <a:xfrm rot="17195304">
            <a:off x="3106909" y="3337861"/>
            <a:ext cx="360000" cy="180000"/>
          </a:xfrm>
          <a:prstGeom prst="rect">
            <a:avLst/>
          </a:prstGeom>
          <a:solidFill>
            <a:srgbClr val="D9D9D9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000" dirty="0" smtClean="0">
                <a:solidFill>
                  <a:schemeClr val="bg1"/>
                </a:solidFill>
              </a:rPr>
              <a:t>7</a:t>
            </a:r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45" name="Gewitterblitz 44"/>
          <p:cNvSpPr/>
          <p:nvPr/>
        </p:nvSpPr>
        <p:spPr>
          <a:xfrm>
            <a:off x="3320342" y="3264462"/>
            <a:ext cx="172324" cy="172324"/>
          </a:xfrm>
          <a:prstGeom prst="lightningBol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Gewitterblitz 47"/>
          <p:cNvSpPr/>
          <p:nvPr/>
        </p:nvSpPr>
        <p:spPr>
          <a:xfrm>
            <a:off x="4296012" y="7973883"/>
            <a:ext cx="172324" cy="172324"/>
          </a:xfrm>
          <a:prstGeom prst="lightningBol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78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89</Words>
  <Application>Microsoft Office PowerPoint</Application>
  <PresentationFormat>A4-Papier (210 x 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Stadt Braunschweig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Warschau Ulrike Braunschweig Stadtmarketing GmbH</dc:creator>
  <cp:lastModifiedBy>Pufal Aileen Braunschweig Stadtmarketing GmbH</cp:lastModifiedBy>
  <cp:revision>55</cp:revision>
  <dcterms:created xsi:type="dcterms:W3CDTF">2017-11-01T13:39:41Z</dcterms:created>
  <dcterms:modified xsi:type="dcterms:W3CDTF">2023-11-21T14:56:03Z</dcterms:modified>
</cp:coreProperties>
</file>