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9C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3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35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78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87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3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41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27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09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50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53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97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B4BA-6A60-4333-A5CD-655DC00372A7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A8D8F-583D-4FEB-8FDD-9C1E1CDDF4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61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751" y="0"/>
            <a:ext cx="7006022" cy="9906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 rot="17117008">
            <a:off x="-542631" y="4297455"/>
            <a:ext cx="7557769" cy="36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 rot="17110490">
            <a:off x="1945717" y="3728105"/>
            <a:ext cx="2886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54088" y="8005965"/>
            <a:ext cx="2657067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 zwingend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freihalten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Nutzbare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   Einzelfallbetrachtung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150510" y="8100362"/>
            <a:ext cx="410966" cy="164387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rot="7140000">
            <a:off x="3898138" y="1706500"/>
            <a:ext cx="71920" cy="29630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901673">
            <a:off x="3731559" y="1583673"/>
            <a:ext cx="520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rot="-360000">
            <a:off x="3565132" y="3748792"/>
            <a:ext cx="205594" cy="8346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rot="-360000">
            <a:off x="3474606" y="4080512"/>
            <a:ext cx="205594" cy="8346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 rot="912884">
            <a:off x="3760225" y="3967433"/>
            <a:ext cx="68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Eingang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202075" y="835289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 rot="934723">
            <a:off x="3112072" y="5161798"/>
            <a:ext cx="514222" cy="1376253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 rot="934723">
            <a:off x="4080402" y="1644495"/>
            <a:ext cx="514222" cy="1376253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150510" y="8533504"/>
            <a:ext cx="410966" cy="164387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314276" y="504265"/>
            <a:ext cx="3697432" cy="7517089"/>
          </a:xfrm>
          <a:custGeom>
            <a:avLst/>
            <a:gdLst>
              <a:gd name="connsiteX0" fmla="*/ 114300 w 3792682"/>
              <a:gd name="connsiteY0" fmla="*/ 7180118 h 7595754"/>
              <a:gd name="connsiteX1" fmla="*/ 1215736 w 3792682"/>
              <a:gd name="connsiteY1" fmla="*/ 3138054 h 7595754"/>
              <a:gd name="connsiteX2" fmla="*/ 1714500 w 3792682"/>
              <a:gd name="connsiteY2" fmla="*/ 1756063 h 7595754"/>
              <a:gd name="connsiteX3" fmla="*/ 2784764 w 3792682"/>
              <a:gd name="connsiteY3" fmla="*/ 561109 h 7595754"/>
              <a:gd name="connsiteX4" fmla="*/ 3501736 w 3792682"/>
              <a:gd name="connsiteY4" fmla="*/ 10390 h 7595754"/>
              <a:gd name="connsiteX5" fmla="*/ 3792682 w 3792682"/>
              <a:gd name="connsiteY5" fmla="*/ 0 h 7595754"/>
              <a:gd name="connsiteX6" fmla="*/ 2867891 w 3792682"/>
              <a:gd name="connsiteY6" fmla="*/ 3210790 h 7595754"/>
              <a:gd name="connsiteX7" fmla="*/ 2036618 w 3792682"/>
              <a:gd name="connsiteY7" fmla="*/ 6161809 h 7595754"/>
              <a:gd name="connsiteX8" fmla="*/ 1610591 w 3792682"/>
              <a:gd name="connsiteY8" fmla="*/ 7439890 h 7595754"/>
              <a:gd name="connsiteX9" fmla="*/ 1205346 w 3792682"/>
              <a:gd name="connsiteY9" fmla="*/ 7460672 h 7595754"/>
              <a:gd name="connsiteX10" fmla="*/ 613064 w 3792682"/>
              <a:gd name="connsiteY10" fmla="*/ 7533409 h 7595754"/>
              <a:gd name="connsiteX11" fmla="*/ 0 w 3792682"/>
              <a:gd name="connsiteY11" fmla="*/ 7595754 h 7595754"/>
              <a:gd name="connsiteX12" fmla="*/ 114300 w 3792682"/>
              <a:gd name="connsiteY12" fmla="*/ 7180118 h 7595754"/>
              <a:gd name="connsiteX0" fmla="*/ 142875 w 3821257"/>
              <a:gd name="connsiteY0" fmla="*/ 7180118 h 7595754"/>
              <a:gd name="connsiteX1" fmla="*/ 1244311 w 3821257"/>
              <a:gd name="connsiteY1" fmla="*/ 3138054 h 7595754"/>
              <a:gd name="connsiteX2" fmla="*/ 1743075 w 3821257"/>
              <a:gd name="connsiteY2" fmla="*/ 175606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42875 w 3821257"/>
              <a:gd name="connsiteY12" fmla="*/ 7180118 h 7595754"/>
              <a:gd name="connsiteX0" fmla="*/ 114300 w 3821257"/>
              <a:gd name="connsiteY0" fmla="*/ 7161068 h 7595754"/>
              <a:gd name="connsiteX1" fmla="*/ 1244311 w 3821257"/>
              <a:gd name="connsiteY1" fmla="*/ 3138054 h 7595754"/>
              <a:gd name="connsiteX2" fmla="*/ 1743075 w 3821257"/>
              <a:gd name="connsiteY2" fmla="*/ 175606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44311 w 3821257"/>
              <a:gd name="connsiteY1" fmla="*/ 3138054 h 7595754"/>
              <a:gd name="connsiteX2" fmla="*/ 1743075 w 3821257"/>
              <a:gd name="connsiteY2" fmla="*/ 175606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743075 w 3821257"/>
              <a:gd name="connsiteY2" fmla="*/ 175606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2813339 w 3821257"/>
              <a:gd name="connsiteY3" fmla="*/ 561109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2784764 w 3821257"/>
              <a:gd name="connsiteY3" fmla="*/ 513484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2784764 w 3821257"/>
              <a:gd name="connsiteY3" fmla="*/ 513484 h 7595754"/>
              <a:gd name="connsiteX4" fmla="*/ 3530311 w 3821257"/>
              <a:gd name="connsiteY4" fmla="*/ 10390 h 7595754"/>
              <a:gd name="connsiteX5" fmla="*/ 3821257 w 3821257"/>
              <a:gd name="connsiteY5" fmla="*/ 0 h 7595754"/>
              <a:gd name="connsiteX6" fmla="*/ 2896466 w 3821257"/>
              <a:gd name="connsiteY6" fmla="*/ 3210790 h 7595754"/>
              <a:gd name="connsiteX7" fmla="*/ 2065193 w 3821257"/>
              <a:gd name="connsiteY7" fmla="*/ 6161809 h 7595754"/>
              <a:gd name="connsiteX8" fmla="*/ 1639166 w 3821257"/>
              <a:gd name="connsiteY8" fmla="*/ 7439890 h 7595754"/>
              <a:gd name="connsiteX9" fmla="*/ 1233921 w 3821257"/>
              <a:gd name="connsiteY9" fmla="*/ 7460672 h 7595754"/>
              <a:gd name="connsiteX10" fmla="*/ 641639 w 3821257"/>
              <a:gd name="connsiteY10" fmla="*/ 7533409 h 7595754"/>
              <a:gd name="connsiteX11" fmla="*/ 0 w 3821257"/>
              <a:gd name="connsiteY11" fmla="*/ 7595754 h 7595754"/>
              <a:gd name="connsiteX12" fmla="*/ 114300 w 3821257"/>
              <a:gd name="connsiteY12" fmla="*/ 7161068 h 7595754"/>
              <a:gd name="connsiteX0" fmla="*/ 114300 w 3821257"/>
              <a:gd name="connsiteY0" fmla="*/ 7161068 h 7595754"/>
              <a:gd name="connsiteX1" fmla="*/ 1206211 w 3821257"/>
              <a:gd name="connsiteY1" fmla="*/ 3128529 h 7595754"/>
              <a:gd name="connsiteX2" fmla="*/ 1695450 w 3821257"/>
              <a:gd name="connsiteY2" fmla="*/ 1737013 h 7595754"/>
              <a:gd name="connsiteX3" fmla="*/ 1934442 w 3821257"/>
              <a:gd name="connsiteY3" fmla="*/ 1338695 h 7595754"/>
              <a:gd name="connsiteX4" fmla="*/ 2784764 w 3821257"/>
              <a:gd name="connsiteY4" fmla="*/ 513484 h 7595754"/>
              <a:gd name="connsiteX5" fmla="*/ 3530311 w 3821257"/>
              <a:gd name="connsiteY5" fmla="*/ 10390 h 7595754"/>
              <a:gd name="connsiteX6" fmla="*/ 3821257 w 3821257"/>
              <a:gd name="connsiteY6" fmla="*/ 0 h 7595754"/>
              <a:gd name="connsiteX7" fmla="*/ 2896466 w 3821257"/>
              <a:gd name="connsiteY7" fmla="*/ 3210790 h 7595754"/>
              <a:gd name="connsiteX8" fmla="*/ 2065193 w 3821257"/>
              <a:gd name="connsiteY8" fmla="*/ 6161809 h 7595754"/>
              <a:gd name="connsiteX9" fmla="*/ 1639166 w 3821257"/>
              <a:gd name="connsiteY9" fmla="*/ 7439890 h 7595754"/>
              <a:gd name="connsiteX10" fmla="*/ 1233921 w 3821257"/>
              <a:gd name="connsiteY10" fmla="*/ 7460672 h 7595754"/>
              <a:gd name="connsiteX11" fmla="*/ 641639 w 3821257"/>
              <a:gd name="connsiteY11" fmla="*/ 7533409 h 7595754"/>
              <a:gd name="connsiteX12" fmla="*/ 0 w 3821257"/>
              <a:gd name="connsiteY12" fmla="*/ 7595754 h 7595754"/>
              <a:gd name="connsiteX13" fmla="*/ 114300 w 3821257"/>
              <a:gd name="connsiteY13" fmla="*/ 7161068 h 7595754"/>
              <a:gd name="connsiteX0" fmla="*/ 114300 w 3821257"/>
              <a:gd name="connsiteY0" fmla="*/ 7226878 h 7661564"/>
              <a:gd name="connsiteX1" fmla="*/ 1206211 w 3821257"/>
              <a:gd name="connsiteY1" fmla="*/ 3194339 h 7661564"/>
              <a:gd name="connsiteX2" fmla="*/ 1695450 w 3821257"/>
              <a:gd name="connsiteY2" fmla="*/ 1802823 h 7661564"/>
              <a:gd name="connsiteX3" fmla="*/ 1934442 w 3821257"/>
              <a:gd name="connsiteY3" fmla="*/ 1404505 h 7661564"/>
              <a:gd name="connsiteX4" fmla="*/ 2784764 w 3821257"/>
              <a:gd name="connsiteY4" fmla="*/ 579294 h 7661564"/>
              <a:gd name="connsiteX5" fmla="*/ 3530311 w 3821257"/>
              <a:gd name="connsiteY5" fmla="*/ 0 h 7661564"/>
              <a:gd name="connsiteX6" fmla="*/ 3821257 w 3821257"/>
              <a:gd name="connsiteY6" fmla="*/ 65810 h 7661564"/>
              <a:gd name="connsiteX7" fmla="*/ 2896466 w 3821257"/>
              <a:gd name="connsiteY7" fmla="*/ 3276600 h 7661564"/>
              <a:gd name="connsiteX8" fmla="*/ 2065193 w 3821257"/>
              <a:gd name="connsiteY8" fmla="*/ 6227619 h 7661564"/>
              <a:gd name="connsiteX9" fmla="*/ 1639166 w 3821257"/>
              <a:gd name="connsiteY9" fmla="*/ 7505700 h 7661564"/>
              <a:gd name="connsiteX10" fmla="*/ 1233921 w 3821257"/>
              <a:gd name="connsiteY10" fmla="*/ 7526482 h 7661564"/>
              <a:gd name="connsiteX11" fmla="*/ 641639 w 3821257"/>
              <a:gd name="connsiteY11" fmla="*/ 7599219 h 7661564"/>
              <a:gd name="connsiteX12" fmla="*/ 0 w 3821257"/>
              <a:gd name="connsiteY12" fmla="*/ 7661564 h 7661564"/>
              <a:gd name="connsiteX13" fmla="*/ 114300 w 3821257"/>
              <a:gd name="connsiteY13" fmla="*/ 7226878 h 766156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896466 w 3811732"/>
              <a:gd name="connsiteY7" fmla="*/ 3286990 h 7671954"/>
              <a:gd name="connsiteX8" fmla="*/ 2065193 w 3811732"/>
              <a:gd name="connsiteY8" fmla="*/ 6238009 h 7671954"/>
              <a:gd name="connsiteX9" fmla="*/ 1639166 w 3811732"/>
              <a:gd name="connsiteY9" fmla="*/ 7516090 h 7671954"/>
              <a:gd name="connsiteX10" fmla="*/ 1233921 w 3811732"/>
              <a:gd name="connsiteY10" fmla="*/ 7536872 h 7671954"/>
              <a:gd name="connsiteX11" fmla="*/ 641639 w 3811732"/>
              <a:gd name="connsiteY11" fmla="*/ 7609609 h 7671954"/>
              <a:gd name="connsiteX12" fmla="*/ 0 w 3811732"/>
              <a:gd name="connsiteY12" fmla="*/ 7671954 h 7671954"/>
              <a:gd name="connsiteX13" fmla="*/ 114300 w 3811732"/>
              <a:gd name="connsiteY13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065193 w 3811732"/>
              <a:gd name="connsiteY8" fmla="*/ 6238009 h 7671954"/>
              <a:gd name="connsiteX9" fmla="*/ 1639166 w 3811732"/>
              <a:gd name="connsiteY9" fmla="*/ 7516090 h 7671954"/>
              <a:gd name="connsiteX10" fmla="*/ 1233921 w 3811732"/>
              <a:gd name="connsiteY10" fmla="*/ 7536872 h 7671954"/>
              <a:gd name="connsiteX11" fmla="*/ 641639 w 3811732"/>
              <a:gd name="connsiteY11" fmla="*/ 7609609 h 7671954"/>
              <a:gd name="connsiteX12" fmla="*/ 0 w 3811732"/>
              <a:gd name="connsiteY12" fmla="*/ 7671954 h 7671954"/>
              <a:gd name="connsiteX13" fmla="*/ 114300 w 3811732"/>
              <a:gd name="connsiteY13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065193 w 3811732"/>
              <a:gd name="connsiteY8" fmla="*/ 6238009 h 7671954"/>
              <a:gd name="connsiteX9" fmla="*/ 1639166 w 3811732"/>
              <a:gd name="connsiteY9" fmla="*/ 7516090 h 7671954"/>
              <a:gd name="connsiteX10" fmla="*/ 1233921 w 3811732"/>
              <a:gd name="connsiteY10" fmla="*/ 7536872 h 7671954"/>
              <a:gd name="connsiteX11" fmla="*/ 641639 w 3811732"/>
              <a:gd name="connsiteY11" fmla="*/ 7609609 h 7671954"/>
              <a:gd name="connsiteX12" fmla="*/ 0 w 3811732"/>
              <a:gd name="connsiteY12" fmla="*/ 7671954 h 7671954"/>
              <a:gd name="connsiteX13" fmla="*/ 114300 w 3811732"/>
              <a:gd name="connsiteY13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112818 w 3811732"/>
              <a:gd name="connsiteY8" fmla="*/ 6228484 h 7671954"/>
              <a:gd name="connsiteX9" fmla="*/ 1639166 w 3811732"/>
              <a:gd name="connsiteY9" fmla="*/ 7516090 h 7671954"/>
              <a:gd name="connsiteX10" fmla="*/ 1233921 w 3811732"/>
              <a:gd name="connsiteY10" fmla="*/ 7536872 h 7671954"/>
              <a:gd name="connsiteX11" fmla="*/ 641639 w 3811732"/>
              <a:gd name="connsiteY11" fmla="*/ 7609609 h 7671954"/>
              <a:gd name="connsiteX12" fmla="*/ 0 w 3811732"/>
              <a:gd name="connsiteY12" fmla="*/ 7671954 h 7671954"/>
              <a:gd name="connsiteX13" fmla="*/ 114300 w 3811732"/>
              <a:gd name="connsiteY13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112818 w 3811732"/>
              <a:gd name="connsiteY8" fmla="*/ 6228484 h 7671954"/>
              <a:gd name="connsiteX9" fmla="*/ 1639166 w 3811732"/>
              <a:gd name="connsiteY9" fmla="*/ 7516090 h 7671954"/>
              <a:gd name="connsiteX10" fmla="*/ 1233921 w 3811732"/>
              <a:gd name="connsiteY10" fmla="*/ 7536872 h 7671954"/>
              <a:gd name="connsiteX11" fmla="*/ 641639 w 3811732"/>
              <a:gd name="connsiteY11" fmla="*/ 7609609 h 7671954"/>
              <a:gd name="connsiteX12" fmla="*/ 0 w 3811732"/>
              <a:gd name="connsiteY12" fmla="*/ 7671954 h 7671954"/>
              <a:gd name="connsiteX13" fmla="*/ 114300 w 3811732"/>
              <a:gd name="connsiteY13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112818 w 3811732"/>
              <a:gd name="connsiteY8" fmla="*/ 6228484 h 7671954"/>
              <a:gd name="connsiteX9" fmla="*/ 1791567 w 3811732"/>
              <a:gd name="connsiteY9" fmla="*/ 7301345 h 7671954"/>
              <a:gd name="connsiteX10" fmla="*/ 1639166 w 3811732"/>
              <a:gd name="connsiteY10" fmla="*/ 7516090 h 7671954"/>
              <a:gd name="connsiteX11" fmla="*/ 1233921 w 3811732"/>
              <a:gd name="connsiteY11" fmla="*/ 7536872 h 7671954"/>
              <a:gd name="connsiteX12" fmla="*/ 641639 w 3811732"/>
              <a:gd name="connsiteY12" fmla="*/ 7609609 h 7671954"/>
              <a:gd name="connsiteX13" fmla="*/ 0 w 3811732"/>
              <a:gd name="connsiteY13" fmla="*/ 7671954 h 7671954"/>
              <a:gd name="connsiteX14" fmla="*/ 114300 w 3811732"/>
              <a:gd name="connsiteY14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112818 w 3811732"/>
              <a:gd name="connsiteY8" fmla="*/ 6228484 h 7671954"/>
              <a:gd name="connsiteX9" fmla="*/ 1791567 w 3811732"/>
              <a:gd name="connsiteY9" fmla="*/ 7301345 h 7671954"/>
              <a:gd name="connsiteX10" fmla="*/ 1639166 w 3811732"/>
              <a:gd name="connsiteY10" fmla="*/ 7516090 h 7671954"/>
              <a:gd name="connsiteX11" fmla="*/ 1233921 w 3811732"/>
              <a:gd name="connsiteY11" fmla="*/ 7498772 h 7671954"/>
              <a:gd name="connsiteX12" fmla="*/ 641639 w 3811732"/>
              <a:gd name="connsiteY12" fmla="*/ 7609609 h 7671954"/>
              <a:gd name="connsiteX13" fmla="*/ 0 w 3811732"/>
              <a:gd name="connsiteY13" fmla="*/ 7671954 h 7671954"/>
              <a:gd name="connsiteX14" fmla="*/ 114300 w 3811732"/>
              <a:gd name="connsiteY14" fmla="*/ 7237268 h 7671954"/>
              <a:gd name="connsiteX0" fmla="*/ 114300 w 3811732"/>
              <a:gd name="connsiteY0" fmla="*/ 7237268 h 7671954"/>
              <a:gd name="connsiteX1" fmla="*/ 1206211 w 3811732"/>
              <a:gd name="connsiteY1" fmla="*/ 3204729 h 7671954"/>
              <a:gd name="connsiteX2" fmla="*/ 1695450 w 3811732"/>
              <a:gd name="connsiteY2" fmla="*/ 1813213 h 7671954"/>
              <a:gd name="connsiteX3" fmla="*/ 1934442 w 3811732"/>
              <a:gd name="connsiteY3" fmla="*/ 1414895 h 7671954"/>
              <a:gd name="connsiteX4" fmla="*/ 2784764 w 3811732"/>
              <a:gd name="connsiteY4" fmla="*/ 589684 h 7671954"/>
              <a:gd name="connsiteX5" fmla="*/ 3530311 w 3811732"/>
              <a:gd name="connsiteY5" fmla="*/ 10390 h 7671954"/>
              <a:gd name="connsiteX6" fmla="*/ 3811732 w 3811732"/>
              <a:gd name="connsiteY6" fmla="*/ 0 h 7671954"/>
              <a:gd name="connsiteX7" fmla="*/ 2905991 w 3811732"/>
              <a:gd name="connsiteY7" fmla="*/ 3286990 h 7671954"/>
              <a:gd name="connsiteX8" fmla="*/ 2112818 w 3811732"/>
              <a:gd name="connsiteY8" fmla="*/ 6228484 h 7671954"/>
              <a:gd name="connsiteX9" fmla="*/ 1791567 w 3811732"/>
              <a:gd name="connsiteY9" fmla="*/ 7301345 h 7671954"/>
              <a:gd name="connsiteX10" fmla="*/ 1639166 w 3811732"/>
              <a:gd name="connsiteY10" fmla="*/ 7516090 h 7671954"/>
              <a:gd name="connsiteX11" fmla="*/ 1233921 w 3811732"/>
              <a:gd name="connsiteY11" fmla="*/ 7498772 h 7671954"/>
              <a:gd name="connsiteX12" fmla="*/ 641639 w 3811732"/>
              <a:gd name="connsiteY12" fmla="*/ 7571509 h 7671954"/>
              <a:gd name="connsiteX13" fmla="*/ 0 w 3811732"/>
              <a:gd name="connsiteY13" fmla="*/ 7671954 h 7671954"/>
              <a:gd name="connsiteX14" fmla="*/ 114300 w 3811732"/>
              <a:gd name="connsiteY14" fmla="*/ 7237268 h 7671954"/>
              <a:gd name="connsiteX0" fmla="*/ 104775 w 3802207"/>
              <a:gd name="connsiteY0" fmla="*/ 7237268 h 7586229"/>
              <a:gd name="connsiteX1" fmla="*/ 1196686 w 3802207"/>
              <a:gd name="connsiteY1" fmla="*/ 3204729 h 7586229"/>
              <a:gd name="connsiteX2" fmla="*/ 1685925 w 3802207"/>
              <a:gd name="connsiteY2" fmla="*/ 1813213 h 7586229"/>
              <a:gd name="connsiteX3" fmla="*/ 1924917 w 3802207"/>
              <a:gd name="connsiteY3" fmla="*/ 1414895 h 7586229"/>
              <a:gd name="connsiteX4" fmla="*/ 2775239 w 3802207"/>
              <a:gd name="connsiteY4" fmla="*/ 589684 h 7586229"/>
              <a:gd name="connsiteX5" fmla="*/ 3520786 w 3802207"/>
              <a:gd name="connsiteY5" fmla="*/ 10390 h 7586229"/>
              <a:gd name="connsiteX6" fmla="*/ 3802207 w 3802207"/>
              <a:gd name="connsiteY6" fmla="*/ 0 h 7586229"/>
              <a:gd name="connsiteX7" fmla="*/ 2896466 w 3802207"/>
              <a:gd name="connsiteY7" fmla="*/ 3286990 h 7586229"/>
              <a:gd name="connsiteX8" fmla="*/ 2103293 w 3802207"/>
              <a:gd name="connsiteY8" fmla="*/ 6228484 h 7586229"/>
              <a:gd name="connsiteX9" fmla="*/ 1782042 w 3802207"/>
              <a:gd name="connsiteY9" fmla="*/ 7301345 h 7586229"/>
              <a:gd name="connsiteX10" fmla="*/ 1629641 w 3802207"/>
              <a:gd name="connsiteY10" fmla="*/ 7516090 h 7586229"/>
              <a:gd name="connsiteX11" fmla="*/ 1224396 w 3802207"/>
              <a:gd name="connsiteY11" fmla="*/ 7498772 h 7586229"/>
              <a:gd name="connsiteX12" fmla="*/ 632114 w 3802207"/>
              <a:gd name="connsiteY12" fmla="*/ 7571509 h 7586229"/>
              <a:gd name="connsiteX13" fmla="*/ 0 w 3802207"/>
              <a:gd name="connsiteY13" fmla="*/ 7586229 h 7586229"/>
              <a:gd name="connsiteX14" fmla="*/ 104775 w 3802207"/>
              <a:gd name="connsiteY14" fmla="*/ 7237268 h 7586229"/>
              <a:gd name="connsiteX0" fmla="*/ 104775 w 3802207"/>
              <a:gd name="connsiteY0" fmla="*/ 7237268 h 7695334"/>
              <a:gd name="connsiteX1" fmla="*/ 1196686 w 3802207"/>
              <a:gd name="connsiteY1" fmla="*/ 3204729 h 7695334"/>
              <a:gd name="connsiteX2" fmla="*/ 1685925 w 3802207"/>
              <a:gd name="connsiteY2" fmla="*/ 1813213 h 7695334"/>
              <a:gd name="connsiteX3" fmla="*/ 1924917 w 3802207"/>
              <a:gd name="connsiteY3" fmla="*/ 1414895 h 7695334"/>
              <a:gd name="connsiteX4" fmla="*/ 2775239 w 3802207"/>
              <a:gd name="connsiteY4" fmla="*/ 589684 h 7695334"/>
              <a:gd name="connsiteX5" fmla="*/ 3520786 w 3802207"/>
              <a:gd name="connsiteY5" fmla="*/ 10390 h 7695334"/>
              <a:gd name="connsiteX6" fmla="*/ 3802207 w 3802207"/>
              <a:gd name="connsiteY6" fmla="*/ 0 h 7695334"/>
              <a:gd name="connsiteX7" fmla="*/ 2896466 w 3802207"/>
              <a:gd name="connsiteY7" fmla="*/ 3286990 h 7695334"/>
              <a:gd name="connsiteX8" fmla="*/ 2103293 w 3802207"/>
              <a:gd name="connsiteY8" fmla="*/ 6228484 h 7695334"/>
              <a:gd name="connsiteX9" fmla="*/ 1782042 w 3802207"/>
              <a:gd name="connsiteY9" fmla="*/ 7301345 h 7695334"/>
              <a:gd name="connsiteX10" fmla="*/ 1629641 w 3802207"/>
              <a:gd name="connsiteY10" fmla="*/ 7516090 h 7695334"/>
              <a:gd name="connsiteX11" fmla="*/ 1224396 w 3802207"/>
              <a:gd name="connsiteY11" fmla="*/ 7498772 h 7695334"/>
              <a:gd name="connsiteX12" fmla="*/ 622589 w 3802207"/>
              <a:gd name="connsiteY12" fmla="*/ 7695334 h 7695334"/>
              <a:gd name="connsiteX13" fmla="*/ 0 w 3802207"/>
              <a:gd name="connsiteY13" fmla="*/ 7586229 h 7695334"/>
              <a:gd name="connsiteX14" fmla="*/ 104775 w 3802207"/>
              <a:gd name="connsiteY14" fmla="*/ 7237268 h 7695334"/>
              <a:gd name="connsiteX0" fmla="*/ 104775 w 3802207"/>
              <a:gd name="connsiteY0" fmla="*/ 7237268 h 7697176"/>
              <a:gd name="connsiteX1" fmla="*/ 1196686 w 3802207"/>
              <a:gd name="connsiteY1" fmla="*/ 3204729 h 7697176"/>
              <a:gd name="connsiteX2" fmla="*/ 1685925 w 3802207"/>
              <a:gd name="connsiteY2" fmla="*/ 1813213 h 7697176"/>
              <a:gd name="connsiteX3" fmla="*/ 1924917 w 3802207"/>
              <a:gd name="connsiteY3" fmla="*/ 1414895 h 7697176"/>
              <a:gd name="connsiteX4" fmla="*/ 2775239 w 3802207"/>
              <a:gd name="connsiteY4" fmla="*/ 589684 h 7697176"/>
              <a:gd name="connsiteX5" fmla="*/ 3520786 w 3802207"/>
              <a:gd name="connsiteY5" fmla="*/ 10390 h 7697176"/>
              <a:gd name="connsiteX6" fmla="*/ 3802207 w 3802207"/>
              <a:gd name="connsiteY6" fmla="*/ 0 h 7697176"/>
              <a:gd name="connsiteX7" fmla="*/ 2896466 w 3802207"/>
              <a:gd name="connsiteY7" fmla="*/ 3286990 h 7697176"/>
              <a:gd name="connsiteX8" fmla="*/ 2103293 w 3802207"/>
              <a:gd name="connsiteY8" fmla="*/ 6228484 h 7697176"/>
              <a:gd name="connsiteX9" fmla="*/ 1782042 w 3802207"/>
              <a:gd name="connsiteY9" fmla="*/ 7301345 h 7697176"/>
              <a:gd name="connsiteX10" fmla="*/ 1629641 w 3802207"/>
              <a:gd name="connsiteY10" fmla="*/ 7516090 h 7697176"/>
              <a:gd name="connsiteX11" fmla="*/ 1224396 w 3802207"/>
              <a:gd name="connsiteY11" fmla="*/ 7498772 h 7697176"/>
              <a:gd name="connsiteX12" fmla="*/ 622589 w 3802207"/>
              <a:gd name="connsiteY12" fmla="*/ 7695334 h 7697176"/>
              <a:gd name="connsiteX13" fmla="*/ 0 w 3802207"/>
              <a:gd name="connsiteY13" fmla="*/ 7586229 h 7697176"/>
              <a:gd name="connsiteX14" fmla="*/ 104775 w 3802207"/>
              <a:gd name="connsiteY14" fmla="*/ 7237268 h 7697176"/>
              <a:gd name="connsiteX0" fmla="*/ 104775 w 3802207"/>
              <a:gd name="connsiteY0" fmla="*/ 7237268 h 7696834"/>
              <a:gd name="connsiteX1" fmla="*/ 1196686 w 3802207"/>
              <a:gd name="connsiteY1" fmla="*/ 3204729 h 7696834"/>
              <a:gd name="connsiteX2" fmla="*/ 1685925 w 3802207"/>
              <a:gd name="connsiteY2" fmla="*/ 1813213 h 7696834"/>
              <a:gd name="connsiteX3" fmla="*/ 1924917 w 3802207"/>
              <a:gd name="connsiteY3" fmla="*/ 1414895 h 7696834"/>
              <a:gd name="connsiteX4" fmla="*/ 2775239 w 3802207"/>
              <a:gd name="connsiteY4" fmla="*/ 589684 h 7696834"/>
              <a:gd name="connsiteX5" fmla="*/ 3520786 w 3802207"/>
              <a:gd name="connsiteY5" fmla="*/ 10390 h 7696834"/>
              <a:gd name="connsiteX6" fmla="*/ 3802207 w 3802207"/>
              <a:gd name="connsiteY6" fmla="*/ 0 h 7696834"/>
              <a:gd name="connsiteX7" fmla="*/ 2896466 w 3802207"/>
              <a:gd name="connsiteY7" fmla="*/ 3286990 h 7696834"/>
              <a:gd name="connsiteX8" fmla="*/ 2103293 w 3802207"/>
              <a:gd name="connsiteY8" fmla="*/ 6228484 h 7696834"/>
              <a:gd name="connsiteX9" fmla="*/ 1782042 w 3802207"/>
              <a:gd name="connsiteY9" fmla="*/ 7301345 h 7696834"/>
              <a:gd name="connsiteX10" fmla="*/ 1629641 w 3802207"/>
              <a:gd name="connsiteY10" fmla="*/ 7516090 h 7696834"/>
              <a:gd name="connsiteX11" fmla="*/ 1167246 w 3802207"/>
              <a:gd name="connsiteY11" fmla="*/ 7460672 h 7696834"/>
              <a:gd name="connsiteX12" fmla="*/ 622589 w 3802207"/>
              <a:gd name="connsiteY12" fmla="*/ 7695334 h 7696834"/>
              <a:gd name="connsiteX13" fmla="*/ 0 w 3802207"/>
              <a:gd name="connsiteY13" fmla="*/ 7586229 h 7696834"/>
              <a:gd name="connsiteX14" fmla="*/ 104775 w 3802207"/>
              <a:gd name="connsiteY14" fmla="*/ 7237268 h 7696834"/>
              <a:gd name="connsiteX0" fmla="*/ 104775 w 3697432"/>
              <a:gd name="connsiteY0" fmla="*/ 7226878 h 7686444"/>
              <a:gd name="connsiteX1" fmla="*/ 1196686 w 3697432"/>
              <a:gd name="connsiteY1" fmla="*/ 3194339 h 7686444"/>
              <a:gd name="connsiteX2" fmla="*/ 1685925 w 3697432"/>
              <a:gd name="connsiteY2" fmla="*/ 1802823 h 7686444"/>
              <a:gd name="connsiteX3" fmla="*/ 1924917 w 3697432"/>
              <a:gd name="connsiteY3" fmla="*/ 1404505 h 7686444"/>
              <a:gd name="connsiteX4" fmla="*/ 2775239 w 3697432"/>
              <a:gd name="connsiteY4" fmla="*/ 579294 h 7686444"/>
              <a:gd name="connsiteX5" fmla="*/ 3520786 w 3697432"/>
              <a:gd name="connsiteY5" fmla="*/ 0 h 7686444"/>
              <a:gd name="connsiteX6" fmla="*/ 3697432 w 3697432"/>
              <a:gd name="connsiteY6" fmla="*/ 237260 h 7686444"/>
              <a:gd name="connsiteX7" fmla="*/ 2896466 w 3697432"/>
              <a:gd name="connsiteY7" fmla="*/ 3276600 h 7686444"/>
              <a:gd name="connsiteX8" fmla="*/ 2103293 w 3697432"/>
              <a:gd name="connsiteY8" fmla="*/ 6218094 h 7686444"/>
              <a:gd name="connsiteX9" fmla="*/ 1782042 w 3697432"/>
              <a:gd name="connsiteY9" fmla="*/ 7290955 h 7686444"/>
              <a:gd name="connsiteX10" fmla="*/ 1629641 w 3697432"/>
              <a:gd name="connsiteY10" fmla="*/ 7505700 h 7686444"/>
              <a:gd name="connsiteX11" fmla="*/ 1167246 w 3697432"/>
              <a:gd name="connsiteY11" fmla="*/ 7450282 h 7686444"/>
              <a:gd name="connsiteX12" fmla="*/ 622589 w 3697432"/>
              <a:gd name="connsiteY12" fmla="*/ 7684944 h 7686444"/>
              <a:gd name="connsiteX13" fmla="*/ 0 w 3697432"/>
              <a:gd name="connsiteY13" fmla="*/ 7575839 h 7686444"/>
              <a:gd name="connsiteX14" fmla="*/ 104775 w 3697432"/>
              <a:gd name="connsiteY14" fmla="*/ 7226878 h 7686444"/>
              <a:gd name="connsiteX0" fmla="*/ 104775 w 3697432"/>
              <a:gd name="connsiteY0" fmla="*/ 7036378 h 7495944"/>
              <a:gd name="connsiteX1" fmla="*/ 1196686 w 3697432"/>
              <a:gd name="connsiteY1" fmla="*/ 3003839 h 7495944"/>
              <a:gd name="connsiteX2" fmla="*/ 1685925 w 3697432"/>
              <a:gd name="connsiteY2" fmla="*/ 1612323 h 7495944"/>
              <a:gd name="connsiteX3" fmla="*/ 1924917 w 3697432"/>
              <a:gd name="connsiteY3" fmla="*/ 1214005 h 7495944"/>
              <a:gd name="connsiteX4" fmla="*/ 2775239 w 3697432"/>
              <a:gd name="connsiteY4" fmla="*/ 388794 h 7495944"/>
              <a:gd name="connsiteX5" fmla="*/ 3454111 w 3697432"/>
              <a:gd name="connsiteY5" fmla="*/ 0 h 7495944"/>
              <a:gd name="connsiteX6" fmla="*/ 3697432 w 3697432"/>
              <a:gd name="connsiteY6" fmla="*/ 46760 h 7495944"/>
              <a:gd name="connsiteX7" fmla="*/ 2896466 w 3697432"/>
              <a:gd name="connsiteY7" fmla="*/ 3086100 h 7495944"/>
              <a:gd name="connsiteX8" fmla="*/ 2103293 w 3697432"/>
              <a:gd name="connsiteY8" fmla="*/ 6027594 h 7495944"/>
              <a:gd name="connsiteX9" fmla="*/ 1782042 w 3697432"/>
              <a:gd name="connsiteY9" fmla="*/ 7100455 h 7495944"/>
              <a:gd name="connsiteX10" fmla="*/ 1629641 w 3697432"/>
              <a:gd name="connsiteY10" fmla="*/ 7315200 h 7495944"/>
              <a:gd name="connsiteX11" fmla="*/ 1167246 w 3697432"/>
              <a:gd name="connsiteY11" fmla="*/ 7259782 h 7495944"/>
              <a:gd name="connsiteX12" fmla="*/ 622589 w 3697432"/>
              <a:gd name="connsiteY12" fmla="*/ 7494444 h 7495944"/>
              <a:gd name="connsiteX13" fmla="*/ 0 w 3697432"/>
              <a:gd name="connsiteY13" fmla="*/ 7385339 h 7495944"/>
              <a:gd name="connsiteX14" fmla="*/ 104775 w 3697432"/>
              <a:gd name="connsiteY14" fmla="*/ 7036378 h 7495944"/>
              <a:gd name="connsiteX0" fmla="*/ 104775 w 3697432"/>
              <a:gd name="connsiteY0" fmla="*/ 7036378 h 7495944"/>
              <a:gd name="connsiteX1" fmla="*/ 1196686 w 3697432"/>
              <a:gd name="connsiteY1" fmla="*/ 3003839 h 7495944"/>
              <a:gd name="connsiteX2" fmla="*/ 1685925 w 3697432"/>
              <a:gd name="connsiteY2" fmla="*/ 1612323 h 7495944"/>
              <a:gd name="connsiteX3" fmla="*/ 1924917 w 3697432"/>
              <a:gd name="connsiteY3" fmla="*/ 1214005 h 7495944"/>
              <a:gd name="connsiteX4" fmla="*/ 2775239 w 3697432"/>
              <a:gd name="connsiteY4" fmla="*/ 388794 h 7495944"/>
              <a:gd name="connsiteX5" fmla="*/ 3454111 w 3697432"/>
              <a:gd name="connsiteY5" fmla="*/ 0 h 7495944"/>
              <a:gd name="connsiteX6" fmla="*/ 3697432 w 3697432"/>
              <a:gd name="connsiteY6" fmla="*/ 94385 h 7495944"/>
              <a:gd name="connsiteX7" fmla="*/ 2896466 w 3697432"/>
              <a:gd name="connsiteY7" fmla="*/ 3086100 h 7495944"/>
              <a:gd name="connsiteX8" fmla="*/ 2103293 w 3697432"/>
              <a:gd name="connsiteY8" fmla="*/ 6027594 h 7495944"/>
              <a:gd name="connsiteX9" fmla="*/ 1782042 w 3697432"/>
              <a:gd name="connsiteY9" fmla="*/ 7100455 h 7495944"/>
              <a:gd name="connsiteX10" fmla="*/ 1629641 w 3697432"/>
              <a:gd name="connsiteY10" fmla="*/ 7315200 h 7495944"/>
              <a:gd name="connsiteX11" fmla="*/ 1167246 w 3697432"/>
              <a:gd name="connsiteY11" fmla="*/ 7259782 h 7495944"/>
              <a:gd name="connsiteX12" fmla="*/ 622589 w 3697432"/>
              <a:gd name="connsiteY12" fmla="*/ 7494444 h 7495944"/>
              <a:gd name="connsiteX13" fmla="*/ 0 w 3697432"/>
              <a:gd name="connsiteY13" fmla="*/ 7385339 h 7495944"/>
              <a:gd name="connsiteX14" fmla="*/ 104775 w 3697432"/>
              <a:gd name="connsiteY14" fmla="*/ 7036378 h 7495944"/>
              <a:gd name="connsiteX0" fmla="*/ 104775 w 3697432"/>
              <a:gd name="connsiteY0" fmla="*/ 7074478 h 7534044"/>
              <a:gd name="connsiteX1" fmla="*/ 1196686 w 3697432"/>
              <a:gd name="connsiteY1" fmla="*/ 3041939 h 7534044"/>
              <a:gd name="connsiteX2" fmla="*/ 1685925 w 3697432"/>
              <a:gd name="connsiteY2" fmla="*/ 1650423 h 7534044"/>
              <a:gd name="connsiteX3" fmla="*/ 1924917 w 3697432"/>
              <a:gd name="connsiteY3" fmla="*/ 1252105 h 7534044"/>
              <a:gd name="connsiteX4" fmla="*/ 2775239 w 3697432"/>
              <a:gd name="connsiteY4" fmla="*/ 426894 h 7534044"/>
              <a:gd name="connsiteX5" fmla="*/ 3358861 w 3697432"/>
              <a:gd name="connsiteY5" fmla="*/ 0 h 7534044"/>
              <a:gd name="connsiteX6" fmla="*/ 3697432 w 3697432"/>
              <a:gd name="connsiteY6" fmla="*/ 132485 h 7534044"/>
              <a:gd name="connsiteX7" fmla="*/ 2896466 w 3697432"/>
              <a:gd name="connsiteY7" fmla="*/ 3124200 h 7534044"/>
              <a:gd name="connsiteX8" fmla="*/ 2103293 w 3697432"/>
              <a:gd name="connsiteY8" fmla="*/ 6065694 h 7534044"/>
              <a:gd name="connsiteX9" fmla="*/ 1782042 w 3697432"/>
              <a:gd name="connsiteY9" fmla="*/ 7138555 h 7534044"/>
              <a:gd name="connsiteX10" fmla="*/ 1629641 w 3697432"/>
              <a:gd name="connsiteY10" fmla="*/ 7353300 h 7534044"/>
              <a:gd name="connsiteX11" fmla="*/ 1167246 w 3697432"/>
              <a:gd name="connsiteY11" fmla="*/ 7297882 h 7534044"/>
              <a:gd name="connsiteX12" fmla="*/ 622589 w 3697432"/>
              <a:gd name="connsiteY12" fmla="*/ 7532544 h 7534044"/>
              <a:gd name="connsiteX13" fmla="*/ 0 w 3697432"/>
              <a:gd name="connsiteY13" fmla="*/ 7423439 h 7534044"/>
              <a:gd name="connsiteX14" fmla="*/ 104775 w 3697432"/>
              <a:gd name="connsiteY14" fmla="*/ 7074478 h 7534044"/>
              <a:gd name="connsiteX0" fmla="*/ 104775 w 3697432"/>
              <a:gd name="connsiteY0" fmla="*/ 7074478 h 7534044"/>
              <a:gd name="connsiteX1" fmla="*/ 1196686 w 3697432"/>
              <a:gd name="connsiteY1" fmla="*/ 3041939 h 7534044"/>
              <a:gd name="connsiteX2" fmla="*/ 1685925 w 3697432"/>
              <a:gd name="connsiteY2" fmla="*/ 1650423 h 7534044"/>
              <a:gd name="connsiteX3" fmla="*/ 1924917 w 3697432"/>
              <a:gd name="connsiteY3" fmla="*/ 1252105 h 7534044"/>
              <a:gd name="connsiteX4" fmla="*/ 2775239 w 3697432"/>
              <a:gd name="connsiteY4" fmla="*/ 426894 h 7534044"/>
              <a:gd name="connsiteX5" fmla="*/ 3358861 w 3697432"/>
              <a:gd name="connsiteY5" fmla="*/ 0 h 7534044"/>
              <a:gd name="connsiteX6" fmla="*/ 3519579 w 3697432"/>
              <a:gd name="connsiteY6" fmla="*/ 20943 h 7534044"/>
              <a:gd name="connsiteX7" fmla="*/ 3697432 w 3697432"/>
              <a:gd name="connsiteY7" fmla="*/ 132485 h 7534044"/>
              <a:gd name="connsiteX8" fmla="*/ 2896466 w 3697432"/>
              <a:gd name="connsiteY8" fmla="*/ 3124200 h 7534044"/>
              <a:gd name="connsiteX9" fmla="*/ 2103293 w 3697432"/>
              <a:gd name="connsiteY9" fmla="*/ 6065694 h 7534044"/>
              <a:gd name="connsiteX10" fmla="*/ 1782042 w 3697432"/>
              <a:gd name="connsiteY10" fmla="*/ 7138555 h 7534044"/>
              <a:gd name="connsiteX11" fmla="*/ 1629641 w 3697432"/>
              <a:gd name="connsiteY11" fmla="*/ 7353300 h 7534044"/>
              <a:gd name="connsiteX12" fmla="*/ 1167246 w 3697432"/>
              <a:gd name="connsiteY12" fmla="*/ 7297882 h 7534044"/>
              <a:gd name="connsiteX13" fmla="*/ 622589 w 3697432"/>
              <a:gd name="connsiteY13" fmla="*/ 7532544 h 7534044"/>
              <a:gd name="connsiteX14" fmla="*/ 0 w 3697432"/>
              <a:gd name="connsiteY14" fmla="*/ 7423439 h 7534044"/>
              <a:gd name="connsiteX15" fmla="*/ 104775 w 3697432"/>
              <a:gd name="connsiteY15" fmla="*/ 7074478 h 7534044"/>
              <a:gd name="connsiteX0" fmla="*/ 104775 w 3697432"/>
              <a:gd name="connsiteY0" fmla="*/ 7074478 h 7534044"/>
              <a:gd name="connsiteX1" fmla="*/ 1196686 w 3697432"/>
              <a:gd name="connsiteY1" fmla="*/ 3041939 h 7534044"/>
              <a:gd name="connsiteX2" fmla="*/ 1685925 w 3697432"/>
              <a:gd name="connsiteY2" fmla="*/ 1650423 h 7534044"/>
              <a:gd name="connsiteX3" fmla="*/ 1924917 w 3697432"/>
              <a:gd name="connsiteY3" fmla="*/ 1252105 h 7534044"/>
              <a:gd name="connsiteX4" fmla="*/ 2775239 w 3697432"/>
              <a:gd name="connsiteY4" fmla="*/ 426894 h 7534044"/>
              <a:gd name="connsiteX5" fmla="*/ 3358861 w 3697432"/>
              <a:gd name="connsiteY5" fmla="*/ 0 h 7534044"/>
              <a:gd name="connsiteX6" fmla="*/ 3519579 w 3697432"/>
              <a:gd name="connsiteY6" fmla="*/ 20943 h 7534044"/>
              <a:gd name="connsiteX7" fmla="*/ 3636537 w 3697432"/>
              <a:gd name="connsiteY7" fmla="*/ 63474 h 7534044"/>
              <a:gd name="connsiteX8" fmla="*/ 3697432 w 3697432"/>
              <a:gd name="connsiteY8" fmla="*/ 132485 h 7534044"/>
              <a:gd name="connsiteX9" fmla="*/ 2896466 w 3697432"/>
              <a:gd name="connsiteY9" fmla="*/ 3124200 h 7534044"/>
              <a:gd name="connsiteX10" fmla="*/ 2103293 w 3697432"/>
              <a:gd name="connsiteY10" fmla="*/ 6065694 h 7534044"/>
              <a:gd name="connsiteX11" fmla="*/ 1782042 w 3697432"/>
              <a:gd name="connsiteY11" fmla="*/ 7138555 h 7534044"/>
              <a:gd name="connsiteX12" fmla="*/ 1629641 w 3697432"/>
              <a:gd name="connsiteY12" fmla="*/ 7353300 h 7534044"/>
              <a:gd name="connsiteX13" fmla="*/ 1167246 w 3697432"/>
              <a:gd name="connsiteY13" fmla="*/ 7297882 h 7534044"/>
              <a:gd name="connsiteX14" fmla="*/ 622589 w 3697432"/>
              <a:gd name="connsiteY14" fmla="*/ 7532544 h 7534044"/>
              <a:gd name="connsiteX15" fmla="*/ 0 w 3697432"/>
              <a:gd name="connsiteY15" fmla="*/ 7423439 h 7534044"/>
              <a:gd name="connsiteX16" fmla="*/ 104775 w 3697432"/>
              <a:gd name="connsiteY16" fmla="*/ 7074478 h 7534044"/>
              <a:gd name="connsiteX0" fmla="*/ 104775 w 3697432"/>
              <a:gd name="connsiteY0" fmla="*/ 7084628 h 7544194"/>
              <a:gd name="connsiteX1" fmla="*/ 1196686 w 3697432"/>
              <a:gd name="connsiteY1" fmla="*/ 3052089 h 7544194"/>
              <a:gd name="connsiteX2" fmla="*/ 1685925 w 3697432"/>
              <a:gd name="connsiteY2" fmla="*/ 1660573 h 7544194"/>
              <a:gd name="connsiteX3" fmla="*/ 1924917 w 3697432"/>
              <a:gd name="connsiteY3" fmla="*/ 1262255 h 7544194"/>
              <a:gd name="connsiteX4" fmla="*/ 2775239 w 3697432"/>
              <a:gd name="connsiteY4" fmla="*/ 437044 h 7544194"/>
              <a:gd name="connsiteX5" fmla="*/ 3358861 w 3697432"/>
              <a:gd name="connsiteY5" fmla="*/ 10150 h 7544194"/>
              <a:gd name="connsiteX6" fmla="*/ 3519579 w 3697432"/>
              <a:gd name="connsiteY6" fmla="*/ 4511 h 7544194"/>
              <a:gd name="connsiteX7" fmla="*/ 3636537 w 3697432"/>
              <a:gd name="connsiteY7" fmla="*/ 73624 h 7544194"/>
              <a:gd name="connsiteX8" fmla="*/ 3697432 w 3697432"/>
              <a:gd name="connsiteY8" fmla="*/ 142635 h 7544194"/>
              <a:gd name="connsiteX9" fmla="*/ 2896466 w 3697432"/>
              <a:gd name="connsiteY9" fmla="*/ 3134350 h 7544194"/>
              <a:gd name="connsiteX10" fmla="*/ 2103293 w 3697432"/>
              <a:gd name="connsiteY10" fmla="*/ 6075844 h 7544194"/>
              <a:gd name="connsiteX11" fmla="*/ 1782042 w 3697432"/>
              <a:gd name="connsiteY11" fmla="*/ 7148705 h 7544194"/>
              <a:gd name="connsiteX12" fmla="*/ 1629641 w 3697432"/>
              <a:gd name="connsiteY12" fmla="*/ 7363450 h 7544194"/>
              <a:gd name="connsiteX13" fmla="*/ 1167246 w 3697432"/>
              <a:gd name="connsiteY13" fmla="*/ 7308032 h 7544194"/>
              <a:gd name="connsiteX14" fmla="*/ 622589 w 3697432"/>
              <a:gd name="connsiteY14" fmla="*/ 7542694 h 7544194"/>
              <a:gd name="connsiteX15" fmla="*/ 0 w 3697432"/>
              <a:gd name="connsiteY15" fmla="*/ 7433589 h 7544194"/>
              <a:gd name="connsiteX16" fmla="*/ 104775 w 3697432"/>
              <a:gd name="connsiteY16" fmla="*/ 7084628 h 7544194"/>
              <a:gd name="connsiteX0" fmla="*/ 104775 w 3697432"/>
              <a:gd name="connsiteY0" fmla="*/ 7117361 h 7576927"/>
              <a:gd name="connsiteX1" fmla="*/ 1196686 w 3697432"/>
              <a:gd name="connsiteY1" fmla="*/ 3084822 h 7576927"/>
              <a:gd name="connsiteX2" fmla="*/ 1685925 w 3697432"/>
              <a:gd name="connsiteY2" fmla="*/ 1693306 h 7576927"/>
              <a:gd name="connsiteX3" fmla="*/ 1924917 w 3697432"/>
              <a:gd name="connsiteY3" fmla="*/ 1294988 h 7576927"/>
              <a:gd name="connsiteX4" fmla="*/ 2775239 w 3697432"/>
              <a:gd name="connsiteY4" fmla="*/ 469777 h 7576927"/>
              <a:gd name="connsiteX5" fmla="*/ 3358861 w 3697432"/>
              <a:gd name="connsiteY5" fmla="*/ 42883 h 7576927"/>
              <a:gd name="connsiteX6" fmla="*/ 3445151 w 3697432"/>
              <a:gd name="connsiteY6" fmla="*/ 10664 h 7576927"/>
              <a:gd name="connsiteX7" fmla="*/ 3519579 w 3697432"/>
              <a:gd name="connsiteY7" fmla="*/ 37244 h 7576927"/>
              <a:gd name="connsiteX8" fmla="*/ 3636537 w 3697432"/>
              <a:gd name="connsiteY8" fmla="*/ 106357 h 7576927"/>
              <a:gd name="connsiteX9" fmla="*/ 3697432 w 3697432"/>
              <a:gd name="connsiteY9" fmla="*/ 175368 h 7576927"/>
              <a:gd name="connsiteX10" fmla="*/ 2896466 w 3697432"/>
              <a:gd name="connsiteY10" fmla="*/ 3167083 h 7576927"/>
              <a:gd name="connsiteX11" fmla="*/ 2103293 w 3697432"/>
              <a:gd name="connsiteY11" fmla="*/ 6108577 h 7576927"/>
              <a:gd name="connsiteX12" fmla="*/ 1782042 w 3697432"/>
              <a:gd name="connsiteY12" fmla="*/ 7181438 h 7576927"/>
              <a:gd name="connsiteX13" fmla="*/ 1629641 w 3697432"/>
              <a:gd name="connsiteY13" fmla="*/ 7396183 h 7576927"/>
              <a:gd name="connsiteX14" fmla="*/ 1167246 w 3697432"/>
              <a:gd name="connsiteY14" fmla="*/ 7340765 h 7576927"/>
              <a:gd name="connsiteX15" fmla="*/ 622589 w 3697432"/>
              <a:gd name="connsiteY15" fmla="*/ 7575427 h 7576927"/>
              <a:gd name="connsiteX16" fmla="*/ 0 w 3697432"/>
              <a:gd name="connsiteY16" fmla="*/ 7466322 h 7576927"/>
              <a:gd name="connsiteX17" fmla="*/ 104775 w 3697432"/>
              <a:gd name="connsiteY17" fmla="*/ 7117361 h 7576927"/>
              <a:gd name="connsiteX0" fmla="*/ 104775 w 3697432"/>
              <a:gd name="connsiteY0" fmla="*/ 7117361 h 7576927"/>
              <a:gd name="connsiteX1" fmla="*/ 1196686 w 3697432"/>
              <a:gd name="connsiteY1" fmla="*/ 3084822 h 7576927"/>
              <a:gd name="connsiteX2" fmla="*/ 1685925 w 3697432"/>
              <a:gd name="connsiteY2" fmla="*/ 1693306 h 7576927"/>
              <a:gd name="connsiteX3" fmla="*/ 1924917 w 3697432"/>
              <a:gd name="connsiteY3" fmla="*/ 1294988 h 7576927"/>
              <a:gd name="connsiteX4" fmla="*/ 2775239 w 3697432"/>
              <a:gd name="connsiteY4" fmla="*/ 469777 h 7576927"/>
              <a:gd name="connsiteX5" fmla="*/ 3358861 w 3697432"/>
              <a:gd name="connsiteY5" fmla="*/ 42883 h 7576927"/>
              <a:gd name="connsiteX6" fmla="*/ 3445151 w 3697432"/>
              <a:gd name="connsiteY6" fmla="*/ 10664 h 7576927"/>
              <a:gd name="connsiteX7" fmla="*/ 3519579 w 3697432"/>
              <a:gd name="connsiteY7" fmla="*/ 37244 h 7576927"/>
              <a:gd name="connsiteX8" fmla="*/ 3636537 w 3697432"/>
              <a:gd name="connsiteY8" fmla="*/ 106357 h 7576927"/>
              <a:gd name="connsiteX9" fmla="*/ 3697432 w 3697432"/>
              <a:gd name="connsiteY9" fmla="*/ 175368 h 7576927"/>
              <a:gd name="connsiteX10" fmla="*/ 2896466 w 3697432"/>
              <a:gd name="connsiteY10" fmla="*/ 3167083 h 7576927"/>
              <a:gd name="connsiteX11" fmla="*/ 2103293 w 3697432"/>
              <a:gd name="connsiteY11" fmla="*/ 6108577 h 7576927"/>
              <a:gd name="connsiteX12" fmla="*/ 1782042 w 3697432"/>
              <a:gd name="connsiteY12" fmla="*/ 7181438 h 7576927"/>
              <a:gd name="connsiteX13" fmla="*/ 1569483 w 3697432"/>
              <a:gd name="connsiteY13" fmla="*/ 7167583 h 7576927"/>
              <a:gd name="connsiteX14" fmla="*/ 1167246 w 3697432"/>
              <a:gd name="connsiteY14" fmla="*/ 7340765 h 7576927"/>
              <a:gd name="connsiteX15" fmla="*/ 622589 w 3697432"/>
              <a:gd name="connsiteY15" fmla="*/ 7575427 h 7576927"/>
              <a:gd name="connsiteX16" fmla="*/ 0 w 3697432"/>
              <a:gd name="connsiteY16" fmla="*/ 7466322 h 7576927"/>
              <a:gd name="connsiteX17" fmla="*/ 104775 w 3697432"/>
              <a:gd name="connsiteY17" fmla="*/ 7117361 h 7576927"/>
              <a:gd name="connsiteX0" fmla="*/ 104775 w 3697432"/>
              <a:gd name="connsiteY0" fmla="*/ 7117361 h 7576927"/>
              <a:gd name="connsiteX1" fmla="*/ 1196686 w 3697432"/>
              <a:gd name="connsiteY1" fmla="*/ 3084822 h 7576927"/>
              <a:gd name="connsiteX2" fmla="*/ 1685925 w 3697432"/>
              <a:gd name="connsiteY2" fmla="*/ 1693306 h 7576927"/>
              <a:gd name="connsiteX3" fmla="*/ 1924917 w 3697432"/>
              <a:gd name="connsiteY3" fmla="*/ 1294988 h 7576927"/>
              <a:gd name="connsiteX4" fmla="*/ 2775239 w 3697432"/>
              <a:gd name="connsiteY4" fmla="*/ 469777 h 7576927"/>
              <a:gd name="connsiteX5" fmla="*/ 3358861 w 3697432"/>
              <a:gd name="connsiteY5" fmla="*/ 42883 h 7576927"/>
              <a:gd name="connsiteX6" fmla="*/ 3445151 w 3697432"/>
              <a:gd name="connsiteY6" fmla="*/ 10664 h 7576927"/>
              <a:gd name="connsiteX7" fmla="*/ 3519579 w 3697432"/>
              <a:gd name="connsiteY7" fmla="*/ 37244 h 7576927"/>
              <a:gd name="connsiteX8" fmla="*/ 3636537 w 3697432"/>
              <a:gd name="connsiteY8" fmla="*/ 106357 h 7576927"/>
              <a:gd name="connsiteX9" fmla="*/ 3697432 w 3697432"/>
              <a:gd name="connsiteY9" fmla="*/ 175368 h 7576927"/>
              <a:gd name="connsiteX10" fmla="*/ 2896466 w 3697432"/>
              <a:gd name="connsiteY10" fmla="*/ 3167083 h 7576927"/>
              <a:gd name="connsiteX11" fmla="*/ 2103293 w 3697432"/>
              <a:gd name="connsiteY11" fmla="*/ 6108577 h 7576927"/>
              <a:gd name="connsiteX12" fmla="*/ 1770011 w 3697432"/>
              <a:gd name="connsiteY12" fmla="*/ 7037059 h 7576927"/>
              <a:gd name="connsiteX13" fmla="*/ 1569483 w 3697432"/>
              <a:gd name="connsiteY13" fmla="*/ 7167583 h 7576927"/>
              <a:gd name="connsiteX14" fmla="*/ 1167246 w 3697432"/>
              <a:gd name="connsiteY14" fmla="*/ 7340765 h 7576927"/>
              <a:gd name="connsiteX15" fmla="*/ 622589 w 3697432"/>
              <a:gd name="connsiteY15" fmla="*/ 7575427 h 7576927"/>
              <a:gd name="connsiteX16" fmla="*/ 0 w 3697432"/>
              <a:gd name="connsiteY16" fmla="*/ 7466322 h 7576927"/>
              <a:gd name="connsiteX17" fmla="*/ 104775 w 3697432"/>
              <a:gd name="connsiteY17" fmla="*/ 7117361 h 7576927"/>
              <a:gd name="connsiteX0" fmla="*/ 104775 w 3697432"/>
              <a:gd name="connsiteY0" fmla="*/ 7117361 h 7576770"/>
              <a:gd name="connsiteX1" fmla="*/ 1196686 w 3697432"/>
              <a:gd name="connsiteY1" fmla="*/ 3084822 h 7576770"/>
              <a:gd name="connsiteX2" fmla="*/ 1685925 w 3697432"/>
              <a:gd name="connsiteY2" fmla="*/ 1693306 h 7576770"/>
              <a:gd name="connsiteX3" fmla="*/ 1924917 w 3697432"/>
              <a:gd name="connsiteY3" fmla="*/ 1294988 h 7576770"/>
              <a:gd name="connsiteX4" fmla="*/ 2775239 w 3697432"/>
              <a:gd name="connsiteY4" fmla="*/ 469777 h 7576770"/>
              <a:gd name="connsiteX5" fmla="*/ 3358861 w 3697432"/>
              <a:gd name="connsiteY5" fmla="*/ 42883 h 7576770"/>
              <a:gd name="connsiteX6" fmla="*/ 3445151 w 3697432"/>
              <a:gd name="connsiteY6" fmla="*/ 10664 h 7576770"/>
              <a:gd name="connsiteX7" fmla="*/ 3519579 w 3697432"/>
              <a:gd name="connsiteY7" fmla="*/ 37244 h 7576770"/>
              <a:gd name="connsiteX8" fmla="*/ 3636537 w 3697432"/>
              <a:gd name="connsiteY8" fmla="*/ 106357 h 7576770"/>
              <a:gd name="connsiteX9" fmla="*/ 3697432 w 3697432"/>
              <a:gd name="connsiteY9" fmla="*/ 175368 h 7576770"/>
              <a:gd name="connsiteX10" fmla="*/ 2896466 w 3697432"/>
              <a:gd name="connsiteY10" fmla="*/ 3167083 h 7576770"/>
              <a:gd name="connsiteX11" fmla="*/ 2103293 w 3697432"/>
              <a:gd name="connsiteY11" fmla="*/ 6108577 h 7576770"/>
              <a:gd name="connsiteX12" fmla="*/ 1770011 w 3697432"/>
              <a:gd name="connsiteY12" fmla="*/ 7037059 h 7576770"/>
              <a:gd name="connsiteX13" fmla="*/ 1569483 w 3697432"/>
              <a:gd name="connsiteY13" fmla="*/ 7167583 h 7576770"/>
              <a:gd name="connsiteX14" fmla="*/ 1143183 w 3697432"/>
              <a:gd name="connsiteY14" fmla="*/ 7316701 h 7576770"/>
              <a:gd name="connsiteX15" fmla="*/ 622589 w 3697432"/>
              <a:gd name="connsiteY15" fmla="*/ 7575427 h 7576770"/>
              <a:gd name="connsiteX16" fmla="*/ 0 w 3697432"/>
              <a:gd name="connsiteY16" fmla="*/ 7466322 h 7576770"/>
              <a:gd name="connsiteX17" fmla="*/ 104775 w 3697432"/>
              <a:gd name="connsiteY17" fmla="*/ 7117361 h 7576770"/>
              <a:gd name="connsiteX0" fmla="*/ 104775 w 3697432"/>
              <a:gd name="connsiteY0" fmla="*/ 7117361 h 7576770"/>
              <a:gd name="connsiteX1" fmla="*/ 1196686 w 3697432"/>
              <a:gd name="connsiteY1" fmla="*/ 3084822 h 7576770"/>
              <a:gd name="connsiteX2" fmla="*/ 1685925 w 3697432"/>
              <a:gd name="connsiteY2" fmla="*/ 1693306 h 7576770"/>
              <a:gd name="connsiteX3" fmla="*/ 1924917 w 3697432"/>
              <a:gd name="connsiteY3" fmla="*/ 1294988 h 7576770"/>
              <a:gd name="connsiteX4" fmla="*/ 2775239 w 3697432"/>
              <a:gd name="connsiteY4" fmla="*/ 469777 h 7576770"/>
              <a:gd name="connsiteX5" fmla="*/ 3358861 w 3697432"/>
              <a:gd name="connsiteY5" fmla="*/ 42883 h 7576770"/>
              <a:gd name="connsiteX6" fmla="*/ 3445151 w 3697432"/>
              <a:gd name="connsiteY6" fmla="*/ 10664 h 7576770"/>
              <a:gd name="connsiteX7" fmla="*/ 3519579 w 3697432"/>
              <a:gd name="connsiteY7" fmla="*/ 37244 h 7576770"/>
              <a:gd name="connsiteX8" fmla="*/ 3636537 w 3697432"/>
              <a:gd name="connsiteY8" fmla="*/ 106357 h 7576770"/>
              <a:gd name="connsiteX9" fmla="*/ 3697432 w 3697432"/>
              <a:gd name="connsiteY9" fmla="*/ 175368 h 7576770"/>
              <a:gd name="connsiteX10" fmla="*/ 2896466 w 3697432"/>
              <a:gd name="connsiteY10" fmla="*/ 3167083 h 7576770"/>
              <a:gd name="connsiteX11" fmla="*/ 2103293 w 3697432"/>
              <a:gd name="connsiteY11" fmla="*/ 6108577 h 7576770"/>
              <a:gd name="connsiteX12" fmla="*/ 1770011 w 3697432"/>
              <a:gd name="connsiteY12" fmla="*/ 6988933 h 7576770"/>
              <a:gd name="connsiteX13" fmla="*/ 1569483 w 3697432"/>
              <a:gd name="connsiteY13" fmla="*/ 7167583 h 7576770"/>
              <a:gd name="connsiteX14" fmla="*/ 1143183 w 3697432"/>
              <a:gd name="connsiteY14" fmla="*/ 7316701 h 7576770"/>
              <a:gd name="connsiteX15" fmla="*/ 622589 w 3697432"/>
              <a:gd name="connsiteY15" fmla="*/ 7575427 h 7576770"/>
              <a:gd name="connsiteX16" fmla="*/ 0 w 3697432"/>
              <a:gd name="connsiteY16" fmla="*/ 7466322 h 7576770"/>
              <a:gd name="connsiteX17" fmla="*/ 104775 w 3697432"/>
              <a:gd name="connsiteY17" fmla="*/ 7117361 h 7576770"/>
              <a:gd name="connsiteX0" fmla="*/ 104775 w 3697432"/>
              <a:gd name="connsiteY0" fmla="*/ 7117361 h 7576770"/>
              <a:gd name="connsiteX1" fmla="*/ 1196686 w 3697432"/>
              <a:gd name="connsiteY1" fmla="*/ 3084822 h 7576770"/>
              <a:gd name="connsiteX2" fmla="*/ 1685925 w 3697432"/>
              <a:gd name="connsiteY2" fmla="*/ 1693306 h 7576770"/>
              <a:gd name="connsiteX3" fmla="*/ 1924917 w 3697432"/>
              <a:gd name="connsiteY3" fmla="*/ 1294988 h 7576770"/>
              <a:gd name="connsiteX4" fmla="*/ 2775239 w 3697432"/>
              <a:gd name="connsiteY4" fmla="*/ 469777 h 7576770"/>
              <a:gd name="connsiteX5" fmla="*/ 3358861 w 3697432"/>
              <a:gd name="connsiteY5" fmla="*/ 42883 h 7576770"/>
              <a:gd name="connsiteX6" fmla="*/ 3445151 w 3697432"/>
              <a:gd name="connsiteY6" fmla="*/ 10664 h 7576770"/>
              <a:gd name="connsiteX7" fmla="*/ 3519579 w 3697432"/>
              <a:gd name="connsiteY7" fmla="*/ 37244 h 7576770"/>
              <a:gd name="connsiteX8" fmla="*/ 3636537 w 3697432"/>
              <a:gd name="connsiteY8" fmla="*/ 106357 h 7576770"/>
              <a:gd name="connsiteX9" fmla="*/ 3697432 w 3697432"/>
              <a:gd name="connsiteY9" fmla="*/ 175368 h 7576770"/>
              <a:gd name="connsiteX10" fmla="*/ 2896466 w 3697432"/>
              <a:gd name="connsiteY10" fmla="*/ 3167083 h 7576770"/>
              <a:gd name="connsiteX11" fmla="*/ 2103293 w 3697432"/>
              <a:gd name="connsiteY11" fmla="*/ 6108577 h 7576770"/>
              <a:gd name="connsiteX12" fmla="*/ 1770011 w 3697432"/>
              <a:gd name="connsiteY12" fmla="*/ 6988933 h 7576770"/>
              <a:gd name="connsiteX13" fmla="*/ 1545420 w 3697432"/>
              <a:gd name="connsiteY13" fmla="*/ 7119457 h 7576770"/>
              <a:gd name="connsiteX14" fmla="*/ 1143183 w 3697432"/>
              <a:gd name="connsiteY14" fmla="*/ 7316701 h 7576770"/>
              <a:gd name="connsiteX15" fmla="*/ 622589 w 3697432"/>
              <a:gd name="connsiteY15" fmla="*/ 7575427 h 7576770"/>
              <a:gd name="connsiteX16" fmla="*/ 0 w 3697432"/>
              <a:gd name="connsiteY16" fmla="*/ 7466322 h 7576770"/>
              <a:gd name="connsiteX17" fmla="*/ 104775 w 3697432"/>
              <a:gd name="connsiteY17" fmla="*/ 7117361 h 7576770"/>
              <a:gd name="connsiteX0" fmla="*/ 104775 w 3697432"/>
              <a:gd name="connsiteY0" fmla="*/ 7117361 h 7576770"/>
              <a:gd name="connsiteX1" fmla="*/ 1196686 w 3697432"/>
              <a:gd name="connsiteY1" fmla="*/ 3084822 h 7576770"/>
              <a:gd name="connsiteX2" fmla="*/ 1685925 w 3697432"/>
              <a:gd name="connsiteY2" fmla="*/ 1693306 h 7576770"/>
              <a:gd name="connsiteX3" fmla="*/ 1924917 w 3697432"/>
              <a:gd name="connsiteY3" fmla="*/ 1294988 h 7576770"/>
              <a:gd name="connsiteX4" fmla="*/ 2775239 w 3697432"/>
              <a:gd name="connsiteY4" fmla="*/ 469777 h 7576770"/>
              <a:gd name="connsiteX5" fmla="*/ 3358861 w 3697432"/>
              <a:gd name="connsiteY5" fmla="*/ 42883 h 7576770"/>
              <a:gd name="connsiteX6" fmla="*/ 3445151 w 3697432"/>
              <a:gd name="connsiteY6" fmla="*/ 10664 h 7576770"/>
              <a:gd name="connsiteX7" fmla="*/ 3519579 w 3697432"/>
              <a:gd name="connsiteY7" fmla="*/ 37244 h 7576770"/>
              <a:gd name="connsiteX8" fmla="*/ 3636537 w 3697432"/>
              <a:gd name="connsiteY8" fmla="*/ 106357 h 7576770"/>
              <a:gd name="connsiteX9" fmla="*/ 3697432 w 3697432"/>
              <a:gd name="connsiteY9" fmla="*/ 175368 h 7576770"/>
              <a:gd name="connsiteX10" fmla="*/ 2896466 w 3697432"/>
              <a:gd name="connsiteY10" fmla="*/ 3167083 h 7576770"/>
              <a:gd name="connsiteX11" fmla="*/ 2103293 w 3697432"/>
              <a:gd name="connsiteY11" fmla="*/ 6108577 h 7576770"/>
              <a:gd name="connsiteX12" fmla="*/ 1545420 w 3697432"/>
              <a:gd name="connsiteY12" fmla="*/ 7119457 h 7576770"/>
              <a:gd name="connsiteX13" fmla="*/ 1143183 w 3697432"/>
              <a:gd name="connsiteY13" fmla="*/ 7316701 h 7576770"/>
              <a:gd name="connsiteX14" fmla="*/ 622589 w 3697432"/>
              <a:gd name="connsiteY14" fmla="*/ 7575427 h 7576770"/>
              <a:gd name="connsiteX15" fmla="*/ 0 w 3697432"/>
              <a:gd name="connsiteY15" fmla="*/ 7466322 h 7576770"/>
              <a:gd name="connsiteX16" fmla="*/ 104775 w 3697432"/>
              <a:gd name="connsiteY16" fmla="*/ 7117361 h 7576770"/>
              <a:gd name="connsiteX0" fmla="*/ 104775 w 3697432"/>
              <a:gd name="connsiteY0" fmla="*/ 7117361 h 7517089"/>
              <a:gd name="connsiteX1" fmla="*/ 1196686 w 3697432"/>
              <a:gd name="connsiteY1" fmla="*/ 3084822 h 7517089"/>
              <a:gd name="connsiteX2" fmla="*/ 1685925 w 3697432"/>
              <a:gd name="connsiteY2" fmla="*/ 1693306 h 7517089"/>
              <a:gd name="connsiteX3" fmla="*/ 1924917 w 3697432"/>
              <a:gd name="connsiteY3" fmla="*/ 1294988 h 7517089"/>
              <a:gd name="connsiteX4" fmla="*/ 2775239 w 3697432"/>
              <a:gd name="connsiteY4" fmla="*/ 469777 h 7517089"/>
              <a:gd name="connsiteX5" fmla="*/ 3358861 w 3697432"/>
              <a:gd name="connsiteY5" fmla="*/ 42883 h 7517089"/>
              <a:gd name="connsiteX6" fmla="*/ 3445151 w 3697432"/>
              <a:gd name="connsiteY6" fmla="*/ 10664 h 7517089"/>
              <a:gd name="connsiteX7" fmla="*/ 3519579 w 3697432"/>
              <a:gd name="connsiteY7" fmla="*/ 37244 h 7517089"/>
              <a:gd name="connsiteX8" fmla="*/ 3636537 w 3697432"/>
              <a:gd name="connsiteY8" fmla="*/ 106357 h 7517089"/>
              <a:gd name="connsiteX9" fmla="*/ 3697432 w 3697432"/>
              <a:gd name="connsiteY9" fmla="*/ 175368 h 7517089"/>
              <a:gd name="connsiteX10" fmla="*/ 2896466 w 3697432"/>
              <a:gd name="connsiteY10" fmla="*/ 3167083 h 7517089"/>
              <a:gd name="connsiteX11" fmla="*/ 2103293 w 3697432"/>
              <a:gd name="connsiteY11" fmla="*/ 6108577 h 7517089"/>
              <a:gd name="connsiteX12" fmla="*/ 1545420 w 3697432"/>
              <a:gd name="connsiteY12" fmla="*/ 7119457 h 7517089"/>
              <a:gd name="connsiteX13" fmla="*/ 1143183 w 3697432"/>
              <a:gd name="connsiteY13" fmla="*/ 7316701 h 7517089"/>
              <a:gd name="connsiteX14" fmla="*/ 622589 w 3697432"/>
              <a:gd name="connsiteY14" fmla="*/ 7515269 h 7517089"/>
              <a:gd name="connsiteX15" fmla="*/ 0 w 3697432"/>
              <a:gd name="connsiteY15" fmla="*/ 7466322 h 7517089"/>
              <a:gd name="connsiteX16" fmla="*/ 104775 w 3697432"/>
              <a:gd name="connsiteY16" fmla="*/ 7117361 h 7517089"/>
              <a:gd name="connsiteX0" fmla="*/ 104775 w 3697432"/>
              <a:gd name="connsiteY0" fmla="*/ 7117361 h 7517089"/>
              <a:gd name="connsiteX1" fmla="*/ 1196686 w 3697432"/>
              <a:gd name="connsiteY1" fmla="*/ 3084822 h 7517089"/>
              <a:gd name="connsiteX2" fmla="*/ 1685925 w 3697432"/>
              <a:gd name="connsiteY2" fmla="*/ 1693306 h 7517089"/>
              <a:gd name="connsiteX3" fmla="*/ 1924917 w 3697432"/>
              <a:gd name="connsiteY3" fmla="*/ 1294988 h 7517089"/>
              <a:gd name="connsiteX4" fmla="*/ 2775239 w 3697432"/>
              <a:gd name="connsiteY4" fmla="*/ 469777 h 7517089"/>
              <a:gd name="connsiteX5" fmla="*/ 3358861 w 3697432"/>
              <a:gd name="connsiteY5" fmla="*/ 42883 h 7517089"/>
              <a:gd name="connsiteX6" fmla="*/ 3445151 w 3697432"/>
              <a:gd name="connsiteY6" fmla="*/ 10664 h 7517089"/>
              <a:gd name="connsiteX7" fmla="*/ 3519579 w 3697432"/>
              <a:gd name="connsiteY7" fmla="*/ 37244 h 7517089"/>
              <a:gd name="connsiteX8" fmla="*/ 3636537 w 3697432"/>
              <a:gd name="connsiteY8" fmla="*/ 106357 h 7517089"/>
              <a:gd name="connsiteX9" fmla="*/ 3697432 w 3697432"/>
              <a:gd name="connsiteY9" fmla="*/ 175368 h 7517089"/>
              <a:gd name="connsiteX10" fmla="*/ 2896466 w 3697432"/>
              <a:gd name="connsiteY10" fmla="*/ 3167083 h 7517089"/>
              <a:gd name="connsiteX11" fmla="*/ 2103293 w 3697432"/>
              <a:gd name="connsiteY11" fmla="*/ 6108577 h 7517089"/>
              <a:gd name="connsiteX12" fmla="*/ 1545420 w 3697432"/>
              <a:gd name="connsiteY12" fmla="*/ 7119457 h 7517089"/>
              <a:gd name="connsiteX13" fmla="*/ 1143183 w 3697432"/>
              <a:gd name="connsiteY13" fmla="*/ 7316701 h 7517089"/>
              <a:gd name="connsiteX14" fmla="*/ 622589 w 3697432"/>
              <a:gd name="connsiteY14" fmla="*/ 7515269 h 7517089"/>
              <a:gd name="connsiteX15" fmla="*/ 0 w 3697432"/>
              <a:gd name="connsiteY15" fmla="*/ 7466322 h 7517089"/>
              <a:gd name="connsiteX16" fmla="*/ 104775 w 3697432"/>
              <a:gd name="connsiteY16" fmla="*/ 7117361 h 7517089"/>
              <a:gd name="connsiteX0" fmla="*/ 104775 w 3697432"/>
              <a:gd name="connsiteY0" fmla="*/ 7117361 h 7517089"/>
              <a:gd name="connsiteX1" fmla="*/ 1196686 w 3697432"/>
              <a:gd name="connsiteY1" fmla="*/ 3084822 h 7517089"/>
              <a:gd name="connsiteX2" fmla="*/ 1685925 w 3697432"/>
              <a:gd name="connsiteY2" fmla="*/ 1693306 h 7517089"/>
              <a:gd name="connsiteX3" fmla="*/ 1924917 w 3697432"/>
              <a:gd name="connsiteY3" fmla="*/ 1294988 h 7517089"/>
              <a:gd name="connsiteX4" fmla="*/ 2775239 w 3697432"/>
              <a:gd name="connsiteY4" fmla="*/ 469777 h 7517089"/>
              <a:gd name="connsiteX5" fmla="*/ 3358861 w 3697432"/>
              <a:gd name="connsiteY5" fmla="*/ 42883 h 7517089"/>
              <a:gd name="connsiteX6" fmla="*/ 3445151 w 3697432"/>
              <a:gd name="connsiteY6" fmla="*/ 10664 h 7517089"/>
              <a:gd name="connsiteX7" fmla="*/ 3519579 w 3697432"/>
              <a:gd name="connsiteY7" fmla="*/ 37244 h 7517089"/>
              <a:gd name="connsiteX8" fmla="*/ 3636537 w 3697432"/>
              <a:gd name="connsiteY8" fmla="*/ 106357 h 7517089"/>
              <a:gd name="connsiteX9" fmla="*/ 3697432 w 3697432"/>
              <a:gd name="connsiteY9" fmla="*/ 175368 h 7517089"/>
              <a:gd name="connsiteX10" fmla="*/ 2896466 w 3697432"/>
              <a:gd name="connsiteY10" fmla="*/ 3167083 h 7517089"/>
              <a:gd name="connsiteX11" fmla="*/ 2103293 w 3697432"/>
              <a:gd name="connsiteY11" fmla="*/ 6108577 h 7517089"/>
              <a:gd name="connsiteX12" fmla="*/ 1545420 w 3697432"/>
              <a:gd name="connsiteY12" fmla="*/ 7119457 h 7517089"/>
              <a:gd name="connsiteX13" fmla="*/ 1143183 w 3697432"/>
              <a:gd name="connsiteY13" fmla="*/ 7316701 h 7517089"/>
              <a:gd name="connsiteX14" fmla="*/ 622589 w 3697432"/>
              <a:gd name="connsiteY14" fmla="*/ 7515269 h 7517089"/>
              <a:gd name="connsiteX15" fmla="*/ 0 w 3697432"/>
              <a:gd name="connsiteY15" fmla="*/ 7466322 h 7517089"/>
              <a:gd name="connsiteX16" fmla="*/ 104775 w 3697432"/>
              <a:gd name="connsiteY16" fmla="*/ 7117361 h 751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97432" h="7517089">
                <a:moveTo>
                  <a:pt x="104775" y="7117361"/>
                </a:moveTo>
                <a:cubicBezTo>
                  <a:pt x="443345" y="5757306"/>
                  <a:pt x="820016" y="4425827"/>
                  <a:pt x="1196686" y="3084822"/>
                </a:cubicBezTo>
                <a:cubicBezTo>
                  <a:pt x="1359766" y="2620983"/>
                  <a:pt x="1475220" y="2138095"/>
                  <a:pt x="1685925" y="1693306"/>
                </a:cubicBezTo>
                <a:cubicBezTo>
                  <a:pt x="1813647" y="1398175"/>
                  <a:pt x="1743365" y="1498909"/>
                  <a:pt x="1924917" y="1294988"/>
                </a:cubicBezTo>
                <a:cubicBezTo>
                  <a:pt x="2106469" y="1091067"/>
                  <a:pt x="2515611" y="694336"/>
                  <a:pt x="2775239" y="469777"/>
                </a:cubicBezTo>
                <a:lnTo>
                  <a:pt x="3358861" y="42883"/>
                </a:lnTo>
                <a:cubicBezTo>
                  <a:pt x="3469627" y="-29206"/>
                  <a:pt x="3418365" y="11604"/>
                  <a:pt x="3445151" y="10664"/>
                </a:cubicBezTo>
                <a:cubicBezTo>
                  <a:pt x="3471937" y="9724"/>
                  <a:pt x="3486795" y="25725"/>
                  <a:pt x="3519579" y="37244"/>
                </a:cubicBezTo>
                <a:cubicBezTo>
                  <a:pt x="3555021" y="56737"/>
                  <a:pt x="3601095" y="86864"/>
                  <a:pt x="3636537" y="106357"/>
                </a:cubicBezTo>
                <a:lnTo>
                  <a:pt x="3697432" y="175368"/>
                </a:lnTo>
                <a:lnTo>
                  <a:pt x="2896466" y="3167083"/>
                </a:lnTo>
                <a:cubicBezTo>
                  <a:pt x="2644775" y="4150756"/>
                  <a:pt x="2383559" y="5124904"/>
                  <a:pt x="2103293" y="6108577"/>
                </a:cubicBezTo>
                <a:cubicBezTo>
                  <a:pt x="1878119" y="6767306"/>
                  <a:pt x="1705438" y="6918103"/>
                  <a:pt x="1545420" y="7119457"/>
                </a:cubicBezTo>
                <a:cubicBezTo>
                  <a:pt x="1391288" y="7100984"/>
                  <a:pt x="1297315" y="7335174"/>
                  <a:pt x="1143183" y="7316701"/>
                </a:cubicBezTo>
                <a:cubicBezTo>
                  <a:pt x="942581" y="7382222"/>
                  <a:pt x="947016" y="7535473"/>
                  <a:pt x="622589" y="7515269"/>
                </a:cubicBezTo>
                <a:lnTo>
                  <a:pt x="0" y="7466322"/>
                </a:lnTo>
                <a:lnTo>
                  <a:pt x="104775" y="7117361"/>
                </a:lnTo>
                <a:close/>
              </a:path>
            </a:pathLst>
          </a:custGeom>
          <a:solidFill>
            <a:srgbClr val="00B050">
              <a:alpha val="48000"/>
            </a:srgbClr>
          </a:solidFill>
          <a:ln>
            <a:solidFill>
              <a:schemeClr val="accent6">
                <a:shade val="50000"/>
                <a:alpha val="44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 18"/>
          <p:cNvSpPr/>
          <p:nvPr/>
        </p:nvSpPr>
        <p:spPr>
          <a:xfrm>
            <a:off x="3773187" y="339212"/>
            <a:ext cx="770238" cy="518037"/>
          </a:xfrm>
          <a:custGeom>
            <a:avLst/>
            <a:gdLst>
              <a:gd name="connsiteX0" fmla="*/ 228600 w 714375"/>
              <a:gd name="connsiteY0" fmla="*/ 352425 h 514350"/>
              <a:gd name="connsiteX1" fmla="*/ 190500 w 714375"/>
              <a:gd name="connsiteY1" fmla="*/ 209550 h 514350"/>
              <a:gd name="connsiteX2" fmla="*/ 57150 w 714375"/>
              <a:gd name="connsiteY2" fmla="*/ 76200 h 514350"/>
              <a:gd name="connsiteX3" fmla="*/ 0 w 714375"/>
              <a:gd name="connsiteY3" fmla="*/ 38100 h 514350"/>
              <a:gd name="connsiteX4" fmla="*/ 447675 w 714375"/>
              <a:gd name="connsiteY4" fmla="*/ 0 h 514350"/>
              <a:gd name="connsiteX5" fmla="*/ 714375 w 714375"/>
              <a:gd name="connsiteY5" fmla="*/ 0 h 514350"/>
              <a:gd name="connsiteX6" fmla="*/ 657225 w 714375"/>
              <a:gd name="connsiteY6" fmla="*/ 209550 h 514350"/>
              <a:gd name="connsiteX7" fmla="*/ 619125 w 714375"/>
              <a:gd name="connsiteY7" fmla="*/ 381000 h 514350"/>
              <a:gd name="connsiteX8" fmla="*/ 552450 w 714375"/>
              <a:gd name="connsiteY8" fmla="*/ 504825 h 514350"/>
              <a:gd name="connsiteX9" fmla="*/ 552450 w 714375"/>
              <a:gd name="connsiteY9" fmla="*/ 514350 h 514350"/>
              <a:gd name="connsiteX10" fmla="*/ 228600 w 714375"/>
              <a:gd name="connsiteY10" fmla="*/ 409575 h 514350"/>
              <a:gd name="connsiteX11" fmla="*/ 228600 w 714375"/>
              <a:gd name="connsiteY11" fmla="*/ 352425 h 514350"/>
              <a:gd name="connsiteX0" fmla="*/ 228600 w 714375"/>
              <a:gd name="connsiteY0" fmla="*/ 356112 h 518037"/>
              <a:gd name="connsiteX1" fmla="*/ 190500 w 714375"/>
              <a:gd name="connsiteY1" fmla="*/ 213237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226756 w 714375"/>
              <a:gd name="connsiteY4" fmla="*/ 0 h 518037"/>
              <a:gd name="connsiteX5" fmla="*/ 447675 w 714375"/>
              <a:gd name="connsiteY5" fmla="*/ 3687 h 518037"/>
              <a:gd name="connsiteX6" fmla="*/ 714375 w 714375"/>
              <a:gd name="connsiteY6" fmla="*/ 3687 h 518037"/>
              <a:gd name="connsiteX7" fmla="*/ 657225 w 714375"/>
              <a:gd name="connsiteY7" fmla="*/ 213237 h 518037"/>
              <a:gd name="connsiteX8" fmla="*/ 619125 w 714375"/>
              <a:gd name="connsiteY8" fmla="*/ 384687 h 518037"/>
              <a:gd name="connsiteX9" fmla="*/ 552450 w 714375"/>
              <a:gd name="connsiteY9" fmla="*/ 508512 h 518037"/>
              <a:gd name="connsiteX10" fmla="*/ 552450 w 714375"/>
              <a:gd name="connsiteY10" fmla="*/ 518037 h 518037"/>
              <a:gd name="connsiteX11" fmla="*/ 228600 w 714375"/>
              <a:gd name="connsiteY11" fmla="*/ 413262 h 518037"/>
              <a:gd name="connsiteX12" fmla="*/ 228600 w 714375"/>
              <a:gd name="connsiteY12" fmla="*/ 356112 h 518037"/>
              <a:gd name="connsiteX0" fmla="*/ 228600 w 714375"/>
              <a:gd name="connsiteY0" fmla="*/ 356112 h 518037"/>
              <a:gd name="connsiteX1" fmla="*/ 190500 w 714375"/>
              <a:gd name="connsiteY1" fmla="*/ 213237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79273 w 714375"/>
              <a:gd name="connsiteY4" fmla="*/ 22123 h 518037"/>
              <a:gd name="connsiteX5" fmla="*/ 226756 w 714375"/>
              <a:gd name="connsiteY5" fmla="*/ 0 h 518037"/>
              <a:gd name="connsiteX6" fmla="*/ 447675 w 714375"/>
              <a:gd name="connsiteY6" fmla="*/ 3687 h 518037"/>
              <a:gd name="connsiteX7" fmla="*/ 714375 w 714375"/>
              <a:gd name="connsiteY7" fmla="*/ 3687 h 518037"/>
              <a:gd name="connsiteX8" fmla="*/ 657225 w 714375"/>
              <a:gd name="connsiteY8" fmla="*/ 213237 h 518037"/>
              <a:gd name="connsiteX9" fmla="*/ 619125 w 714375"/>
              <a:gd name="connsiteY9" fmla="*/ 384687 h 518037"/>
              <a:gd name="connsiteX10" fmla="*/ 552450 w 714375"/>
              <a:gd name="connsiteY10" fmla="*/ 508512 h 518037"/>
              <a:gd name="connsiteX11" fmla="*/ 552450 w 714375"/>
              <a:gd name="connsiteY11" fmla="*/ 518037 h 518037"/>
              <a:gd name="connsiteX12" fmla="*/ 228600 w 714375"/>
              <a:gd name="connsiteY12" fmla="*/ 413262 h 518037"/>
              <a:gd name="connsiteX13" fmla="*/ 228600 w 714375"/>
              <a:gd name="connsiteY13" fmla="*/ 356112 h 518037"/>
              <a:gd name="connsiteX0" fmla="*/ 228600 w 714375"/>
              <a:gd name="connsiteY0" fmla="*/ 356112 h 518037"/>
              <a:gd name="connsiteX1" fmla="*/ 190500 w 714375"/>
              <a:gd name="connsiteY1" fmla="*/ 213237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79273 w 714375"/>
              <a:gd name="connsiteY4" fmla="*/ 22123 h 518037"/>
              <a:gd name="connsiteX5" fmla="*/ 226756 w 714375"/>
              <a:gd name="connsiteY5" fmla="*/ 0 h 518037"/>
              <a:gd name="connsiteX6" fmla="*/ 447675 w 714375"/>
              <a:gd name="connsiteY6" fmla="*/ 3687 h 518037"/>
              <a:gd name="connsiteX7" fmla="*/ 714375 w 714375"/>
              <a:gd name="connsiteY7" fmla="*/ 3687 h 518037"/>
              <a:gd name="connsiteX8" fmla="*/ 657225 w 714375"/>
              <a:gd name="connsiteY8" fmla="*/ 213237 h 518037"/>
              <a:gd name="connsiteX9" fmla="*/ 619125 w 714375"/>
              <a:gd name="connsiteY9" fmla="*/ 384687 h 518037"/>
              <a:gd name="connsiteX10" fmla="*/ 552450 w 714375"/>
              <a:gd name="connsiteY10" fmla="*/ 508512 h 518037"/>
              <a:gd name="connsiteX11" fmla="*/ 552450 w 714375"/>
              <a:gd name="connsiteY11" fmla="*/ 518037 h 518037"/>
              <a:gd name="connsiteX12" fmla="*/ 228600 w 714375"/>
              <a:gd name="connsiteY12" fmla="*/ 413262 h 518037"/>
              <a:gd name="connsiteX13" fmla="*/ 228600 w 714375"/>
              <a:gd name="connsiteY13" fmla="*/ 356112 h 518037"/>
              <a:gd name="connsiteX0" fmla="*/ 228600 w 714375"/>
              <a:gd name="connsiteY0" fmla="*/ 356112 h 518037"/>
              <a:gd name="connsiteX1" fmla="*/ 153629 w 714375"/>
              <a:gd name="connsiteY1" fmla="*/ 220612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79273 w 714375"/>
              <a:gd name="connsiteY4" fmla="*/ 22123 h 518037"/>
              <a:gd name="connsiteX5" fmla="*/ 226756 w 714375"/>
              <a:gd name="connsiteY5" fmla="*/ 0 h 518037"/>
              <a:gd name="connsiteX6" fmla="*/ 447675 w 714375"/>
              <a:gd name="connsiteY6" fmla="*/ 3687 h 518037"/>
              <a:gd name="connsiteX7" fmla="*/ 714375 w 714375"/>
              <a:gd name="connsiteY7" fmla="*/ 3687 h 518037"/>
              <a:gd name="connsiteX8" fmla="*/ 657225 w 714375"/>
              <a:gd name="connsiteY8" fmla="*/ 213237 h 518037"/>
              <a:gd name="connsiteX9" fmla="*/ 619125 w 714375"/>
              <a:gd name="connsiteY9" fmla="*/ 384687 h 518037"/>
              <a:gd name="connsiteX10" fmla="*/ 552450 w 714375"/>
              <a:gd name="connsiteY10" fmla="*/ 508512 h 518037"/>
              <a:gd name="connsiteX11" fmla="*/ 552450 w 714375"/>
              <a:gd name="connsiteY11" fmla="*/ 518037 h 518037"/>
              <a:gd name="connsiteX12" fmla="*/ 228600 w 714375"/>
              <a:gd name="connsiteY12" fmla="*/ 413262 h 518037"/>
              <a:gd name="connsiteX13" fmla="*/ 228600 w 714375"/>
              <a:gd name="connsiteY13" fmla="*/ 356112 h 518037"/>
              <a:gd name="connsiteX0" fmla="*/ 221226 w 714375"/>
              <a:gd name="connsiteY0" fmla="*/ 356112 h 518037"/>
              <a:gd name="connsiteX1" fmla="*/ 153629 w 714375"/>
              <a:gd name="connsiteY1" fmla="*/ 220612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79273 w 714375"/>
              <a:gd name="connsiteY4" fmla="*/ 22123 h 518037"/>
              <a:gd name="connsiteX5" fmla="*/ 226756 w 714375"/>
              <a:gd name="connsiteY5" fmla="*/ 0 h 518037"/>
              <a:gd name="connsiteX6" fmla="*/ 447675 w 714375"/>
              <a:gd name="connsiteY6" fmla="*/ 3687 h 518037"/>
              <a:gd name="connsiteX7" fmla="*/ 714375 w 714375"/>
              <a:gd name="connsiteY7" fmla="*/ 3687 h 518037"/>
              <a:gd name="connsiteX8" fmla="*/ 657225 w 714375"/>
              <a:gd name="connsiteY8" fmla="*/ 213237 h 518037"/>
              <a:gd name="connsiteX9" fmla="*/ 619125 w 714375"/>
              <a:gd name="connsiteY9" fmla="*/ 384687 h 518037"/>
              <a:gd name="connsiteX10" fmla="*/ 552450 w 714375"/>
              <a:gd name="connsiteY10" fmla="*/ 508512 h 518037"/>
              <a:gd name="connsiteX11" fmla="*/ 552450 w 714375"/>
              <a:gd name="connsiteY11" fmla="*/ 518037 h 518037"/>
              <a:gd name="connsiteX12" fmla="*/ 228600 w 714375"/>
              <a:gd name="connsiteY12" fmla="*/ 413262 h 518037"/>
              <a:gd name="connsiteX13" fmla="*/ 221226 w 714375"/>
              <a:gd name="connsiteY13" fmla="*/ 356112 h 518037"/>
              <a:gd name="connsiteX0" fmla="*/ 221226 w 714375"/>
              <a:gd name="connsiteY0" fmla="*/ 356112 h 518037"/>
              <a:gd name="connsiteX1" fmla="*/ 116758 w 714375"/>
              <a:gd name="connsiteY1" fmla="*/ 220612 h 518037"/>
              <a:gd name="connsiteX2" fmla="*/ 57150 w 714375"/>
              <a:gd name="connsiteY2" fmla="*/ 79887 h 518037"/>
              <a:gd name="connsiteX3" fmla="*/ 0 w 714375"/>
              <a:gd name="connsiteY3" fmla="*/ 41787 h 518037"/>
              <a:gd name="connsiteX4" fmla="*/ 79273 w 714375"/>
              <a:gd name="connsiteY4" fmla="*/ 22123 h 518037"/>
              <a:gd name="connsiteX5" fmla="*/ 226756 w 714375"/>
              <a:gd name="connsiteY5" fmla="*/ 0 h 518037"/>
              <a:gd name="connsiteX6" fmla="*/ 447675 w 714375"/>
              <a:gd name="connsiteY6" fmla="*/ 3687 h 518037"/>
              <a:gd name="connsiteX7" fmla="*/ 714375 w 714375"/>
              <a:gd name="connsiteY7" fmla="*/ 3687 h 518037"/>
              <a:gd name="connsiteX8" fmla="*/ 657225 w 714375"/>
              <a:gd name="connsiteY8" fmla="*/ 213237 h 518037"/>
              <a:gd name="connsiteX9" fmla="*/ 619125 w 714375"/>
              <a:gd name="connsiteY9" fmla="*/ 384687 h 518037"/>
              <a:gd name="connsiteX10" fmla="*/ 552450 w 714375"/>
              <a:gd name="connsiteY10" fmla="*/ 508512 h 518037"/>
              <a:gd name="connsiteX11" fmla="*/ 552450 w 714375"/>
              <a:gd name="connsiteY11" fmla="*/ 518037 h 518037"/>
              <a:gd name="connsiteX12" fmla="*/ 228600 w 714375"/>
              <a:gd name="connsiteY12" fmla="*/ 413262 h 518037"/>
              <a:gd name="connsiteX13" fmla="*/ 221226 w 714375"/>
              <a:gd name="connsiteY13" fmla="*/ 356112 h 518037"/>
              <a:gd name="connsiteX0" fmla="*/ 245192 w 738341"/>
              <a:gd name="connsiteY0" fmla="*/ 356112 h 518037"/>
              <a:gd name="connsiteX1" fmla="*/ 140724 w 738341"/>
              <a:gd name="connsiteY1" fmla="*/ 220612 h 518037"/>
              <a:gd name="connsiteX2" fmla="*/ 0 w 738341"/>
              <a:gd name="connsiteY2" fmla="*/ 124133 h 518037"/>
              <a:gd name="connsiteX3" fmla="*/ 23966 w 738341"/>
              <a:gd name="connsiteY3" fmla="*/ 41787 h 518037"/>
              <a:gd name="connsiteX4" fmla="*/ 103239 w 738341"/>
              <a:gd name="connsiteY4" fmla="*/ 22123 h 518037"/>
              <a:gd name="connsiteX5" fmla="*/ 250722 w 738341"/>
              <a:gd name="connsiteY5" fmla="*/ 0 h 518037"/>
              <a:gd name="connsiteX6" fmla="*/ 471641 w 738341"/>
              <a:gd name="connsiteY6" fmla="*/ 3687 h 518037"/>
              <a:gd name="connsiteX7" fmla="*/ 738341 w 738341"/>
              <a:gd name="connsiteY7" fmla="*/ 3687 h 518037"/>
              <a:gd name="connsiteX8" fmla="*/ 681191 w 738341"/>
              <a:gd name="connsiteY8" fmla="*/ 213237 h 518037"/>
              <a:gd name="connsiteX9" fmla="*/ 643091 w 738341"/>
              <a:gd name="connsiteY9" fmla="*/ 384687 h 518037"/>
              <a:gd name="connsiteX10" fmla="*/ 576416 w 738341"/>
              <a:gd name="connsiteY10" fmla="*/ 508512 h 518037"/>
              <a:gd name="connsiteX11" fmla="*/ 576416 w 738341"/>
              <a:gd name="connsiteY11" fmla="*/ 518037 h 518037"/>
              <a:gd name="connsiteX12" fmla="*/ 252566 w 738341"/>
              <a:gd name="connsiteY12" fmla="*/ 413262 h 518037"/>
              <a:gd name="connsiteX13" fmla="*/ 245192 w 738341"/>
              <a:gd name="connsiteY13" fmla="*/ 356112 h 518037"/>
              <a:gd name="connsiteX0" fmla="*/ 245192 w 738341"/>
              <a:gd name="connsiteY0" fmla="*/ 356112 h 518037"/>
              <a:gd name="connsiteX1" fmla="*/ 140724 w 738341"/>
              <a:gd name="connsiteY1" fmla="*/ 220612 h 518037"/>
              <a:gd name="connsiteX2" fmla="*/ 0 w 738341"/>
              <a:gd name="connsiteY2" fmla="*/ 124133 h 518037"/>
              <a:gd name="connsiteX3" fmla="*/ 23966 w 738341"/>
              <a:gd name="connsiteY3" fmla="*/ 41787 h 518037"/>
              <a:gd name="connsiteX4" fmla="*/ 103239 w 738341"/>
              <a:gd name="connsiteY4" fmla="*/ 22123 h 518037"/>
              <a:gd name="connsiteX5" fmla="*/ 250722 w 738341"/>
              <a:gd name="connsiteY5" fmla="*/ 0 h 518037"/>
              <a:gd name="connsiteX6" fmla="*/ 471641 w 738341"/>
              <a:gd name="connsiteY6" fmla="*/ 3687 h 518037"/>
              <a:gd name="connsiteX7" fmla="*/ 738341 w 738341"/>
              <a:gd name="connsiteY7" fmla="*/ 3687 h 518037"/>
              <a:gd name="connsiteX8" fmla="*/ 681191 w 738341"/>
              <a:gd name="connsiteY8" fmla="*/ 213237 h 518037"/>
              <a:gd name="connsiteX9" fmla="*/ 643091 w 738341"/>
              <a:gd name="connsiteY9" fmla="*/ 384687 h 518037"/>
              <a:gd name="connsiteX10" fmla="*/ 576416 w 738341"/>
              <a:gd name="connsiteY10" fmla="*/ 508512 h 518037"/>
              <a:gd name="connsiteX11" fmla="*/ 576416 w 738341"/>
              <a:gd name="connsiteY11" fmla="*/ 518037 h 518037"/>
              <a:gd name="connsiteX12" fmla="*/ 230443 w 738341"/>
              <a:gd name="connsiteY12" fmla="*/ 442758 h 518037"/>
              <a:gd name="connsiteX13" fmla="*/ 245192 w 738341"/>
              <a:gd name="connsiteY13" fmla="*/ 356112 h 518037"/>
              <a:gd name="connsiteX0" fmla="*/ 234559 w 738341"/>
              <a:gd name="connsiteY0" fmla="*/ 356112 h 518037"/>
              <a:gd name="connsiteX1" fmla="*/ 140724 w 738341"/>
              <a:gd name="connsiteY1" fmla="*/ 220612 h 518037"/>
              <a:gd name="connsiteX2" fmla="*/ 0 w 738341"/>
              <a:gd name="connsiteY2" fmla="*/ 124133 h 518037"/>
              <a:gd name="connsiteX3" fmla="*/ 23966 w 738341"/>
              <a:gd name="connsiteY3" fmla="*/ 41787 h 518037"/>
              <a:gd name="connsiteX4" fmla="*/ 103239 w 738341"/>
              <a:gd name="connsiteY4" fmla="*/ 22123 h 518037"/>
              <a:gd name="connsiteX5" fmla="*/ 250722 w 738341"/>
              <a:gd name="connsiteY5" fmla="*/ 0 h 518037"/>
              <a:gd name="connsiteX6" fmla="*/ 471641 w 738341"/>
              <a:gd name="connsiteY6" fmla="*/ 3687 h 518037"/>
              <a:gd name="connsiteX7" fmla="*/ 738341 w 738341"/>
              <a:gd name="connsiteY7" fmla="*/ 3687 h 518037"/>
              <a:gd name="connsiteX8" fmla="*/ 681191 w 738341"/>
              <a:gd name="connsiteY8" fmla="*/ 213237 h 518037"/>
              <a:gd name="connsiteX9" fmla="*/ 643091 w 738341"/>
              <a:gd name="connsiteY9" fmla="*/ 384687 h 518037"/>
              <a:gd name="connsiteX10" fmla="*/ 576416 w 738341"/>
              <a:gd name="connsiteY10" fmla="*/ 508512 h 518037"/>
              <a:gd name="connsiteX11" fmla="*/ 576416 w 738341"/>
              <a:gd name="connsiteY11" fmla="*/ 518037 h 518037"/>
              <a:gd name="connsiteX12" fmla="*/ 230443 w 738341"/>
              <a:gd name="connsiteY12" fmla="*/ 442758 h 518037"/>
              <a:gd name="connsiteX13" fmla="*/ 234559 w 738341"/>
              <a:gd name="connsiteY13" fmla="*/ 356112 h 518037"/>
              <a:gd name="connsiteX0" fmla="*/ 234559 w 738341"/>
              <a:gd name="connsiteY0" fmla="*/ 356112 h 518037"/>
              <a:gd name="connsiteX1" fmla="*/ 140724 w 738341"/>
              <a:gd name="connsiteY1" fmla="*/ 220612 h 518037"/>
              <a:gd name="connsiteX2" fmla="*/ 0 w 738341"/>
              <a:gd name="connsiteY2" fmla="*/ 124133 h 518037"/>
              <a:gd name="connsiteX3" fmla="*/ 23966 w 738341"/>
              <a:gd name="connsiteY3" fmla="*/ 41787 h 518037"/>
              <a:gd name="connsiteX4" fmla="*/ 103239 w 738341"/>
              <a:gd name="connsiteY4" fmla="*/ 22123 h 518037"/>
              <a:gd name="connsiteX5" fmla="*/ 250722 w 738341"/>
              <a:gd name="connsiteY5" fmla="*/ 0 h 518037"/>
              <a:gd name="connsiteX6" fmla="*/ 471641 w 738341"/>
              <a:gd name="connsiteY6" fmla="*/ 3687 h 518037"/>
              <a:gd name="connsiteX7" fmla="*/ 738341 w 738341"/>
              <a:gd name="connsiteY7" fmla="*/ 3687 h 518037"/>
              <a:gd name="connsiteX8" fmla="*/ 681191 w 738341"/>
              <a:gd name="connsiteY8" fmla="*/ 213237 h 518037"/>
              <a:gd name="connsiteX9" fmla="*/ 643091 w 738341"/>
              <a:gd name="connsiteY9" fmla="*/ 384687 h 518037"/>
              <a:gd name="connsiteX10" fmla="*/ 576416 w 738341"/>
              <a:gd name="connsiteY10" fmla="*/ 508512 h 518037"/>
              <a:gd name="connsiteX11" fmla="*/ 576416 w 738341"/>
              <a:gd name="connsiteY11" fmla="*/ 518037 h 518037"/>
              <a:gd name="connsiteX12" fmla="*/ 230443 w 738341"/>
              <a:gd name="connsiteY12" fmla="*/ 442758 h 518037"/>
              <a:gd name="connsiteX13" fmla="*/ 234559 w 738341"/>
              <a:gd name="connsiteY13" fmla="*/ 356112 h 518037"/>
              <a:gd name="connsiteX0" fmla="*/ 234559 w 738341"/>
              <a:gd name="connsiteY0" fmla="*/ 356112 h 518037"/>
              <a:gd name="connsiteX1" fmla="*/ 140724 w 738341"/>
              <a:gd name="connsiteY1" fmla="*/ 220612 h 518037"/>
              <a:gd name="connsiteX2" fmla="*/ 86432 w 738341"/>
              <a:gd name="connsiteY2" fmla="*/ 192416 h 518037"/>
              <a:gd name="connsiteX3" fmla="*/ 0 w 738341"/>
              <a:gd name="connsiteY3" fmla="*/ 124133 h 518037"/>
              <a:gd name="connsiteX4" fmla="*/ 23966 w 738341"/>
              <a:gd name="connsiteY4" fmla="*/ 41787 h 518037"/>
              <a:gd name="connsiteX5" fmla="*/ 103239 w 738341"/>
              <a:gd name="connsiteY5" fmla="*/ 22123 h 518037"/>
              <a:gd name="connsiteX6" fmla="*/ 250722 w 738341"/>
              <a:gd name="connsiteY6" fmla="*/ 0 h 518037"/>
              <a:gd name="connsiteX7" fmla="*/ 471641 w 738341"/>
              <a:gd name="connsiteY7" fmla="*/ 3687 h 518037"/>
              <a:gd name="connsiteX8" fmla="*/ 738341 w 738341"/>
              <a:gd name="connsiteY8" fmla="*/ 3687 h 518037"/>
              <a:gd name="connsiteX9" fmla="*/ 681191 w 738341"/>
              <a:gd name="connsiteY9" fmla="*/ 213237 h 518037"/>
              <a:gd name="connsiteX10" fmla="*/ 643091 w 738341"/>
              <a:gd name="connsiteY10" fmla="*/ 384687 h 518037"/>
              <a:gd name="connsiteX11" fmla="*/ 576416 w 738341"/>
              <a:gd name="connsiteY11" fmla="*/ 508512 h 518037"/>
              <a:gd name="connsiteX12" fmla="*/ 576416 w 738341"/>
              <a:gd name="connsiteY12" fmla="*/ 518037 h 518037"/>
              <a:gd name="connsiteX13" fmla="*/ 230443 w 738341"/>
              <a:gd name="connsiteY13" fmla="*/ 442758 h 518037"/>
              <a:gd name="connsiteX14" fmla="*/ 234559 w 738341"/>
              <a:gd name="connsiteY14" fmla="*/ 356112 h 518037"/>
              <a:gd name="connsiteX0" fmla="*/ 266456 w 770238"/>
              <a:gd name="connsiteY0" fmla="*/ 356112 h 518037"/>
              <a:gd name="connsiteX1" fmla="*/ 172621 w 770238"/>
              <a:gd name="connsiteY1" fmla="*/ 220612 h 518037"/>
              <a:gd name="connsiteX2" fmla="*/ 118329 w 770238"/>
              <a:gd name="connsiteY2" fmla="*/ 192416 h 518037"/>
              <a:gd name="connsiteX3" fmla="*/ 0 w 770238"/>
              <a:gd name="connsiteY3" fmla="*/ 113500 h 518037"/>
              <a:gd name="connsiteX4" fmla="*/ 55863 w 770238"/>
              <a:gd name="connsiteY4" fmla="*/ 41787 h 518037"/>
              <a:gd name="connsiteX5" fmla="*/ 135136 w 770238"/>
              <a:gd name="connsiteY5" fmla="*/ 22123 h 518037"/>
              <a:gd name="connsiteX6" fmla="*/ 282619 w 770238"/>
              <a:gd name="connsiteY6" fmla="*/ 0 h 518037"/>
              <a:gd name="connsiteX7" fmla="*/ 503538 w 770238"/>
              <a:gd name="connsiteY7" fmla="*/ 3687 h 518037"/>
              <a:gd name="connsiteX8" fmla="*/ 770238 w 770238"/>
              <a:gd name="connsiteY8" fmla="*/ 3687 h 518037"/>
              <a:gd name="connsiteX9" fmla="*/ 713088 w 770238"/>
              <a:gd name="connsiteY9" fmla="*/ 213237 h 518037"/>
              <a:gd name="connsiteX10" fmla="*/ 674988 w 770238"/>
              <a:gd name="connsiteY10" fmla="*/ 384687 h 518037"/>
              <a:gd name="connsiteX11" fmla="*/ 608313 w 770238"/>
              <a:gd name="connsiteY11" fmla="*/ 508512 h 518037"/>
              <a:gd name="connsiteX12" fmla="*/ 608313 w 770238"/>
              <a:gd name="connsiteY12" fmla="*/ 518037 h 518037"/>
              <a:gd name="connsiteX13" fmla="*/ 262340 w 770238"/>
              <a:gd name="connsiteY13" fmla="*/ 442758 h 518037"/>
              <a:gd name="connsiteX14" fmla="*/ 266456 w 770238"/>
              <a:gd name="connsiteY14" fmla="*/ 356112 h 518037"/>
              <a:gd name="connsiteX0" fmla="*/ 266456 w 770238"/>
              <a:gd name="connsiteY0" fmla="*/ 356112 h 518037"/>
              <a:gd name="connsiteX1" fmla="*/ 172621 w 770238"/>
              <a:gd name="connsiteY1" fmla="*/ 220612 h 518037"/>
              <a:gd name="connsiteX2" fmla="*/ 118329 w 770238"/>
              <a:gd name="connsiteY2" fmla="*/ 192416 h 518037"/>
              <a:gd name="connsiteX3" fmla="*/ 0 w 770238"/>
              <a:gd name="connsiteY3" fmla="*/ 113500 h 518037"/>
              <a:gd name="connsiteX4" fmla="*/ 55863 w 770238"/>
              <a:gd name="connsiteY4" fmla="*/ 41787 h 518037"/>
              <a:gd name="connsiteX5" fmla="*/ 135136 w 770238"/>
              <a:gd name="connsiteY5" fmla="*/ 22123 h 518037"/>
              <a:gd name="connsiteX6" fmla="*/ 282619 w 770238"/>
              <a:gd name="connsiteY6" fmla="*/ 0 h 518037"/>
              <a:gd name="connsiteX7" fmla="*/ 503538 w 770238"/>
              <a:gd name="connsiteY7" fmla="*/ 3687 h 518037"/>
              <a:gd name="connsiteX8" fmla="*/ 770238 w 770238"/>
              <a:gd name="connsiteY8" fmla="*/ 3687 h 518037"/>
              <a:gd name="connsiteX9" fmla="*/ 713088 w 770238"/>
              <a:gd name="connsiteY9" fmla="*/ 213237 h 518037"/>
              <a:gd name="connsiteX10" fmla="*/ 674988 w 770238"/>
              <a:gd name="connsiteY10" fmla="*/ 384687 h 518037"/>
              <a:gd name="connsiteX11" fmla="*/ 655273 w 770238"/>
              <a:gd name="connsiteY11" fmla="*/ 463546 h 518037"/>
              <a:gd name="connsiteX12" fmla="*/ 608313 w 770238"/>
              <a:gd name="connsiteY12" fmla="*/ 508512 h 518037"/>
              <a:gd name="connsiteX13" fmla="*/ 608313 w 770238"/>
              <a:gd name="connsiteY13" fmla="*/ 518037 h 518037"/>
              <a:gd name="connsiteX14" fmla="*/ 262340 w 770238"/>
              <a:gd name="connsiteY14" fmla="*/ 442758 h 518037"/>
              <a:gd name="connsiteX15" fmla="*/ 266456 w 770238"/>
              <a:gd name="connsiteY15" fmla="*/ 356112 h 518037"/>
              <a:gd name="connsiteX0" fmla="*/ 266456 w 770238"/>
              <a:gd name="connsiteY0" fmla="*/ 356112 h 518037"/>
              <a:gd name="connsiteX1" fmla="*/ 172621 w 770238"/>
              <a:gd name="connsiteY1" fmla="*/ 220612 h 518037"/>
              <a:gd name="connsiteX2" fmla="*/ 118329 w 770238"/>
              <a:gd name="connsiteY2" fmla="*/ 192416 h 518037"/>
              <a:gd name="connsiteX3" fmla="*/ 0 w 770238"/>
              <a:gd name="connsiteY3" fmla="*/ 113500 h 518037"/>
              <a:gd name="connsiteX4" fmla="*/ 55863 w 770238"/>
              <a:gd name="connsiteY4" fmla="*/ 41787 h 518037"/>
              <a:gd name="connsiteX5" fmla="*/ 135136 w 770238"/>
              <a:gd name="connsiteY5" fmla="*/ 22123 h 518037"/>
              <a:gd name="connsiteX6" fmla="*/ 282619 w 770238"/>
              <a:gd name="connsiteY6" fmla="*/ 0 h 518037"/>
              <a:gd name="connsiteX7" fmla="*/ 503538 w 770238"/>
              <a:gd name="connsiteY7" fmla="*/ 3687 h 518037"/>
              <a:gd name="connsiteX8" fmla="*/ 770238 w 770238"/>
              <a:gd name="connsiteY8" fmla="*/ 3687 h 518037"/>
              <a:gd name="connsiteX9" fmla="*/ 713088 w 770238"/>
              <a:gd name="connsiteY9" fmla="*/ 213237 h 518037"/>
              <a:gd name="connsiteX10" fmla="*/ 719069 w 770238"/>
              <a:gd name="connsiteY10" fmla="*/ 282793 h 518037"/>
              <a:gd name="connsiteX11" fmla="*/ 674988 w 770238"/>
              <a:gd name="connsiteY11" fmla="*/ 384687 h 518037"/>
              <a:gd name="connsiteX12" fmla="*/ 655273 w 770238"/>
              <a:gd name="connsiteY12" fmla="*/ 463546 h 518037"/>
              <a:gd name="connsiteX13" fmla="*/ 608313 w 770238"/>
              <a:gd name="connsiteY13" fmla="*/ 508512 h 518037"/>
              <a:gd name="connsiteX14" fmla="*/ 608313 w 770238"/>
              <a:gd name="connsiteY14" fmla="*/ 518037 h 518037"/>
              <a:gd name="connsiteX15" fmla="*/ 262340 w 770238"/>
              <a:gd name="connsiteY15" fmla="*/ 442758 h 518037"/>
              <a:gd name="connsiteX16" fmla="*/ 266456 w 770238"/>
              <a:gd name="connsiteY16" fmla="*/ 356112 h 518037"/>
              <a:gd name="connsiteX0" fmla="*/ 266456 w 770238"/>
              <a:gd name="connsiteY0" fmla="*/ 356112 h 518037"/>
              <a:gd name="connsiteX1" fmla="*/ 172621 w 770238"/>
              <a:gd name="connsiteY1" fmla="*/ 220612 h 518037"/>
              <a:gd name="connsiteX2" fmla="*/ 118329 w 770238"/>
              <a:gd name="connsiteY2" fmla="*/ 192416 h 518037"/>
              <a:gd name="connsiteX3" fmla="*/ 0 w 770238"/>
              <a:gd name="connsiteY3" fmla="*/ 113500 h 518037"/>
              <a:gd name="connsiteX4" fmla="*/ 55863 w 770238"/>
              <a:gd name="connsiteY4" fmla="*/ 41787 h 518037"/>
              <a:gd name="connsiteX5" fmla="*/ 135136 w 770238"/>
              <a:gd name="connsiteY5" fmla="*/ 22123 h 518037"/>
              <a:gd name="connsiteX6" fmla="*/ 282619 w 770238"/>
              <a:gd name="connsiteY6" fmla="*/ 0 h 518037"/>
              <a:gd name="connsiteX7" fmla="*/ 503538 w 770238"/>
              <a:gd name="connsiteY7" fmla="*/ 3687 h 518037"/>
              <a:gd name="connsiteX8" fmla="*/ 770238 w 770238"/>
              <a:gd name="connsiteY8" fmla="*/ 3687 h 518037"/>
              <a:gd name="connsiteX9" fmla="*/ 745650 w 770238"/>
              <a:gd name="connsiteY9" fmla="*/ 112672 h 518037"/>
              <a:gd name="connsiteX10" fmla="*/ 713088 w 770238"/>
              <a:gd name="connsiteY10" fmla="*/ 213237 h 518037"/>
              <a:gd name="connsiteX11" fmla="*/ 719069 w 770238"/>
              <a:gd name="connsiteY11" fmla="*/ 282793 h 518037"/>
              <a:gd name="connsiteX12" fmla="*/ 674988 w 770238"/>
              <a:gd name="connsiteY12" fmla="*/ 384687 h 518037"/>
              <a:gd name="connsiteX13" fmla="*/ 655273 w 770238"/>
              <a:gd name="connsiteY13" fmla="*/ 463546 h 518037"/>
              <a:gd name="connsiteX14" fmla="*/ 608313 w 770238"/>
              <a:gd name="connsiteY14" fmla="*/ 508512 h 518037"/>
              <a:gd name="connsiteX15" fmla="*/ 608313 w 770238"/>
              <a:gd name="connsiteY15" fmla="*/ 518037 h 518037"/>
              <a:gd name="connsiteX16" fmla="*/ 262340 w 770238"/>
              <a:gd name="connsiteY16" fmla="*/ 442758 h 518037"/>
              <a:gd name="connsiteX17" fmla="*/ 266456 w 770238"/>
              <a:gd name="connsiteY17" fmla="*/ 356112 h 518037"/>
              <a:gd name="connsiteX0" fmla="*/ 266456 w 770238"/>
              <a:gd name="connsiteY0" fmla="*/ 356112 h 518037"/>
              <a:gd name="connsiteX1" fmla="*/ 229971 w 770238"/>
              <a:gd name="connsiteY1" fmla="*/ 288109 h 518037"/>
              <a:gd name="connsiteX2" fmla="*/ 172621 w 770238"/>
              <a:gd name="connsiteY2" fmla="*/ 220612 h 518037"/>
              <a:gd name="connsiteX3" fmla="*/ 118329 w 770238"/>
              <a:gd name="connsiteY3" fmla="*/ 192416 h 518037"/>
              <a:gd name="connsiteX4" fmla="*/ 0 w 770238"/>
              <a:gd name="connsiteY4" fmla="*/ 113500 h 518037"/>
              <a:gd name="connsiteX5" fmla="*/ 55863 w 770238"/>
              <a:gd name="connsiteY5" fmla="*/ 41787 h 518037"/>
              <a:gd name="connsiteX6" fmla="*/ 135136 w 770238"/>
              <a:gd name="connsiteY6" fmla="*/ 22123 h 518037"/>
              <a:gd name="connsiteX7" fmla="*/ 282619 w 770238"/>
              <a:gd name="connsiteY7" fmla="*/ 0 h 518037"/>
              <a:gd name="connsiteX8" fmla="*/ 503538 w 770238"/>
              <a:gd name="connsiteY8" fmla="*/ 3687 h 518037"/>
              <a:gd name="connsiteX9" fmla="*/ 770238 w 770238"/>
              <a:gd name="connsiteY9" fmla="*/ 3687 h 518037"/>
              <a:gd name="connsiteX10" fmla="*/ 745650 w 770238"/>
              <a:gd name="connsiteY10" fmla="*/ 112672 h 518037"/>
              <a:gd name="connsiteX11" fmla="*/ 713088 w 770238"/>
              <a:gd name="connsiteY11" fmla="*/ 213237 h 518037"/>
              <a:gd name="connsiteX12" fmla="*/ 719069 w 770238"/>
              <a:gd name="connsiteY12" fmla="*/ 282793 h 518037"/>
              <a:gd name="connsiteX13" fmla="*/ 674988 w 770238"/>
              <a:gd name="connsiteY13" fmla="*/ 384687 h 518037"/>
              <a:gd name="connsiteX14" fmla="*/ 655273 w 770238"/>
              <a:gd name="connsiteY14" fmla="*/ 463546 h 518037"/>
              <a:gd name="connsiteX15" fmla="*/ 608313 w 770238"/>
              <a:gd name="connsiteY15" fmla="*/ 508512 h 518037"/>
              <a:gd name="connsiteX16" fmla="*/ 608313 w 770238"/>
              <a:gd name="connsiteY16" fmla="*/ 518037 h 518037"/>
              <a:gd name="connsiteX17" fmla="*/ 262340 w 770238"/>
              <a:gd name="connsiteY17" fmla="*/ 442758 h 518037"/>
              <a:gd name="connsiteX18" fmla="*/ 266456 w 770238"/>
              <a:gd name="connsiteY18" fmla="*/ 356112 h 518037"/>
              <a:gd name="connsiteX0" fmla="*/ 266456 w 770238"/>
              <a:gd name="connsiteY0" fmla="*/ 356112 h 518037"/>
              <a:gd name="connsiteX1" fmla="*/ 229971 w 770238"/>
              <a:gd name="connsiteY1" fmla="*/ 288109 h 518037"/>
              <a:gd name="connsiteX2" fmla="*/ 172621 w 770238"/>
              <a:gd name="connsiteY2" fmla="*/ 220612 h 518037"/>
              <a:gd name="connsiteX3" fmla="*/ 118329 w 770238"/>
              <a:gd name="connsiteY3" fmla="*/ 192416 h 518037"/>
              <a:gd name="connsiteX4" fmla="*/ 0 w 770238"/>
              <a:gd name="connsiteY4" fmla="*/ 113500 h 518037"/>
              <a:gd name="connsiteX5" fmla="*/ 55863 w 770238"/>
              <a:gd name="connsiteY5" fmla="*/ 41787 h 518037"/>
              <a:gd name="connsiteX6" fmla="*/ 135136 w 770238"/>
              <a:gd name="connsiteY6" fmla="*/ 22123 h 518037"/>
              <a:gd name="connsiteX7" fmla="*/ 282619 w 770238"/>
              <a:gd name="connsiteY7" fmla="*/ 0 h 518037"/>
              <a:gd name="connsiteX8" fmla="*/ 503538 w 770238"/>
              <a:gd name="connsiteY8" fmla="*/ 3687 h 518037"/>
              <a:gd name="connsiteX9" fmla="*/ 770238 w 770238"/>
              <a:gd name="connsiteY9" fmla="*/ 3687 h 518037"/>
              <a:gd name="connsiteX10" fmla="*/ 745650 w 770238"/>
              <a:gd name="connsiteY10" fmla="*/ 112672 h 518037"/>
              <a:gd name="connsiteX11" fmla="*/ 713088 w 770238"/>
              <a:gd name="connsiteY11" fmla="*/ 213237 h 518037"/>
              <a:gd name="connsiteX12" fmla="*/ 708437 w 770238"/>
              <a:gd name="connsiteY12" fmla="*/ 282793 h 518037"/>
              <a:gd name="connsiteX13" fmla="*/ 674988 w 770238"/>
              <a:gd name="connsiteY13" fmla="*/ 384687 h 518037"/>
              <a:gd name="connsiteX14" fmla="*/ 655273 w 770238"/>
              <a:gd name="connsiteY14" fmla="*/ 463546 h 518037"/>
              <a:gd name="connsiteX15" fmla="*/ 608313 w 770238"/>
              <a:gd name="connsiteY15" fmla="*/ 508512 h 518037"/>
              <a:gd name="connsiteX16" fmla="*/ 608313 w 770238"/>
              <a:gd name="connsiteY16" fmla="*/ 518037 h 518037"/>
              <a:gd name="connsiteX17" fmla="*/ 262340 w 770238"/>
              <a:gd name="connsiteY17" fmla="*/ 442758 h 518037"/>
              <a:gd name="connsiteX18" fmla="*/ 266456 w 770238"/>
              <a:gd name="connsiteY18" fmla="*/ 356112 h 51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70238" h="518037">
                <a:moveTo>
                  <a:pt x="266456" y="356112"/>
                </a:moveTo>
                <a:cubicBezTo>
                  <a:pt x="260175" y="330337"/>
                  <a:pt x="245610" y="310692"/>
                  <a:pt x="229971" y="288109"/>
                </a:cubicBezTo>
                <a:cubicBezTo>
                  <a:pt x="214332" y="265526"/>
                  <a:pt x="190342" y="236561"/>
                  <a:pt x="172621" y="220612"/>
                </a:cubicBezTo>
                <a:cubicBezTo>
                  <a:pt x="159840" y="211213"/>
                  <a:pt x="131110" y="201815"/>
                  <a:pt x="118329" y="192416"/>
                </a:cubicBezTo>
                <a:lnTo>
                  <a:pt x="0" y="113500"/>
                </a:lnTo>
                <a:lnTo>
                  <a:pt x="55863" y="41787"/>
                </a:lnTo>
                <a:cubicBezTo>
                  <a:pt x="59550" y="32160"/>
                  <a:pt x="97343" y="29088"/>
                  <a:pt x="135136" y="22123"/>
                </a:cubicBezTo>
                <a:cubicBezTo>
                  <a:pt x="172929" y="15159"/>
                  <a:pt x="221219" y="3073"/>
                  <a:pt x="282619" y="0"/>
                </a:cubicBezTo>
                <a:lnTo>
                  <a:pt x="503538" y="3687"/>
                </a:lnTo>
                <a:lnTo>
                  <a:pt x="770238" y="3687"/>
                </a:lnTo>
                <a:lnTo>
                  <a:pt x="745650" y="112672"/>
                </a:lnTo>
                <a:lnTo>
                  <a:pt x="713088" y="213237"/>
                </a:lnTo>
                <a:lnTo>
                  <a:pt x="708437" y="282793"/>
                </a:lnTo>
                <a:lnTo>
                  <a:pt x="674988" y="384687"/>
                </a:lnTo>
                <a:cubicBezTo>
                  <a:pt x="664872" y="410973"/>
                  <a:pt x="665389" y="437260"/>
                  <a:pt x="655273" y="463546"/>
                </a:cubicBezTo>
                <a:lnTo>
                  <a:pt x="608313" y="508512"/>
                </a:lnTo>
                <a:lnTo>
                  <a:pt x="608313" y="518037"/>
                </a:lnTo>
                <a:lnTo>
                  <a:pt x="262340" y="442758"/>
                </a:lnTo>
                <a:lnTo>
                  <a:pt x="266456" y="356112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 rot="409386">
            <a:off x="297774" y="7380718"/>
            <a:ext cx="3066886" cy="1556514"/>
          </a:xfrm>
          <a:custGeom>
            <a:avLst/>
            <a:gdLst>
              <a:gd name="connsiteX0" fmla="*/ 0 w 3009999"/>
              <a:gd name="connsiteY0" fmla="*/ 0 h 858488"/>
              <a:gd name="connsiteX1" fmla="*/ 3009999 w 3009999"/>
              <a:gd name="connsiteY1" fmla="*/ 0 h 858488"/>
              <a:gd name="connsiteX2" fmla="*/ 3009999 w 3009999"/>
              <a:gd name="connsiteY2" fmla="*/ 858488 h 858488"/>
              <a:gd name="connsiteX3" fmla="*/ 0 w 3009999"/>
              <a:gd name="connsiteY3" fmla="*/ 858488 h 858488"/>
              <a:gd name="connsiteX4" fmla="*/ 0 w 3009999"/>
              <a:gd name="connsiteY4" fmla="*/ 0 h 858488"/>
              <a:gd name="connsiteX0" fmla="*/ 0 w 3009999"/>
              <a:gd name="connsiteY0" fmla="*/ 0 h 858488"/>
              <a:gd name="connsiteX1" fmla="*/ 3009999 w 3009999"/>
              <a:gd name="connsiteY1" fmla="*/ 0 h 858488"/>
              <a:gd name="connsiteX2" fmla="*/ 2934697 w 3009999"/>
              <a:gd name="connsiteY2" fmla="*/ 362993 h 858488"/>
              <a:gd name="connsiteX3" fmla="*/ 0 w 3009999"/>
              <a:gd name="connsiteY3" fmla="*/ 858488 h 858488"/>
              <a:gd name="connsiteX4" fmla="*/ 0 w 3009999"/>
              <a:gd name="connsiteY4" fmla="*/ 0 h 858488"/>
              <a:gd name="connsiteX0" fmla="*/ 15115 w 3025114"/>
              <a:gd name="connsiteY0" fmla="*/ 0 h 732168"/>
              <a:gd name="connsiteX1" fmla="*/ 3025114 w 3025114"/>
              <a:gd name="connsiteY1" fmla="*/ 0 h 732168"/>
              <a:gd name="connsiteX2" fmla="*/ 2949812 w 3025114"/>
              <a:gd name="connsiteY2" fmla="*/ 362993 h 732168"/>
              <a:gd name="connsiteX3" fmla="*/ 0 w 3025114"/>
              <a:gd name="connsiteY3" fmla="*/ 732168 h 732168"/>
              <a:gd name="connsiteX4" fmla="*/ 15115 w 3025114"/>
              <a:gd name="connsiteY4" fmla="*/ 0 h 732168"/>
              <a:gd name="connsiteX0" fmla="*/ 0 w 3027071"/>
              <a:gd name="connsiteY0" fmla="*/ 58100 h 732168"/>
              <a:gd name="connsiteX1" fmla="*/ 3027071 w 3027071"/>
              <a:gd name="connsiteY1" fmla="*/ 0 h 732168"/>
              <a:gd name="connsiteX2" fmla="*/ 2951769 w 3027071"/>
              <a:gd name="connsiteY2" fmla="*/ 362993 h 732168"/>
              <a:gd name="connsiteX3" fmla="*/ 1957 w 3027071"/>
              <a:gd name="connsiteY3" fmla="*/ 732168 h 732168"/>
              <a:gd name="connsiteX4" fmla="*/ 0 w 3027071"/>
              <a:gd name="connsiteY4" fmla="*/ 58100 h 732168"/>
              <a:gd name="connsiteX0" fmla="*/ 0 w 3027071"/>
              <a:gd name="connsiteY0" fmla="*/ 69158 h 743226"/>
              <a:gd name="connsiteX1" fmla="*/ 1472192 w 3027071"/>
              <a:gd name="connsiteY1" fmla="*/ 0 h 743226"/>
              <a:gd name="connsiteX2" fmla="*/ 3027071 w 3027071"/>
              <a:gd name="connsiteY2" fmla="*/ 11058 h 743226"/>
              <a:gd name="connsiteX3" fmla="*/ 2951769 w 3027071"/>
              <a:gd name="connsiteY3" fmla="*/ 374051 h 743226"/>
              <a:gd name="connsiteX4" fmla="*/ 1957 w 3027071"/>
              <a:gd name="connsiteY4" fmla="*/ 743226 h 743226"/>
              <a:gd name="connsiteX5" fmla="*/ 0 w 3027071"/>
              <a:gd name="connsiteY5" fmla="*/ 69158 h 743226"/>
              <a:gd name="connsiteX0" fmla="*/ 0 w 3027071"/>
              <a:gd name="connsiteY0" fmla="*/ 82844 h 756912"/>
              <a:gd name="connsiteX1" fmla="*/ 1158619 w 3027071"/>
              <a:gd name="connsiteY1" fmla="*/ 3157 h 756912"/>
              <a:gd name="connsiteX2" fmla="*/ 1472192 w 3027071"/>
              <a:gd name="connsiteY2" fmla="*/ 13686 h 756912"/>
              <a:gd name="connsiteX3" fmla="*/ 3027071 w 3027071"/>
              <a:gd name="connsiteY3" fmla="*/ 24744 h 756912"/>
              <a:gd name="connsiteX4" fmla="*/ 2951769 w 3027071"/>
              <a:gd name="connsiteY4" fmla="*/ 387737 h 756912"/>
              <a:gd name="connsiteX5" fmla="*/ 1957 w 3027071"/>
              <a:gd name="connsiteY5" fmla="*/ 756912 h 756912"/>
              <a:gd name="connsiteX6" fmla="*/ 0 w 3027071"/>
              <a:gd name="connsiteY6" fmla="*/ 82844 h 756912"/>
              <a:gd name="connsiteX0" fmla="*/ 0 w 3027071"/>
              <a:gd name="connsiteY0" fmla="*/ 79691 h 753759"/>
              <a:gd name="connsiteX1" fmla="*/ 470811 w 3027071"/>
              <a:gd name="connsiteY1" fmla="*/ 74293 h 753759"/>
              <a:gd name="connsiteX2" fmla="*/ 1158619 w 3027071"/>
              <a:gd name="connsiteY2" fmla="*/ 4 h 753759"/>
              <a:gd name="connsiteX3" fmla="*/ 1472192 w 3027071"/>
              <a:gd name="connsiteY3" fmla="*/ 10533 h 753759"/>
              <a:gd name="connsiteX4" fmla="*/ 3027071 w 3027071"/>
              <a:gd name="connsiteY4" fmla="*/ 21591 h 753759"/>
              <a:gd name="connsiteX5" fmla="*/ 2951769 w 3027071"/>
              <a:gd name="connsiteY5" fmla="*/ 384584 h 753759"/>
              <a:gd name="connsiteX6" fmla="*/ 1957 w 3027071"/>
              <a:gd name="connsiteY6" fmla="*/ 753759 h 753759"/>
              <a:gd name="connsiteX7" fmla="*/ 0 w 3027071"/>
              <a:gd name="connsiteY7" fmla="*/ 79691 h 753759"/>
              <a:gd name="connsiteX0" fmla="*/ 0 w 3062768"/>
              <a:gd name="connsiteY0" fmla="*/ 115994 h 753759"/>
              <a:gd name="connsiteX1" fmla="*/ 506508 w 3062768"/>
              <a:gd name="connsiteY1" fmla="*/ 74293 h 753759"/>
              <a:gd name="connsiteX2" fmla="*/ 1194316 w 3062768"/>
              <a:gd name="connsiteY2" fmla="*/ 4 h 753759"/>
              <a:gd name="connsiteX3" fmla="*/ 1507889 w 3062768"/>
              <a:gd name="connsiteY3" fmla="*/ 10533 h 753759"/>
              <a:gd name="connsiteX4" fmla="*/ 3062768 w 3062768"/>
              <a:gd name="connsiteY4" fmla="*/ 21591 h 753759"/>
              <a:gd name="connsiteX5" fmla="*/ 2987466 w 3062768"/>
              <a:gd name="connsiteY5" fmla="*/ 384584 h 753759"/>
              <a:gd name="connsiteX6" fmla="*/ 37654 w 3062768"/>
              <a:gd name="connsiteY6" fmla="*/ 753759 h 753759"/>
              <a:gd name="connsiteX7" fmla="*/ 0 w 3062768"/>
              <a:gd name="connsiteY7" fmla="*/ 115994 h 753759"/>
              <a:gd name="connsiteX0" fmla="*/ 0 w 3062768"/>
              <a:gd name="connsiteY0" fmla="*/ 115994 h 753759"/>
              <a:gd name="connsiteX1" fmla="*/ 506508 w 3062768"/>
              <a:gd name="connsiteY1" fmla="*/ 74293 h 753759"/>
              <a:gd name="connsiteX2" fmla="*/ 1194316 w 3062768"/>
              <a:gd name="connsiteY2" fmla="*/ 4 h 753759"/>
              <a:gd name="connsiteX3" fmla="*/ 1507889 w 3062768"/>
              <a:gd name="connsiteY3" fmla="*/ 10533 h 753759"/>
              <a:gd name="connsiteX4" fmla="*/ 3062768 w 3062768"/>
              <a:gd name="connsiteY4" fmla="*/ 21591 h 753759"/>
              <a:gd name="connsiteX5" fmla="*/ 2987466 w 3062768"/>
              <a:gd name="connsiteY5" fmla="*/ 384584 h 753759"/>
              <a:gd name="connsiteX6" fmla="*/ 37654 w 3062768"/>
              <a:gd name="connsiteY6" fmla="*/ 753759 h 753759"/>
              <a:gd name="connsiteX7" fmla="*/ 0 w 3062768"/>
              <a:gd name="connsiteY7" fmla="*/ 115994 h 753759"/>
              <a:gd name="connsiteX0" fmla="*/ 0 w 3071609"/>
              <a:gd name="connsiteY0" fmla="*/ 109044 h 753759"/>
              <a:gd name="connsiteX1" fmla="*/ 515349 w 3071609"/>
              <a:gd name="connsiteY1" fmla="*/ 74293 h 753759"/>
              <a:gd name="connsiteX2" fmla="*/ 1203157 w 3071609"/>
              <a:gd name="connsiteY2" fmla="*/ 4 h 753759"/>
              <a:gd name="connsiteX3" fmla="*/ 1516730 w 3071609"/>
              <a:gd name="connsiteY3" fmla="*/ 10533 h 753759"/>
              <a:gd name="connsiteX4" fmla="*/ 3071609 w 3071609"/>
              <a:gd name="connsiteY4" fmla="*/ 21591 h 753759"/>
              <a:gd name="connsiteX5" fmla="*/ 2996307 w 3071609"/>
              <a:gd name="connsiteY5" fmla="*/ 384584 h 753759"/>
              <a:gd name="connsiteX6" fmla="*/ 46495 w 3071609"/>
              <a:gd name="connsiteY6" fmla="*/ 753759 h 753759"/>
              <a:gd name="connsiteX7" fmla="*/ 0 w 3071609"/>
              <a:gd name="connsiteY7" fmla="*/ 109044 h 753759"/>
              <a:gd name="connsiteX0" fmla="*/ 0 w 3071609"/>
              <a:gd name="connsiteY0" fmla="*/ 160189 h 804904"/>
              <a:gd name="connsiteX1" fmla="*/ 515349 w 3071609"/>
              <a:gd name="connsiteY1" fmla="*/ 125438 h 804904"/>
              <a:gd name="connsiteX2" fmla="*/ 1229068 w 3071609"/>
              <a:gd name="connsiteY2" fmla="*/ 0 h 804904"/>
              <a:gd name="connsiteX3" fmla="*/ 1516730 w 3071609"/>
              <a:gd name="connsiteY3" fmla="*/ 61678 h 804904"/>
              <a:gd name="connsiteX4" fmla="*/ 3071609 w 3071609"/>
              <a:gd name="connsiteY4" fmla="*/ 72736 h 804904"/>
              <a:gd name="connsiteX5" fmla="*/ 2996307 w 3071609"/>
              <a:gd name="connsiteY5" fmla="*/ 435729 h 804904"/>
              <a:gd name="connsiteX6" fmla="*/ 46495 w 3071609"/>
              <a:gd name="connsiteY6" fmla="*/ 804904 h 804904"/>
              <a:gd name="connsiteX7" fmla="*/ 0 w 3071609"/>
              <a:gd name="connsiteY7" fmla="*/ 160189 h 804904"/>
              <a:gd name="connsiteX0" fmla="*/ 0 w 3071609"/>
              <a:gd name="connsiteY0" fmla="*/ 160205 h 804920"/>
              <a:gd name="connsiteX1" fmla="*/ 515349 w 3071609"/>
              <a:gd name="connsiteY1" fmla="*/ 125454 h 804920"/>
              <a:gd name="connsiteX2" fmla="*/ 1229068 w 3071609"/>
              <a:gd name="connsiteY2" fmla="*/ 16 h 804920"/>
              <a:gd name="connsiteX3" fmla="*/ 1557487 w 3071609"/>
              <a:gd name="connsiteY3" fmla="*/ 761 h 804920"/>
              <a:gd name="connsiteX4" fmla="*/ 3071609 w 3071609"/>
              <a:gd name="connsiteY4" fmla="*/ 72752 h 804920"/>
              <a:gd name="connsiteX5" fmla="*/ 2996307 w 3071609"/>
              <a:gd name="connsiteY5" fmla="*/ 435745 h 804920"/>
              <a:gd name="connsiteX6" fmla="*/ 46495 w 3071609"/>
              <a:gd name="connsiteY6" fmla="*/ 804920 h 804920"/>
              <a:gd name="connsiteX7" fmla="*/ 0 w 3071609"/>
              <a:gd name="connsiteY7" fmla="*/ 160205 h 804920"/>
              <a:gd name="connsiteX0" fmla="*/ 0 w 3071609"/>
              <a:gd name="connsiteY0" fmla="*/ 160205 h 804920"/>
              <a:gd name="connsiteX1" fmla="*/ 515349 w 3071609"/>
              <a:gd name="connsiteY1" fmla="*/ 125454 h 804920"/>
              <a:gd name="connsiteX2" fmla="*/ 1229068 w 3071609"/>
              <a:gd name="connsiteY2" fmla="*/ 16 h 804920"/>
              <a:gd name="connsiteX3" fmla="*/ 1557487 w 3071609"/>
              <a:gd name="connsiteY3" fmla="*/ 761 h 804920"/>
              <a:gd name="connsiteX4" fmla="*/ 3071609 w 3071609"/>
              <a:gd name="connsiteY4" fmla="*/ 72752 h 804920"/>
              <a:gd name="connsiteX5" fmla="*/ 2996307 w 3071609"/>
              <a:gd name="connsiteY5" fmla="*/ 435745 h 804920"/>
              <a:gd name="connsiteX6" fmla="*/ 46495 w 3071609"/>
              <a:gd name="connsiteY6" fmla="*/ 804920 h 804920"/>
              <a:gd name="connsiteX7" fmla="*/ 0 w 3071609"/>
              <a:gd name="connsiteY7" fmla="*/ 160205 h 804920"/>
              <a:gd name="connsiteX0" fmla="*/ 0 w 3071609"/>
              <a:gd name="connsiteY0" fmla="*/ 223549 h 868264"/>
              <a:gd name="connsiteX1" fmla="*/ 515349 w 3071609"/>
              <a:gd name="connsiteY1" fmla="*/ 188798 h 868264"/>
              <a:gd name="connsiteX2" fmla="*/ 1229068 w 3071609"/>
              <a:gd name="connsiteY2" fmla="*/ 63360 h 868264"/>
              <a:gd name="connsiteX3" fmla="*/ 1557824 w 3071609"/>
              <a:gd name="connsiteY3" fmla="*/ 0 h 868264"/>
              <a:gd name="connsiteX4" fmla="*/ 3071609 w 3071609"/>
              <a:gd name="connsiteY4" fmla="*/ 136096 h 868264"/>
              <a:gd name="connsiteX5" fmla="*/ 2996307 w 3071609"/>
              <a:gd name="connsiteY5" fmla="*/ 499089 h 868264"/>
              <a:gd name="connsiteX6" fmla="*/ 46495 w 3071609"/>
              <a:gd name="connsiteY6" fmla="*/ 868264 h 868264"/>
              <a:gd name="connsiteX7" fmla="*/ 0 w 3071609"/>
              <a:gd name="connsiteY7" fmla="*/ 223549 h 868264"/>
              <a:gd name="connsiteX0" fmla="*/ 0 w 3071609"/>
              <a:gd name="connsiteY0" fmla="*/ 223549 h 868264"/>
              <a:gd name="connsiteX1" fmla="*/ 515349 w 3071609"/>
              <a:gd name="connsiteY1" fmla="*/ 188798 h 868264"/>
              <a:gd name="connsiteX2" fmla="*/ 1224345 w 3071609"/>
              <a:gd name="connsiteY2" fmla="*/ 23884 h 868264"/>
              <a:gd name="connsiteX3" fmla="*/ 1557824 w 3071609"/>
              <a:gd name="connsiteY3" fmla="*/ 0 h 868264"/>
              <a:gd name="connsiteX4" fmla="*/ 3071609 w 3071609"/>
              <a:gd name="connsiteY4" fmla="*/ 136096 h 868264"/>
              <a:gd name="connsiteX5" fmla="*/ 2996307 w 3071609"/>
              <a:gd name="connsiteY5" fmla="*/ 499089 h 868264"/>
              <a:gd name="connsiteX6" fmla="*/ 46495 w 3071609"/>
              <a:gd name="connsiteY6" fmla="*/ 868264 h 868264"/>
              <a:gd name="connsiteX7" fmla="*/ 0 w 3071609"/>
              <a:gd name="connsiteY7" fmla="*/ 223549 h 868264"/>
              <a:gd name="connsiteX0" fmla="*/ 0 w 3066886"/>
              <a:gd name="connsiteY0" fmla="*/ 223549 h 868264"/>
              <a:gd name="connsiteX1" fmla="*/ 515349 w 3066886"/>
              <a:gd name="connsiteY1" fmla="*/ 188798 h 868264"/>
              <a:gd name="connsiteX2" fmla="*/ 1224345 w 3066886"/>
              <a:gd name="connsiteY2" fmla="*/ 23884 h 868264"/>
              <a:gd name="connsiteX3" fmla="*/ 1557824 w 3066886"/>
              <a:gd name="connsiteY3" fmla="*/ 0 h 868264"/>
              <a:gd name="connsiteX4" fmla="*/ 3066886 w 3066886"/>
              <a:gd name="connsiteY4" fmla="*/ 96620 h 868264"/>
              <a:gd name="connsiteX5" fmla="*/ 2996307 w 3066886"/>
              <a:gd name="connsiteY5" fmla="*/ 499089 h 868264"/>
              <a:gd name="connsiteX6" fmla="*/ 46495 w 3066886"/>
              <a:gd name="connsiteY6" fmla="*/ 868264 h 868264"/>
              <a:gd name="connsiteX7" fmla="*/ 0 w 3066886"/>
              <a:gd name="connsiteY7" fmla="*/ 223549 h 868264"/>
              <a:gd name="connsiteX0" fmla="*/ 0 w 3066886"/>
              <a:gd name="connsiteY0" fmla="*/ 263023 h 907738"/>
              <a:gd name="connsiteX1" fmla="*/ 515349 w 3066886"/>
              <a:gd name="connsiteY1" fmla="*/ 228272 h 907738"/>
              <a:gd name="connsiteX2" fmla="*/ 1224345 w 3066886"/>
              <a:gd name="connsiteY2" fmla="*/ 63358 h 907738"/>
              <a:gd name="connsiteX3" fmla="*/ 1553100 w 3066886"/>
              <a:gd name="connsiteY3" fmla="*/ 0 h 907738"/>
              <a:gd name="connsiteX4" fmla="*/ 3066886 w 3066886"/>
              <a:gd name="connsiteY4" fmla="*/ 136094 h 907738"/>
              <a:gd name="connsiteX5" fmla="*/ 2996307 w 3066886"/>
              <a:gd name="connsiteY5" fmla="*/ 538563 h 907738"/>
              <a:gd name="connsiteX6" fmla="*/ 46495 w 3066886"/>
              <a:gd name="connsiteY6" fmla="*/ 907738 h 907738"/>
              <a:gd name="connsiteX7" fmla="*/ 0 w 3066886"/>
              <a:gd name="connsiteY7" fmla="*/ 263023 h 907738"/>
              <a:gd name="connsiteX0" fmla="*/ 0 w 3066886"/>
              <a:gd name="connsiteY0" fmla="*/ 263023 h 907738"/>
              <a:gd name="connsiteX1" fmla="*/ 515349 w 3066886"/>
              <a:gd name="connsiteY1" fmla="*/ 228272 h 907738"/>
              <a:gd name="connsiteX2" fmla="*/ 1211727 w 3066886"/>
              <a:gd name="connsiteY2" fmla="*/ 24827 h 907738"/>
              <a:gd name="connsiteX3" fmla="*/ 1553100 w 3066886"/>
              <a:gd name="connsiteY3" fmla="*/ 0 h 907738"/>
              <a:gd name="connsiteX4" fmla="*/ 3066886 w 3066886"/>
              <a:gd name="connsiteY4" fmla="*/ 136094 h 907738"/>
              <a:gd name="connsiteX5" fmla="*/ 2996307 w 3066886"/>
              <a:gd name="connsiteY5" fmla="*/ 538563 h 907738"/>
              <a:gd name="connsiteX6" fmla="*/ 46495 w 3066886"/>
              <a:gd name="connsiteY6" fmla="*/ 907738 h 907738"/>
              <a:gd name="connsiteX7" fmla="*/ 0 w 3066886"/>
              <a:gd name="connsiteY7" fmla="*/ 263023 h 907738"/>
              <a:gd name="connsiteX0" fmla="*/ 0 w 3066886"/>
              <a:gd name="connsiteY0" fmla="*/ 309874 h 954589"/>
              <a:gd name="connsiteX1" fmla="*/ 515349 w 3066886"/>
              <a:gd name="connsiteY1" fmla="*/ 275123 h 954589"/>
              <a:gd name="connsiteX2" fmla="*/ 1203151 w 3066886"/>
              <a:gd name="connsiteY2" fmla="*/ 1 h 954589"/>
              <a:gd name="connsiteX3" fmla="*/ 1553100 w 3066886"/>
              <a:gd name="connsiteY3" fmla="*/ 46851 h 954589"/>
              <a:gd name="connsiteX4" fmla="*/ 3066886 w 3066886"/>
              <a:gd name="connsiteY4" fmla="*/ 182945 h 954589"/>
              <a:gd name="connsiteX5" fmla="*/ 2996307 w 3066886"/>
              <a:gd name="connsiteY5" fmla="*/ 585414 h 954589"/>
              <a:gd name="connsiteX6" fmla="*/ 46495 w 3066886"/>
              <a:gd name="connsiteY6" fmla="*/ 954589 h 954589"/>
              <a:gd name="connsiteX7" fmla="*/ 0 w 3066886"/>
              <a:gd name="connsiteY7" fmla="*/ 309874 h 954589"/>
              <a:gd name="connsiteX0" fmla="*/ 0 w 3066886"/>
              <a:gd name="connsiteY0" fmla="*/ 547795 h 1192510"/>
              <a:gd name="connsiteX1" fmla="*/ 515349 w 3066886"/>
              <a:gd name="connsiteY1" fmla="*/ 513044 h 1192510"/>
              <a:gd name="connsiteX2" fmla="*/ 1203151 w 3066886"/>
              <a:gd name="connsiteY2" fmla="*/ 237922 h 1192510"/>
              <a:gd name="connsiteX3" fmla="*/ 1603849 w 3066886"/>
              <a:gd name="connsiteY3" fmla="*/ 0 h 1192510"/>
              <a:gd name="connsiteX4" fmla="*/ 3066886 w 3066886"/>
              <a:gd name="connsiteY4" fmla="*/ 420866 h 1192510"/>
              <a:gd name="connsiteX5" fmla="*/ 2996307 w 3066886"/>
              <a:gd name="connsiteY5" fmla="*/ 823335 h 1192510"/>
              <a:gd name="connsiteX6" fmla="*/ 46495 w 3066886"/>
              <a:gd name="connsiteY6" fmla="*/ 1192510 h 1192510"/>
              <a:gd name="connsiteX7" fmla="*/ 0 w 3066886"/>
              <a:gd name="connsiteY7" fmla="*/ 547795 h 1192510"/>
              <a:gd name="connsiteX0" fmla="*/ 0 w 3066886"/>
              <a:gd name="connsiteY0" fmla="*/ 911799 h 1556514"/>
              <a:gd name="connsiteX1" fmla="*/ 515349 w 3066886"/>
              <a:gd name="connsiteY1" fmla="*/ 877048 h 1556514"/>
              <a:gd name="connsiteX2" fmla="*/ 1203151 w 3066886"/>
              <a:gd name="connsiteY2" fmla="*/ 601926 h 1556514"/>
              <a:gd name="connsiteX3" fmla="*/ 1911700 w 3066886"/>
              <a:gd name="connsiteY3" fmla="*/ 0 h 1556514"/>
              <a:gd name="connsiteX4" fmla="*/ 3066886 w 3066886"/>
              <a:gd name="connsiteY4" fmla="*/ 784870 h 1556514"/>
              <a:gd name="connsiteX5" fmla="*/ 2996307 w 3066886"/>
              <a:gd name="connsiteY5" fmla="*/ 1187339 h 1556514"/>
              <a:gd name="connsiteX6" fmla="*/ 46495 w 3066886"/>
              <a:gd name="connsiteY6" fmla="*/ 1556514 h 1556514"/>
              <a:gd name="connsiteX7" fmla="*/ 0 w 3066886"/>
              <a:gd name="connsiteY7" fmla="*/ 911799 h 155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6886" h="1556514">
                <a:moveTo>
                  <a:pt x="0" y="911799"/>
                </a:moveTo>
                <a:cubicBezTo>
                  <a:pt x="75567" y="788186"/>
                  <a:pt x="314824" y="928693"/>
                  <a:pt x="515349" y="877048"/>
                </a:cubicBezTo>
                <a:cubicBezTo>
                  <a:pt x="715874" y="825403"/>
                  <a:pt x="970426" y="748101"/>
                  <a:pt x="1203151" y="601926"/>
                </a:cubicBezTo>
                <a:cubicBezTo>
                  <a:pt x="1435876" y="455751"/>
                  <a:pt x="1599605" y="1823"/>
                  <a:pt x="1911700" y="0"/>
                </a:cubicBezTo>
                <a:lnTo>
                  <a:pt x="3066886" y="784870"/>
                </a:lnTo>
                <a:lnTo>
                  <a:pt x="2996307" y="1187339"/>
                </a:lnTo>
                <a:lnTo>
                  <a:pt x="46495" y="1556514"/>
                </a:lnTo>
                <a:cubicBezTo>
                  <a:pt x="45843" y="1331825"/>
                  <a:pt x="652" y="1136488"/>
                  <a:pt x="0" y="911799"/>
                </a:cubicBezTo>
                <a:close/>
              </a:path>
            </a:pathLst>
          </a:cu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ad 23"/>
          <p:cNvSpPr/>
          <p:nvPr/>
        </p:nvSpPr>
        <p:spPr>
          <a:xfrm>
            <a:off x="3090035" y="1660420"/>
            <a:ext cx="544293" cy="529889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Rad 25"/>
          <p:cNvSpPr/>
          <p:nvPr/>
        </p:nvSpPr>
        <p:spPr>
          <a:xfrm>
            <a:off x="2051504" y="5382282"/>
            <a:ext cx="521206" cy="501160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 rot="6276039">
            <a:off x="2155663" y="2813364"/>
            <a:ext cx="459619" cy="17253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2640358" y="3923928"/>
            <a:ext cx="72288" cy="72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 bwMode="auto">
          <a:xfrm rot="905200">
            <a:off x="1861988" y="1444836"/>
            <a:ext cx="720000" cy="180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de-DE" sz="1000" b="1" dirty="0" smtClean="0"/>
              <a:t>2</a:t>
            </a:r>
            <a:endParaRPr lang="de-DE" sz="1000" b="1" dirty="0"/>
          </a:p>
        </p:txBody>
      </p:sp>
      <p:sp>
        <p:nvSpPr>
          <p:cNvPr id="32" name="Rechteck 31"/>
          <p:cNvSpPr/>
          <p:nvPr/>
        </p:nvSpPr>
        <p:spPr>
          <a:xfrm rot="965713">
            <a:off x="1150771" y="4836863"/>
            <a:ext cx="216000" cy="28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sz="700" dirty="0"/>
              <a:t>5</a:t>
            </a:r>
            <a:endParaRPr lang="de-DE" sz="700" dirty="0" smtClean="0"/>
          </a:p>
        </p:txBody>
      </p:sp>
      <p:grpSp>
        <p:nvGrpSpPr>
          <p:cNvPr id="37" name="Gruppieren 187"/>
          <p:cNvGrpSpPr>
            <a:grpSpLocks/>
          </p:cNvGrpSpPr>
          <p:nvPr/>
        </p:nvGrpSpPr>
        <p:grpSpPr bwMode="auto">
          <a:xfrm rot="6336728">
            <a:off x="2194685" y="4899027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38" name="Rechteck 37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40" name="Rechteck 39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41" name="Gruppieren 187"/>
          <p:cNvGrpSpPr>
            <a:grpSpLocks/>
          </p:cNvGrpSpPr>
          <p:nvPr/>
        </p:nvGrpSpPr>
        <p:grpSpPr bwMode="auto">
          <a:xfrm rot="6336728">
            <a:off x="1785122" y="5022655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42" name="Rechteck 41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sp>
        <p:nvSpPr>
          <p:cNvPr id="49" name="Rechteck 48"/>
          <p:cNvSpPr/>
          <p:nvPr/>
        </p:nvSpPr>
        <p:spPr>
          <a:xfrm rot="6323889">
            <a:off x="1309015" y="4025543"/>
            <a:ext cx="360000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sz="500" dirty="0" smtClean="0"/>
              <a:t>3</a:t>
            </a:r>
            <a:endParaRPr lang="de-DE" sz="500" dirty="0"/>
          </a:p>
        </p:txBody>
      </p:sp>
      <p:sp>
        <p:nvSpPr>
          <p:cNvPr id="50" name="Rechteck 49"/>
          <p:cNvSpPr/>
          <p:nvPr/>
        </p:nvSpPr>
        <p:spPr>
          <a:xfrm rot="11801457">
            <a:off x="2231569" y="4927172"/>
            <a:ext cx="288000" cy="4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uppieren 187"/>
          <p:cNvGrpSpPr>
            <a:grpSpLocks/>
          </p:cNvGrpSpPr>
          <p:nvPr/>
        </p:nvGrpSpPr>
        <p:grpSpPr bwMode="auto">
          <a:xfrm rot="6336728">
            <a:off x="2093532" y="4929599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56" name="Rechteck 55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58" name="Rechteck 57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59" name="Gruppieren 187"/>
          <p:cNvGrpSpPr>
            <a:grpSpLocks/>
          </p:cNvGrpSpPr>
          <p:nvPr/>
        </p:nvGrpSpPr>
        <p:grpSpPr bwMode="auto">
          <a:xfrm rot="6336728">
            <a:off x="2162342" y="5047368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60" name="Rechteck 59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61" name="Rechteck 60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63" name="Gruppieren 187"/>
          <p:cNvGrpSpPr>
            <a:grpSpLocks/>
          </p:cNvGrpSpPr>
          <p:nvPr/>
        </p:nvGrpSpPr>
        <p:grpSpPr bwMode="auto">
          <a:xfrm rot="6336728">
            <a:off x="1882158" y="4921890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64" name="Rechteck 63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476570" y="2908084"/>
            <a:ext cx="337539" cy="234500"/>
            <a:chOff x="1817901" y="6653122"/>
            <a:chExt cx="337539" cy="234500"/>
          </a:xfrm>
        </p:grpSpPr>
        <p:grpSp>
          <p:nvGrpSpPr>
            <p:cNvPr id="72" name="Gruppieren 71"/>
            <p:cNvGrpSpPr/>
            <p:nvPr/>
          </p:nvGrpSpPr>
          <p:grpSpPr>
            <a:xfrm>
              <a:off x="1817901" y="6653122"/>
              <a:ext cx="337539" cy="162189"/>
              <a:chOff x="1817901" y="6653122"/>
              <a:chExt cx="337539" cy="162189"/>
            </a:xfrm>
          </p:grpSpPr>
          <p:sp>
            <p:nvSpPr>
              <p:cNvPr id="77" name="Rechteck 76"/>
              <p:cNvSpPr/>
              <p:nvPr/>
            </p:nvSpPr>
            <p:spPr>
              <a:xfrm rot="1040504">
                <a:off x="2083440" y="6743311"/>
                <a:ext cx="72000" cy="72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050" dirty="0"/>
                  <a:t>Z</a:t>
                </a:r>
              </a:p>
            </p:txBody>
          </p:sp>
          <p:sp>
            <p:nvSpPr>
              <p:cNvPr id="75" name="Rechteck 74"/>
              <p:cNvSpPr/>
              <p:nvPr/>
            </p:nvSpPr>
            <p:spPr>
              <a:xfrm rot="1040504">
                <a:off x="1817901" y="6653122"/>
                <a:ext cx="72000" cy="72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050" dirty="0"/>
                  <a:t>Z</a:t>
                </a:r>
              </a:p>
            </p:txBody>
          </p:sp>
        </p:grpSp>
        <p:sp>
          <p:nvSpPr>
            <p:cNvPr id="73" name="Rechteck 72"/>
            <p:cNvSpPr/>
            <p:nvPr/>
          </p:nvSpPr>
          <p:spPr>
            <a:xfrm rot="6507181">
              <a:off x="1895412" y="6725622"/>
              <a:ext cx="108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de-DE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8" name="Gruppieren 187"/>
          <p:cNvGrpSpPr>
            <a:grpSpLocks/>
          </p:cNvGrpSpPr>
          <p:nvPr/>
        </p:nvGrpSpPr>
        <p:grpSpPr bwMode="auto">
          <a:xfrm rot="6336728">
            <a:off x="1872472" y="5095802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99" name="Rechteck 98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sp>
        <p:nvSpPr>
          <p:cNvPr id="103" name="Rechteck 102"/>
          <p:cNvSpPr/>
          <p:nvPr/>
        </p:nvSpPr>
        <p:spPr bwMode="auto">
          <a:xfrm rot="973638">
            <a:off x="465861" y="7331905"/>
            <a:ext cx="720000" cy="4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de-DE" sz="800" b="1" dirty="0"/>
              <a:t>9</a:t>
            </a:r>
            <a:endParaRPr lang="de-DE" sz="1000" b="1" dirty="0"/>
          </a:p>
        </p:txBody>
      </p:sp>
      <p:sp>
        <p:nvSpPr>
          <p:cNvPr id="106" name="Rechteck 105"/>
          <p:cNvSpPr/>
          <p:nvPr/>
        </p:nvSpPr>
        <p:spPr>
          <a:xfrm rot="6234629">
            <a:off x="1191505" y="4405698"/>
            <a:ext cx="432000" cy="288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sz="500" dirty="0" smtClean="0"/>
              <a:t>4</a:t>
            </a:r>
            <a:endParaRPr lang="de-DE" sz="500" dirty="0"/>
          </a:p>
        </p:txBody>
      </p:sp>
      <p:sp>
        <p:nvSpPr>
          <p:cNvPr id="107" name="Rechteck 106"/>
          <p:cNvSpPr/>
          <p:nvPr/>
        </p:nvSpPr>
        <p:spPr>
          <a:xfrm rot="913092">
            <a:off x="869311" y="5651814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10" name="Rechteck 109"/>
          <p:cNvSpPr/>
          <p:nvPr/>
        </p:nvSpPr>
        <p:spPr>
          <a:xfrm rot="915044">
            <a:off x="2921443" y="2222789"/>
            <a:ext cx="432000" cy="13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hteck 110"/>
          <p:cNvSpPr/>
          <p:nvPr/>
        </p:nvSpPr>
        <p:spPr>
          <a:xfrm rot="931665">
            <a:off x="642550" y="6411368"/>
            <a:ext cx="432000" cy="86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114" name="Grafik 1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680" y="5099354"/>
            <a:ext cx="93609" cy="146519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6986" y="3137338"/>
            <a:ext cx="93609" cy="146519"/>
          </a:xfrm>
          <a:prstGeom prst="rect">
            <a:avLst/>
          </a:prstGeom>
        </p:spPr>
      </p:pic>
      <p:pic>
        <p:nvPicPr>
          <p:cNvPr id="119" name="Grafik 1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6305" y="1646749"/>
            <a:ext cx="93609" cy="146519"/>
          </a:xfrm>
          <a:prstGeom prst="rect">
            <a:avLst/>
          </a:prstGeom>
        </p:spPr>
      </p:pic>
      <p:sp>
        <p:nvSpPr>
          <p:cNvPr id="140" name="Rechteck 139"/>
          <p:cNvSpPr/>
          <p:nvPr/>
        </p:nvSpPr>
        <p:spPr>
          <a:xfrm rot="11782290">
            <a:off x="1727527" y="4701796"/>
            <a:ext cx="504000" cy="64800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wrap="none" rtlCol="0" anchor="ctr"/>
          <a:lstStyle/>
          <a:p>
            <a:pPr algn="ctr"/>
            <a:r>
              <a:rPr lang="de-DE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pic>
        <p:nvPicPr>
          <p:cNvPr id="120" name="Grafik 1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31" y="6232610"/>
            <a:ext cx="93609" cy="146519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880" y="4228914"/>
            <a:ext cx="93609" cy="146519"/>
          </a:xfrm>
          <a:prstGeom prst="rect">
            <a:avLst/>
          </a:prstGeom>
        </p:spPr>
      </p:pic>
      <p:graphicFrame>
        <p:nvGraphicFramePr>
          <p:cNvPr id="123" name="Tabel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881240"/>
              </p:ext>
            </p:extLst>
          </p:nvPr>
        </p:nvGraphicFramePr>
        <p:xfrm>
          <a:off x="4198496" y="2926955"/>
          <a:ext cx="2416605" cy="50567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2866">
                <a:tc>
                  <a:txBody>
                    <a:bodyPr/>
                    <a:lstStyle/>
                    <a:p>
                      <a:r>
                        <a:rPr lang="de-DE" sz="800" b="1" u="sng" dirty="0" smtClean="0"/>
                        <a:t>Veranstalter: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00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Projektname / Modulname: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300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Maßstab:</a:t>
                      </a:r>
                    </a:p>
                    <a:p>
                      <a:r>
                        <a:rPr lang="de-DE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: 500 @DIN A4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300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Planungsstand: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0939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Präsentationsfläche (12 x 12)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>
                          <a:solidFill>
                            <a:schemeClr val="tx1"/>
                          </a:solidFill>
                        </a:rPr>
                        <a:t>Aktionsfläche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 (25 x 10 m)</a:t>
                      </a:r>
                      <a:r>
                        <a:rPr lang="de-DE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="0" baseline="0" dirty="0" smtClean="0">
                          <a:solidFill>
                            <a:schemeClr val="tx1"/>
                          </a:solidFill>
                        </a:rPr>
                        <a:t>Verkaufsstand (3,4x2,1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Verkaufsstand (6x4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Präsentationsfläche (6x4)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Aktionsfläche (5 x 5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Ausstellungsfläche (10 x 10m)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Aktionsfläche (12 x 6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Aktionsfläche (6x10</a:t>
                      </a:r>
                      <a:r>
                        <a:rPr lang="de-DE" sz="800" baseline="0" dirty="0" smtClean="0"/>
                        <a:t>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/>
                        <a:t>Aktionsfläche (ca. Ø 10m)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Aufenthaltsfläche (9 x 7m)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/>
                        <a:t>Bühne (6x4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Backstage (3x3</a:t>
                      </a:r>
                      <a:r>
                        <a:rPr lang="de-DE" sz="800" baseline="0" dirty="0" smtClean="0"/>
                        <a:t>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/>
                        <a:t>Aufenthaltsfläche (4 x 3m)</a:t>
                      </a:r>
                      <a:endParaRPr lang="de-DE" sz="800" strike="sngStrike" baseline="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Aktionsfläche (19 x 6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800" dirty="0" smtClean="0"/>
                        <a:t>Infostand (6 x 9,5 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de-DE" sz="8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e-DE" sz="8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Ausstellung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e-DE" sz="8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Traverse-Eingangsbanner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de-DE" sz="8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e-DE" sz="8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Strom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4" name="Rechteck 123"/>
          <p:cNvSpPr/>
          <p:nvPr/>
        </p:nvSpPr>
        <p:spPr>
          <a:xfrm rot="1018290">
            <a:off x="1844583" y="5859977"/>
            <a:ext cx="216000" cy="10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 rot="6383055">
            <a:off x="2515797" y="5084696"/>
            <a:ext cx="288000" cy="28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de-DE" sz="800" b="1" dirty="0" smtClean="0"/>
              <a:t>13</a:t>
            </a:r>
            <a:endParaRPr lang="de-DE" sz="1000" b="1" dirty="0"/>
          </a:p>
        </p:txBody>
      </p:sp>
      <p:grpSp>
        <p:nvGrpSpPr>
          <p:cNvPr id="126" name="Gruppieren 187"/>
          <p:cNvGrpSpPr>
            <a:grpSpLocks/>
          </p:cNvGrpSpPr>
          <p:nvPr/>
        </p:nvGrpSpPr>
        <p:grpSpPr bwMode="auto">
          <a:xfrm rot="6336728">
            <a:off x="1887179" y="4803809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127" name="Rechteck 126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28" name="Rechteck 127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29" name="Rechteck 128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130" name="Gruppieren 187"/>
          <p:cNvGrpSpPr>
            <a:grpSpLocks/>
          </p:cNvGrpSpPr>
          <p:nvPr/>
        </p:nvGrpSpPr>
        <p:grpSpPr bwMode="auto">
          <a:xfrm rot="358558">
            <a:off x="2003173" y="4862805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131" name="Rechteck 130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33" name="Rechteck 132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grpSp>
        <p:nvGrpSpPr>
          <p:cNvPr id="134" name="Gruppieren 187"/>
          <p:cNvGrpSpPr>
            <a:grpSpLocks/>
          </p:cNvGrpSpPr>
          <p:nvPr/>
        </p:nvGrpSpPr>
        <p:grpSpPr bwMode="auto">
          <a:xfrm rot="6336728">
            <a:off x="2042663" y="5157530"/>
            <a:ext cx="72000" cy="72000"/>
            <a:chOff x="3079150" y="2685465"/>
            <a:chExt cx="75870" cy="95209"/>
          </a:xfrm>
          <a:solidFill>
            <a:schemeClr val="bg1">
              <a:lumMod val="50000"/>
            </a:schemeClr>
          </a:solidFill>
        </p:grpSpPr>
        <p:sp>
          <p:nvSpPr>
            <p:cNvPr id="135" name="Rechteck 134"/>
            <p:cNvSpPr/>
            <p:nvPr/>
          </p:nvSpPr>
          <p:spPr>
            <a:xfrm>
              <a:off x="3081882" y="2715471"/>
              <a:ext cx="71433" cy="35246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36" name="Rechteck 135"/>
            <p:cNvSpPr/>
            <p:nvPr/>
          </p:nvSpPr>
          <p:spPr>
            <a:xfrm>
              <a:off x="3079150" y="2763051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  <p:sp>
          <p:nvSpPr>
            <p:cNvPr id="137" name="Rechteck 136"/>
            <p:cNvSpPr/>
            <p:nvPr/>
          </p:nvSpPr>
          <p:spPr>
            <a:xfrm>
              <a:off x="3083587" y="2685465"/>
              <a:ext cx="71433" cy="17623"/>
            </a:xfrm>
            <a:prstGeom prst="rect">
              <a:avLst/>
            </a:prstGeom>
            <a:grpFill/>
            <a:ln w="6350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de-DE" sz="600" b="1"/>
            </a:p>
          </p:txBody>
        </p:sp>
      </p:grpSp>
      <p:sp>
        <p:nvSpPr>
          <p:cNvPr id="138" name="Rechteck 137"/>
          <p:cNvSpPr/>
          <p:nvPr/>
        </p:nvSpPr>
        <p:spPr>
          <a:xfrm rot="6403765">
            <a:off x="2622124" y="4056336"/>
            <a:ext cx="288000" cy="4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39" name="Rechteck 138"/>
          <p:cNvSpPr/>
          <p:nvPr/>
        </p:nvSpPr>
        <p:spPr>
          <a:xfrm rot="6309467">
            <a:off x="3281052" y="1027061"/>
            <a:ext cx="684000" cy="4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 rot="922131" flipH="1">
            <a:off x="1556199" y="3137630"/>
            <a:ext cx="50369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T</a:t>
            </a:r>
            <a:endParaRPr lang="de-DE" sz="1000" dirty="0"/>
          </a:p>
        </p:txBody>
      </p:sp>
      <p:sp>
        <p:nvSpPr>
          <p:cNvPr id="102" name="Rechteck 101"/>
          <p:cNvSpPr/>
          <p:nvPr/>
        </p:nvSpPr>
        <p:spPr bwMode="auto">
          <a:xfrm rot="931971">
            <a:off x="1026035" y="5232784"/>
            <a:ext cx="360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de-DE" sz="800" b="1" dirty="0"/>
              <a:t>6</a:t>
            </a:r>
            <a:endParaRPr lang="de-DE" sz="1000" b="1" dirty="0"/>
          </a:p>
        </p:txBody>
      </p:sp>
      <p:sp>
        <p:nvSpPr>
          <p:cNvPr id="20" name="Flussdiagramm: Verbinder 19"/>
          <p:cNvSpPr/>
          <p:nvPr/>
        </p:nvSpPr>
        <p:spPr>
          <a:xfrm>
            <a:off x="1384491" y="6875240"/>
            <a:ext cx="720000" cy="720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10</a:t>
            </a:r>
            <a:endParaRPr lang="de-DE" sz="1200" dirty="0"/>
          </a:p>
        </p:txBody>
      </p:sp>
      <p:pic>
        <p:nvPicPr>
          <p:cNvPr id="95" name="Grafik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712" y="1428897"/>
            <a:ext cx="93609" cy="146519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415" y="7106684"/>
            <a:ext cx="93609" cy="146519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810" y="4137380"/>
            <a:ext cx="93609" cy="146519"/>
          </a:xfrm>
          <a:prstGeom prst="rect">
            <a:avLst/>
          </a:prstGeom>
        </p:spPr>
      </p:pic>
      <p:sp>
        <p:nvSpPr>
          <p:cNvPr id="113" name="Rechteck 112"/>
          <p:cNvSpPr/>
          <p:nvPr/>
        </p:nvSpPr>
        <p:spPr>
          <a:xfrm rot="931665">
            <a:off x="2231321" y="581357"/>
            <a:ext cx="864000" cy="86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8" name="Grafik 1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016" y="1033577"/>
            <a:ext cx="93609" cy="146519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0708" y="7093440"/>
            <a:ext cx="93609" cy="146519"/>
          </a:xfrm>
          <a:prstGeom prst="rect">
            <a:avLst/>
          </a:prstGeom>
        </p:spPr>
      </p:pic>
      <p:sp>
        <p:nvSpPr>
          <p:cNvPr id="93" name="Rechteck 92"/>
          <p:cNvSpPr/>
          <p:nvPr/>
        </p:nvSpPr>
        <p:spPr>
          <a:xfrm>
            <a:off x="4150510" y="8306696"/>
            <a:ext cx="410966" cy="180070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5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155</Words>
  <Application>Microsoft Office PowerPoint</Application>
  <PresentationFormat>A4-Papier (210 x 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Warschau Ulrike Braunschweig Stadtmarketing GmbH</dc:creator>
  <cp:lastModifiedBy>Pufal Aileen Braunschweig Stadtmarketing GmbH</cp:lastModifiedBy>
  <cp:revision>71</cp:revision>
  <cp:lastPrinted>2023-08-07T07:34:39Z</cp:lastPrinted>
  <dcterms:created xsi:type="dcterms:W3CDTF">2017-11-02T10:58:52Z</dcterms:created>
  <dcterms:modified xsi:type="dcterms:W3CDTF">2023-11-21T14:56:07Z</dcterms:modified>
</cp:coreProperties>
</file>